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4" r:id="rId8"/>
    <p:sldId id="265" r:id="rId9"/>
    <p:sldId id="263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F8A564-07A9-442C-84C5-4A27DCA242BF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E4373F-90DE-471E-917A-BA653EBE25C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F8A564-07A9-442C-84C5-4A27DCA242BF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E4373F-90DE-471E-917A-BA653EBE25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F8A564-07A9-442C-84C5-4A27DCA242BF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E4373F-90DE-471E-917A-BA653EBE25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F8A564-07A9-442C-84C5-4A27DCA242BF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E4373F-90DE-471E-917A-BA653EBE25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F8A564-07A9-442C-84C5-4A27DCA242BF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E4373F-90DE-471E-917A-BA653EBE25C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F8A564-07A9-442C-84C5-4A27DCA242BF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E4373F-90DE-471E-917A-BA653EBE25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F8A564-07A9-442C-84C5-4A27DCA242BF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E4373F-90DE-471E-917A-BA653EBE25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F8A564-07A9-442C-84C5-4A27DCA242BF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E4373F-90DE-471E-917A-BA653EBE25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F8A564-07A9-442C-84C5-4A27DCA242BF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E4373F-90DE-471E-917A-BA653EBE25C9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F8A564-07A9-442C-84C5-4A27DCA242BF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E4373F-90DE-471E-917A-BA653EBE25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F8A564-07A9-442C-84C5-4A27DCA242BF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E4373F-90DE-471E-917A-BA653EBE25C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CF8A564-07A9-442C-84C5-4A27DCA242BF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4E4373F-90DE-471E-917A-BA653EBE25C9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237626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СОЗДАНИЯ ПРОФИЛЕЙ КОМПЛЕКТОВАНИЯ В НЕМЕЦКИХ НАУЧНЫХ БИБЛИОТЕКАХ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509120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БЕН РАН </a:t>
            </a:r>
          </a:p>
          <a:p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Бочарова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Елена Николаевна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976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" y="1196752"/>
            <a:ext cx="7510463" cy="3845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3856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введения Профилей комплектования в немецких библиотеках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2996952"/>
            <a:ext cx="7427168" cy="3129211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Рост ассортимента названий на научном книжном рынке.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цен на книжную продукцию.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861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применения Профилей комплектования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64221" y="1988840"/>
            <a:ext cx="71287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457200" algn="just">
              <a:buFont typeface="Symbol"/>
              <a:buChar char=""/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менеджмент фонда;</a:t>
            </a:r>
          </a:p>
          <a:p>
            <a:pPr marL="342900" lvl="0" indent="457200" algn="just">
              <a:buFont typeface="Symbol"/>
              <a:buChar char=""/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учёт эволюции фонда;</a:t>
            </a:r>
          </a:p>
          <a:p>
            <a:pPr marL="342900" lvl="0" indent="457200" algn="just">
              <a:buFont typeface="Symbol"/>
              <a:buChar char=""/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приобретение актуальных монографий и электронных ресурсов;</a:t>
            </a:r>
          </a:p>
          <a:p>
            <a:pPr marL="342900" lvl="0" indent="457200" algn="just">
              <a:buFont typeface="Symbol"/>
              <a:buChar char=""/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выявление лакун в фонде;</a:t>
            </a:r>
          </a:p>
          <a:p>
            <a:pPr marL="342900" lvl="0" indent="457200" algn="just">
              <a:buFont typeface="Symbol"/>
              <a:buChar char=""/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определение критериев для списания непрофильной или невостребованной литературы из фонда;</a:t>
            </a:r>
          </a:p>
          <a:p>
            <a:pPr marL="342900" lvl="0" indent="457200" algn="just">
              <a:buFont typeface="Symbol"/>
              <a:buChar char=""/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координирование приобретения литературы в библиотечных системах и при кооперации приобретения на региональном уровне;</a:t>
            </a:r>
          </a:p>
          <a:p>
            <a:pPr marL="342900" lvl="0" indent="457200" algn="just">
              <a:buFont typeface="Symbol"/>
              <a:buChar char=""/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контроль над финансами и экономия на различных уровнях.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28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Степени полноты комплектования, принятые в немецких библиотеках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1988840"/>
            <a:ext cx="712879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7675" algn="just">
              <a:buFont typeface="Symbol"/>
              <a:buChar char=""/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Наибольшая полнота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– приобретается научная литература и первичные источники как можно более полно, научно-популярная литература выборочно.</a:t>
            </a:r>
          </a:p>
          <a:p>
            <a:pPr lvl="0" indent="447675" algn="just">
              <a:buFont typeface="Symbol"/>
              <a:buChar char=""/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Исследовательский раздел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– к полноте в области научной литературе не стремятся, а источники приобретаются выборочно.</a:t>
            </a:r>
          </a:p>
          <a:p>
            <a:pPr lvl="0" indent="447675" algn="just">
              <a:buFont typeface="Symbol"/>
              <a:buChar char=""/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Учебный раздел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– научная литература приобретается выборочно, преимущественно на немецком и английском языках, с учётом актуальности 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темы.</a:t>
            </a:r>
          </a:p>
          <a:p>
            <a:pPr lvl="0" indent="447675" algn="just">
              <a:buFont typeface="Symbol"/>
              <a:buChar char=""/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Информационный 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раздел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– приобретаются только общие справочники, обобщающие изображения, доклады на международных конференциях и симпозиумах в очень ограниченном количестве и только на немецком и английском языках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811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 комплектования Баварской государственной библиотеки (монографии)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5100" y="1891976"/>
            <a:ext cx="7499350" cy="3912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72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Фрагмент ТТПК БЕН РАН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757" y="1447800"/>
            <a:ext cx="7370036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2329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91208"/>
            <a:ext cx="7336110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9795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27000"/>
            <a:ext cx="7206952" cy="5710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202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620688"/>
            <a:ext cx="7499350" cy="552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26853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179</TotalTime>
  <Words>194</Words>
  <Application>Microsoft Office PowerPoint</Application>
  <PresentationFormat>Экран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Солнцестояние</vt:lpstr>
      <vt:lpstr>ОПЫТ СОЗДАНИЯ ПРОФИЛЕЙ КОМПЛЕКТОВАНИЯ В НЕМЕЦКИХ НАУЧНЫХ БИБЛИОТЕКАХ</vt:lpstr>
      <vt:lpstr>Причины введения Профилей комплектования в немецких библиотеках</vt:lpstr>
      <vt:lpstr>Области применения Профилей комплектования</vt:lpstr>
      <vt:lpstr>Степени полноты комплектования, принятые в немецких библиотеках</vt:lpstr>
      <vt:lpstr>Профиль комплектования Баварской государственной библиотеки (монографии)</vt:lpstr>
      <vt:lpstr>Фрагмент ТТПК БЕН РАН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 СОЗДАНИЯ ПРОФИЛЕЙ КОМПЛЕКТОВАНИЯ В НЕМЕЦКИХ НАУЧНЫХ БИБЛИОТЕКАХ</dc:title>
  <dc:creator>KOOL</dc:creator>
  <cp:lastModifiedBy>KOOL</cp:lastModifiedBy>
  <cp:revision>13</cp:revision>
  <dcterms:created xsi:type="dcterms:W3CDTF">2016-04-26T10:27:52Z</dcterms:created>
  <dcterms:modified xsi:type="dcterms:W3CDTF">2016-04-28T07:26:29Z</dcterms:modified>
</cp:coreProperties>
</file>