
<file path=[Content_Types].xml><?xml version="1.0" encoding="utf-8"?>
<Types xmlns="http://schemas.openxmlformats.org/package/2006/content-types">
  <Override PartName="/ppt/slideLayouts/slideLayout307.xml" ContentType="application/vnd.openxmlformats-officedocument.presentationml.slideLayout+xml"/>
  <Override PartName="/ppt/slideLayouts/slideLayout638.xml" ContentType="application/vnd.openxmlformats-officedocument.presentationml.slideLayout+xml"/>
  <Override PartName="/ppt/slideLayouts/slideLayout824.xml" ContentType="application/vnd.openxmlformats-officedocument.presentationml.slideLayout+xml"/>
  <Override PartName="/ppt/slideLayouts/slideLayout969.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332.xml" ContentType="application/vnd.openxmlformats-officedocument.presentationml.slideLayout+xml"/>
  <Override PartName="/ppt/slideLayouts/slideLayout477.xml" ContentType="application/vnd.openxmlformats-officedocument.presentationml.slideLayout+xml"/>
  <Override PartName="/ppt/slideLayouts/slideLayout663.xml" ContentType="application/vnd.openxmlformats-officedocument.presentationml.slideLayout+xml"/>
  <Override PartName="/ppt/slideLayouts/slideLayout994.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71.xml" ContentType="application/vnd.openxmlformats-officedocument.presentationml.slideLayout+xml"/>
  <Override PartName="/ppt/slideLayouts/slideLayout408.xml" ContentType="application/vnd.openxmlformats-officedocument.presentationml.slideLayout+xml"/>
  <Override PartName="/ppt/slideLayouts/slideLayout739.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247.xml" ContentType="application/vnd.openxmlformats-officedocument.presentationml.slideLayout+xml"/>
  <Override PartName="/ppt/slideLayouts/slideLayout578.xml" ContentType="application/vnd.openxmlformats-officedocument.presentationml.slideLayout+xml"/>
  <Override PartName="/ppt/slideLayouts/slideLayout925.xml" ContentType="application/vnd.openxmlformats-officedocument.presentationml.slideLayout+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slideLayouts/slideLayout433.xml" ContentType="application/vnd.openxmlformats-officedocument.presentationml.slideLayout+xml"/>
  <Override PartName="/ppt/slideLayouts/slideLayout764.xml" ContentType="application/vnd.openxmlformats-officedocument.presentationml.slideLayout+xml"/>
  <Override PartName="/ppt/notesSlides/notesSlide41.xml" ContentType="application/vnd.openxmlformats-officedocument.presentationml.notesSlide+xml"/>
  <Override PartName="/ppt/slideMasters/slideMaster11.xml" ContentType="application/vnd.openxmlformats-officedocument.presentationml.slideMaster+xml"/>
  <Override PartName="/ppt/slideLayouts/slideLayout272.xml" ContentType="application/vnd.openxmlformats-officedocument.presentationml.slideLayout+xml"/>
  <Override PartName="/ppt/slideLayouts/slideLayout509.xml" ContentType="application/vnd.openxmlformats-officedocument.presentationml.slideLayout+xml"/>
  <Override PartName="/ppt/slideLayouts/slideLayout950.xml" ContentType="application/vnd.openxmlformats-officedocument.presentationml.slideLayout+xml"/>
  <Override PartName="/ppt/slideLayouts/slideLayout203.xml" ContentType="application/vnd.openxmlformats-officedocument.presentationml.slideLayout+xml"/>
  <Override PartName="/ppt/slideLayouts/slideLayout348.xml" ContentType="application/vnd.openxmlformats-officedocument.presentationml.slideLayout+xml"/>
  <Override PartName="/ppt/slideLayouts/slideLayout679.xml" ContentType="application/vnd.openxmlformats-officedocument.presentationml.slideLayout+xml"/>
  <Override PartName="/ppt/notesSlides/notesSlide7.xml" ContentType="application/vnd.openxmlformats-officedocument.presentationml.notesSlide+xml"/>
  <Override PartName="/ppt/charts/chart3.xml" ContentType="application/vnd.openxmlformats-officedocument.drawingml.chart+xml"/>
  <Override PartName="/ppt/slideLayouts/slideLayout187.xml" ContentType="application/vnd.openxmlformats-officedocument.presentationml.slideLayout+xml"/>
  <Override PartName="/ppt/slideLayouts/slideLayout373.xml" ContentType="application/vnd.openxmlformats-officedocument.presentationml.slideLayout+xml"/>
  <Override PartName="/ppt/slideLayouts/slideLayout534.xml" ContentType="application/vnd.openxmlformats-officedocument.presentationml.slideLayout+xml"/>
  <Override PartName="/ppt/slideLayouts/slideLayout720.xml" ContentType="application/vnd.openxmlformats-officedocument.presentationml.slideLayout+xml"/>
  <Override PartName="/ppt/slideLayouts/slideLayout865.xml" ContentType="application/vnd.openxmlformats-officedocument.presentationml.slideLayout+xml"/>
  <Default Extension="png" ContentType="image/png"/>
  <Override PartName="/ppt/slideLayouts/slideLayout118.xml" ContentType="application/vnd.openxmlformats-officedocument.presentationml.slideLayout+xml"/>
  <Override PartName="/ppt/slideLayouts/slideLayout890.xml" ContentType="application/vnd.openxmlformats-officedocument.presentationml.slideLayout+xml"/>
  <Override PartName="/ppt/slideLayouts/slideLayout1015.xml" ContentType="application/vnd.openxmlformats-officedocument.presentationml.slideLayout+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slideLayouts/slideLayout449.xml" ContentType="application/vnd.openxmlformats-officedocument.presentationml.slideLayout+xml"/>
  <Override PartName="/ppt/slideLayouts/slideLayout635.xml" ContentType="application/vnd.openxmlformats-officedocument.presentationml.slideLayout+xml"/>
  <Override PartName="/ppt/slideLayouts/slideLayout966.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288.xml" ContentType="application/vnd.openxmlformats-officedocument.presentationml.slideLayout+xml"/>
  <Override PartName="/ppt/slideLayouts/slideLayout474.xml" ContentType="application/vnd.openxmlformats-officedocument.presentationml.slideLayout+xml"/>
  <Override PartName="/ppt/slideLayouts/slideLayout821.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660.xml" ContentType="application/vnd.openxmlformats-officedocument.presentationml.slideLayout+xml"/>
  <Override PartName="/ppt/slideLayouts/slideLayout991.xml" ContentType="application/vnd.openxmlformats-officedocument.presentationml.slideLayout+xml"/>
  <Override PartName="/ppt/slideLayouts/slideLayout21.xml" ContentType="application/vnd.openxmlformats-officedocument.presentationml.slideLayout+xml"/>
  <Override PartName="/ppt/slideLayouts/slideLayout389.xml" ContentType="application/vnd.openxmlformats-officedocument.presentationml.slideLayout+xml"/>
  <Override PartName="/ppt/slideLayouts/slideLayout405.xml" ContentType="application/vnd.openxmlformats-officedocument.presentationml.slideLayout+xml"/>
  <Override PartName="/ppt/slideLayouts/slideLayout736.xml" ContentType="application/vnd.openxmlformats-officedocument.presentationml.slideLayout+xml"/>
  <Override PartName="/ppt/slideLayouts/slideLayout922.xml" ContentType="application/vnd.openxmlformats-officedocument.presentationml.slideLayout+xml"/>
  <Override PartName="/ppt/notesSlides/notesSlide13.xml" ContentType="application/vnd.openxmlformats-officedocument.presentationml.notesSlide+xml"/>
  <Override PartName="/ppt/slideLayouts/slideLayout244.xml" ContentType="application/vnd.openxmlformats-officedocument.presentationml.slideLayout+xml"/>
  <Override PartName="/ppt/slideLayouts/slideLayout430.xml" ContentType="application/vnd.openxmlformats-officedocument.presentationml.slideLayout+xml"/>
  <Override PartName="/ppt/slideLayouts/slideLayout575.xml" ContentType="application/vnd.openxmlformats-officedocument.presentationml.slideLayout+xml"/>
  <Override PartName="/ppt/slideLayouts/slideLayout761.xml" ContentType="application/vnd.openxmlformats-officedocument.presentationml.slideLayout+xml"/>
  <Override PartName="/ppt/slideLayouts/slideLayout506.xml" ContentType="application/vnd.openxmlformats-officedocument.presentationml.slideLayout+xml"/>
  <Override PartName="/ppt/slideLayouts/slideLayout159.xml" ContentType="application/vnd.openxmlformats-officedocument.presentationml.slideLayout+xml"/>
  <Override PartName="/ppt/slideLayouts/slideLayout345.xml" ContentType="application/vnd.openxmlformats-officedocument.presentationml.slideLayout+xml"/>
  <Override PartName="/ppt/slideLayouts/slideLayout837.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Layouts/slideLayout531.xml" ContentType="application/vnd.openxmlformats-officedocument.presentationml.slideLayout+xml"/>
  <Override PartName="/ppt/slideLayouts/slideLayout676.xml" ContentType="application/vnd.openxmlformats-officedocument.presentationml.slideLayout+xml"/>
  <Override PartName="/ppt/slideLayouts/slideLayout862.xml" ContentType="application/vnd.openxmlformats-officedocument.presentationml.slideLayout+xml"/>
  <Override PartName="/ppt/slideLayouts/slideLayout37.xml" ContentType="application/vnd.openxmlformats-officedocument.presentationml.slideLayout+xml"/>
  <Override PartName="/ppt/slideLayouts/slideLayout370.xml" ContentType="application/vnd.openxmlformats-officedocument.presentationml.slideLayout+xml"/>
  <Override PartName="/ppt/slideLayouts/slideLayout607.xml" ContentType="application/vnd.openxmlformats-officedocument.presentationml.slideLayout+xml"/>
  <Override PartName="/ppt/slideLayouts/slideLayout938.xml" ContentType="application/vnd.openxmlformats-officedocument.presentationml.slideLayout+xml"/>
  <Override PartName="/ppt/notesSlides/notesSlide29.xml" ContentType="application/vnd.openxmlformats-officedocument.presentationml.notesSlide+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301.xml" ContentType="application/vnd.openxmlformats-officedocument.presentationml.slideLayout+xml"/>
  <Override PartName="/ppt/slideLayouts/slideLayout446.xml" ContentType="application/vnd.openxmlformats-officedocument.presentationml.slideLayout+xml"/>
  <Override PartName="/ppt/slideLayouts/slideLayout777.xml" ContentType="application/vnd.openxmlformats-officedocument.presentationml.slideLayout+xml"/>
  <Override PartName="/ppt/slideLayouts/slideLayout1012.xml" ContentType="application/vnd.openxmlformats-officedocument.presentationml.slideLayout+xml"/>
  <Override PartName="/ppt/slideLayouts/slideLayout140.xml" ContentType="application/vnd.openxmlformats-officedocument.presentationml.slideLayout+xml"/>
  <Override PartName="/ppt/slideLayouts/slideLayout285.xml" ContentType="application/vnd.openxmlformats-officedocument.presentationml.slideLayout+xml"/>
  <Override PartName="/ppt/slideLayouts/slideLayout632.xml" ContentType="application/vnd.openxmlformats-officedocument.presentationml.slideLayout+xml"/>
  <Override PartName="/ppt/slideLayouts/slideLayout963.xml" ContentType="application/vnd.openxmlformats-officedocument.presentationml.slideLayout+xml"/>
  <Override PartName="/ppt/slideLayouts/slideLayout471.xml" ContentType="application/vnd.openxmlformats-officedocument.presentationml.slideLayout+xml"/>
  <Override PartName="/ppt/slideLayouts/slideLayout708.xml" ContentType="application/vnd.openxmlformats-officedocument.presentationml.slideLayout+xml"/>
  <Override PartName="/ppt/slideLayouts/slideLayout216.xml" ContentType="application/vnd.openxmlformats-officedocument.presentationml.slideLayout+xml"/>
  <Override PartName="/ppt/slideLayouts/slideLayout402.xml" ContentType="application/vnd.openxmlformats-officedocument.presentationml.slideLayout+xml"/>
  <Override PartName="/ppt/slideLayouts/slideLayout547.xml" ContentType="application/vnd.openxmlformats-officedocument.presentationml.slideLayout+xml"/>
  <Override PartName="/ppt/slideLayouts/slideLayout733.xml" ContentType="application/vnd.openxmlformats-officedocument.presentationml.slideLayout+xml"/>
  <Override PartName="/ppt/slideLayouts/slideLayout878.xml" ContentType="application/vnd.openxmlformats-officedocument.presentationml.slideLayout+xml"/>
  <Override PartName="/ppt/slideLayouts/slideLayout241.xml" ContentType="application/vnd.openxmlformats-officedocument.presentationml.slideLayout+xml"/>
  <Override PartName="/ppt/slideLayouts/slideLayout386.xml" ContentType="application/vnd.openxmlformats-officedocument.presentationml.slideLayout+xml"/>
  <Override PartName="/ppt/slideLayouts/slideLayout572.xml" ContentType="application/vnd.openxmlformats-officedocument.presentationml.slideLayout+xml"/>
  <Override PartName="/ppt/slideLayouts/slideLayout809.xml" ContentType="application/vnd.openxmlformats-officedocument.presentationml.slideLayout+xml"/>
  <Override PartName="/ppt/notesSlides/notesSlide10.xml" ContentType="application/vnd.openxmlformats-officedocument.presentationml.notesSlide+xml"/>
  <Override PartName="/ppt/slideLayouts/slideLayout78.xml" ContentType="application/vnd.openxmlformats-officedocument.presentationml.slideLayout+xml"/>
  <Override PartName="/ppt/slideLayouts/slideLayout317.xml" ContentType="application/vnd.openxmlformats-officedocument.presentationml.slideLayout+xml"/>
  <Override PartName="/ppt/slideLayouts/slideLayout648.xml" ContentType="application/vnd.openxmlformats-officedocument.presentationml.slideLayout+xml"/>
  <Override PartName="/ppt/slideLayouts/slideLayout1028.xml" ContentType="application/vnd.openxmlformats-officedocument.presentationml.slideLayout+xml"/>
  <Override PartName="/ppt/slideLayouts/slideLayout156.xml" ContentType="application/vnd.openxmlformats-officedocument.presentationml.slideLayout+xml"/>
  <Override PartName="/ppt/slideLayouts/slideLayout487.xml" ContentType="application/vnd.openxmlformats-officedocument.presentationml.slideLayout+xml"/>
  <Override PartName="/ppt/slideLayouts/slideLayout503.xml" ContentType="application/vnd.openxmlformats-officedocument.presentationml.slideLayout+xml"/>
  <Override PartName="/ppt/slideLayouts/slideLayout834.xml" ContentType="application/vnd.openxmlformats-officedocument.presentationml.slideLayout+xml"/>
  <Override PartName="/ppt/slideLayouts/slideLayout979.xml" ContentType="application/vnd.openxmlformats-officedocument.presentationml.slideLayout+xml"/>
  <Override PartName="/ppt/notesSlides/notesSlide1.xml" ContentType="application/vnd.openxmlformats-officedocument.presentationml.notesSlide+xml"/>
  <Override PartName="/ppt/slideLayouts/slideLayout342.xml" ContentType="application/vnd.openxmlformats-officedocument.presentationml.slideLayout+xml"/>
  <Override PartName="/ppt/slideLayouts/slideLayout673.xml" ContentType="application/vnd.openxmlformats-officedocument.presentationml.slideLayout+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181.xml" ContentType="application/vnd.openxmlformats-officedocument.presentationml.slideLayout+xml"/>
  <Override PartName="/ppt/slideLayouts/slideLayout418.xml" ContentType="application/vnd.openxmlformats-officedocument.presentationml.slideLayout+xml"/>
  <Override PartName="/ppt/slideLayouts/slideLayout749.xml" ContentType="application/vnd.openxmlformats-officedocument.presentationml.slideLayout+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slideLayouts/slideLayout588.xml" ContentType="application/vnd.openxmlformats-officedocument.presentationml.slideLayout+xml"/>
  <Override PartName="/ppt/slideLayouts/slideLayout604.xml" ContentType="application/vnd.openxmlformats-officedocument.presentationml.slideLayout+xml"/>
  <Override PartName="/ppt/slideLayouts/slideLayout935.xml" ContentType="application/vnd.openxmlformats-officedocument.presentationml.slideLayout+xml"/>
  <Override PartName="/ppt/notesSlides/notesSlide26.xml" ContentType="application/vnd.openxmlformats-officedocument.presentationml.notesSlide+xml"/>
  <Override PartName="/ppt/slideLayouts/slideLayout443.xml" ContentType="application/vnd.openxmlformats-officedocument.presentationml.slideLayout+xml"/>
  <Override PartName="/ppt/slideLayouts/slideLayout774.xml" ContentType="application/vnd.openxmlformats-officedocument.presentationml.slideLayout+xml"/>
  <Override PartName="/ppt/theme/theme17.xml" ContentType="application/vnd.openxmlformats-officedocument.theme+xml"/>
  <Override PartName="/ppt/slideLayouts/slideLayout960.xml" ContentType="application/vnd.openxmlformats-officedocument.presentationml.slideLayout+xml"/>
  <Override PartName="/ppt/slideMasters/slideMaster21.xml" ContentType="application/vnd.openxmlformats-officedocument.presentationml.slideMaster+xml"/>
  <Override PartName="/ppt/slideLayouts/slideLayout282.xml" ContentType="application/vnd.openxmlformats-officedocument.presentationml.slideLayout+xml"/>
  <Override PartName="/ppt/slideLayouts/slideLayout519.xml" ContentType="application/vnd.openxmlformats-officedocument.presentationml.slideLayout+xml"/>
  <Override PartName="/ppt/slideLayouts/slideLayout705.xml" ContentType="application/vnd.openxmlformats-officedocument.presentationml.slideLayout+xml"/>
  <Override PartName="/ppt/slideLayouts/slideLayout213.xml" ContentType="application/vnd.openxmlformats-officedocument.presentationml.slideLayout+xml"/>
  <Override PartName="/ppt/slideLayouts/slideLayout358.xml" ContentType="application/vnd.openxmlformats-officedocument.presentationml.slideLayout+xml"/>
  <Override PartName="/ppt/theme/theme9.xml" ContentType="application/vnd.openxmlformats-officedocument.theme+xml"/>
  <Override PartName="/ppt/slideLayouts/slideLayout544.xml" ContentType="application/vnd.openxmlformats-officedocument.presentationml.slideLayout+xml"/>
  <Override PartName="/ppt/slideLayouts/slideLayout689.xml" ContentType="application/vnd.openxmlformats-officedocument.presentationml.slideLayout+xml"/>
  <Override PartName="/ppt/slideLayouts/slideLayout875.xml" ContentType="application/vnd.openxmlformats-officedocument.presentationml.slideLayout+xml"/>
  <Override PartName="/ppt/slideLayouts/slideLayout197.xml" ContentType="application/vnd.openxmlformats-officedocument.presentationml.slideLayout+xml"/>
  <Override PartName="/ppt/slideLayouts/slideLayout383.xml" ContentType="application/vnd.openxmlformats-officedocument.presentationml.slideLayout+xml"/>
  <Override PartName="/ppt/slideLayouts/slideLayout730.xml" ContentType="application/vnd.openxmlformats-officedocument.presentationml.slideLayout+xml"/>
  <Override PartName="/ppt/slideLayouts/slideLayout128.xml" ContentType="application/vnd.openxmlformats-officedocument.presentationml.slideLayout+xml"/>
  <Override PartName="/ppt/slideLayouts/slideLayout459.xml" ContentType="application/vnd.openxmlformats-officedocument.presentationml.slideLayout+xml"/>
  <Override PartName="/ppt/slideLayouts/slideLayout806.xml" ContentType="application/vnd.openxmlformats-officedocument.presentationml.slideLayout+xml"/>
  <Override PartName="/ppt/slideLayouts/slideLayout1025.xml" ContentType="application/vnd.openxmlformats-officedocument.presentationml.slideLayout+xml"/>
  <Override PartName="/ppt/diagrams/drawing2.xml" ContentType="application/vnd.ms-office.drawingml.diagramDrawing+xml"/>
  <Override PartName="/ppt/slideLayouts/slideLayout75.xml" ContentType="application/vnd.openxmlformats-officedocument.presentationml.slideLayout+xml"/>
  <Override PartName="/ppt/slideLayouts/slideLayout298.xml" ContentType="application/vnd.openxmlformats-officedocument.presentationml.slideLayout+xml"/>
  <Override PartName="/ppt/slideLayouts/slideLayout314.xml" ContentType="application/vnd.openxmlformats-officedocument.presentationml.slideLayout+xml"/>
  <Override PartName="/ppt/slideLayouts/slideLayout500.xml" ContentType="application/vnd.openxmlformats-officedocument.presentationml.slideLayout+xml"/>
  <Override PartName="/ppt/slideLayouts/slideLayout645.xml" ContentType="application/vnd.openxmlformats-officedocument.presentationml.slideLayout+xml"/>
  <Override PartName="/ppt/slideLayouts/slideLayout831.xml" ContentType="application/vnd.openxmlformats-officedocument.presentationml.slideLayout+xml"/>
  <Override PartName="/ppt/slideLayouts/slideLayout976.xml" ContentType="application/vnd.openxmlformats-officedocument.presentationml.slideLayout+xml"/>
  <Override PartName="/ppt/slideLayouts/slideLayout153.xml" ContentType="application/vnd.openxmlformats-officedocument.presentationml.slideLayout+xml"/>
  <Override PartName="/ppt/slideLayouts/slideLayout484.xml" ContentType="application/vnd.openxmlformats-officedocument.presentationml.slideLayout+xml"/>
  <Override PartName="/ppt/slideLayouts/slideLayout670.xml" ContentType="application/vnd.openxmlformats-officedocument.presentationml.slideLayout+xml"/>
  <Override PartName="/ppt/slides/slide32.xml" ContentType="application/vnd.openxmlformats-officedocument.presentationml.slide+xml"/>
  <Override PartName="/ppt/slideLayouts/slideLayout229.xml" ContentType="application/vnd.openxmlformats-officedocument.presentationml.slideLayout+xml"/>
  <Override PartName="/ppt/slideLayouts/slideLayout415.xml" ContentType="application/vnd.openxmlformats-officedocument.presentationml.slideLayout+xml"/>
  <Override PartName="/ppt/slideLayouts/slideLayout907.xml" ContentType="application/vnd.openxmlformats-officedocument.presentationml.slideLayout+xml"/>
  <Override PartName="/ppt/slideLayouts/slideLayout31.xml" ContentType="application/vnd.openxmlformats-officedocument.presentationml.slideLayout+xml"/>
  <Override PartName="/ppt/slideLayouts/slideLayout254.xml" ContentType="application/vnd.openxmlformats-officedocument.presentationml.slideLayout+xml"/>
  <Override PartName="/ppt/slideLayouts/slideLayout399.xml" ContentType="application/vnd.openxmlformats-officedocument.presentationml.slideLayout+xml"/>
  <Override PartName="/ppt/slideLayouts/slideLayout601.xml" ContentType="application/vnd.openxmlformats-officedocument.presentationml.slideLayout+xml"/>
  <Override PartName="/ppt/slideLayouts/slideLayout746.xml" ContentType="application/vnd.openxmlformats-officedocument.presentationml.slideLayout+xml"/>
  <Override PartName="/ppt/slideLayouts/slideLayout932.xml" ContentType="application/vnd.openxmlformats-officedocument.presentationml.slideLayout+xml"/>
  <Override PartName="/ppt/notesSlides/notesSlide23.xml" ContentType="application/vnd.openxmlformats-officedocument.presentationml.notesSlide+xml"/>
  <Override PartName="/ppt/slideLayouts/slideLayout440.xml" ContentType="application/vnd.openxmlformats-officedocument.presentationml.slideLayout+xml"/>
  <Override PartName="/ppt/slideLayouts/slideLayout585.xml" ContentType="application/vnd.openxmlformats-officedocument.presentationml.slideLayout+xml"/>
  <Override PartName="/ppt/theme/theme14.xml" ContentType="application/vnd.openxmlformats-officedocument.theme+xml"/>
  <Override PartName="/ppt/slideLayouts/slideLayout771.xml" ContentType="application/vnd.openxmlformats-officedocument.presentationml.slideLayout+xml"/>
  <Override PartName="/ppt/slideLayouts/slideLayout516.xml" ContentType="application/vnd.openxmlformats-officedocument.presentationml.slideLayout+xml"/>
  <Override PartName="/ppt/slideLayouts/slideLayout847.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theme/theme6.xml" ContentType="application/vnd.openxmlformats-officedocument.theme+xml"/>
  <Override PartName="/ppt/slideLayouts/slideLayout355.xml" ContentType="application/vnd.openxmlformats-officedocument.presentationml.slideLayout+xml"/>
  <Override PartName="/ppt/slideLayouts/slideLayout686.xml" ContentType="application/vnd.openxmlformats-officedocument.presentationml.slideLayout+xml"/>
  <Override PartName="/ppt/slideLayouts/slideLayout702.xml" ContentType="application/vnd.openxmlformats-officedocument.presentationml.slideLayout+xml"/>
  <Override PartName="/ppt/slides/slide48.xml" ContentType="application/vnd.openxmlformats-officedocument.presentationml.slide+xml"/>
  <Override PartName="/ppt/slideLayouts/slideLayout194.xml" ContentType="application/vnd.openxmlformats-officedocument.presentationml.slideLayout+xml"/>
  <Override PartName="/ppt/slideLayouts/slideLayout541.xml" ContentType="application/vnd.openxmlformats-officedocument.presentationml.slideLayout+xml"/>
  <Override PartName="/ppt/slideLayouts/slideLayout872.xml" ContentType="application/vnd.openxmlformats-officedocument.presentationml.slideLayout+xml"/>
  <Override PartName="/ppt/slideLayouts/slideLayout47.xml" ContentType="application/vnd.openxmlformats-officedocument.presentationml.slideLayout+xml"/>
  <Override PartName="/ppt/slideLayouts/slideLayout380.xml" ContentType="application/vnd.openxmlformats-officedocument.presentationml.slideLayout+xml"/>
  <Override PartName="/ppt/slideLayouts/slideLayout617.xml" ContentType="application/vnd.openxmlformats-officedocument.presentationml.slideLayout+xml"/>
  <Override PartName="/ppt/slideLayouts/slideLayout803.xml" ContentType="application/vnd.openxmlformats-officedocument.presentationml.slideLayout+xml"/>
  <Override PartName="/ppt/slideLayouts/slideLayout948.xml" ContentType="application/vnd.openxmlformats-officedocument.presentationml.slideLayout+xml"/>
  <Override PartName="/ppt/notesSlides/notesSlide39.xml" ContentType="application/vnd.openxmlformats-officedocument.presentationml.notesSlide+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slideLayouts/slideLayout311.xml" ContentType="application/vnd.openxmlformats-officedocument.presentationml.slideLayout+xml"/>
  <Override PartName="/ppt/slideLayouts/slideLayout456.xml" ContentType="application/vnd.openxmlformats-officedocument.presentationml.slideLayout+xml"/>
  <Override PartName="/ppt/slideLayouts/slideLayout642.xml" ContentType="application/vnd.openxmlformats-officedocument.presentationml.slideLayout+xml"/>
  <Override PartName="/ppt/slideLayouts/slideLayout787.xml" ContentType="application/vnd.openxmlformats-officedocument.presentationml.slideLayout+xml"/>
  <Override PartName="/ppt/slideLayouts/slideLayout1022.xml" ContentType="application/vnd.openxmlformats-officedocument.presentationml.slideLayout+xml"/>
  <Override PartName="/ppt/slideLayouts/slideLayout150.xml" ContentType="application/vnd.openxmlformats-officedocument.presentationml.slideLayout+xml"/>
  <Override PartName="/ppt/slideLayouts/slideLayout295.xml" ContentType="application/vnd.openxmlformats-officedocument.presentationml.slideLayout+xml"/>
  <Override PartName="/ppt/slideLayouts/slideLayout481.xml" ContentType="application/vnd.openxmlformats-officedocument.presentationml.slideLayout+xml"/>
  <Override PartName="/ppt/slideLayouts/slideLayout973.xml" ContentType="application/vnd.openxmlformats-officedocument.presentationml.slideLayout+xml"/>
  <Override PartName="/ppt/slideLayouts/slideLayout226.xml" ContentType="application/vnd.openxmlformats-officedocument.presentationml.slideLayout+xml"/>
  <Override PartName="/ppt/slideLayouts/slideLayout557.xml" ContentType="application/vnd.openxmlformats-officedocument.presentationml.slideLayout+xml"/>
  <Override PartName="/ppt/slideLayouts/slideLayout718.xml" ContentType="application/vnd.openxmlformats-officedocument.presentationml.slideLayout+xml"/>
  <Override PartName="/ppt/slideLayouts/slideLayout904.xml" ContentType="application/vnd.openxmlformats-officedocument.presentationml.slideLayout+xml"/>
  <Override PartName="/ppt/slideMasters/slideMaster9.xml" ContentType="application/vnd.openxmlformats-officedocument.presentationml.slideMaster+xml"/>
  <Override PartName="/ppt/slideLayouts/slideLayout396.xml" ContentType="application/vnd.openxmlformats-officedocument.presentationml.slideLayout+xml"/>
  <Override PartName="/ppt/slideLayouts/slideLayout412.xml" ContentType="application/vnd.openxmlformats-officedocument.presentationml.slideLayout+xml"/>
  <Override PartName="/ppt/slideLayouts/slideLayout743.xml" ContentType="application/vnd.openxmlformats-officedocument.presentationml.slideLayout+xml"/>
  <Override PartName="/ppt/slideLayouts/slideLayout888.xml" ContentType="application/vnd.openxmlformats-officedocument.presentationml.slideLayout+xml"/>
  <Override PartName="/ppt/notesSlides/notesSlide20.xml" ContentType="application/vnd.openxmlformats-officedocument.presentationml.notesSlide+xml"/>
  <Override PartName="/ppt/slideLayouts/slideLayout251.xml" ContentType="application/vnd.openxmlformats-officedocument.presentationml.slideLayout+xml"/>
  <Override PartName="/ppt/slideLayouts/slideLayout582.xml" ContentType="application/vnd.openxmlformats-officedocument.presentationml.slideLayout+xml"/>
  <Override PartName="/ppt/slideLayouts/slideLayout819.xml" ContentType="application/vnd.openxmlformats-officedocument.presentationml.slideLayout+xml"/>
  <Override PartName="/ppt/slideLayouts/slideLayout88.xml" ContentType="application/vnd.openxmlformats-officedocument.presentationml.slideLayout+xml"/>
  <Override PartName="/ppt/slideLayouts/slideLayout327.xml" ContentType="application/vnd.openxmlformats-officedocument.presentationml.slideLayout+xml"/>
  <Override PartName="/ppt/theme/theme11.xml" ContentType="application/vnd.openxmlformats-officedocument.theme+xml"/>
  <Override PartName="/ppt/slideLayouts/slideLayout658.xml" ContentType="application/vnd.openxmlformats-officedocument.presentationml.slideLayout+xml"/>
  <Override PartName="/ppt/slideLayouts/slideLayout989.xml" ContentType="application/vnd.openxmlformats-officedocument.presentationml.slideLayout+xml"/>
  <Override PartName="/ppt/slideLayouts/slideLayout19.xml" ContentType="application/vnd.openxmlformats-officedocument.presentationml.slideLayout+xml"/>
  <Override PartName="/ppt/slideLayouts/slideLayout166.xml" ContentType="application/vnd.openxmlformats-officedocument.presentationml.slideLayout+xml"/>
  <Override PartName="/ppt/slideLayouts/slideLayout497.xml" ContentType="application/vnd.openxmlformats-officedocument.presentationml.slideLayout+xml"/>
  <Override PartName="/ppt/slideLayouts/slideLayout513.xml" ContentType="application/vnd.openxmlformats-officedocument.presentationml.slideLayout+xml"/>
  <Override PartName="/ppt/slideLayouts/slideLayout844.xml" ContentType="application/vnd.openxmlformats-officedocument.presentationml.slideLayout+xml"/>
  <Override PartName="/ppt/slides/slide45.xml" ContentType="application/vnd.openxmlformats-officedocument.presentationml.slide+xml"/>
  <Override PartName="/ppt/theme/theme3.xml" ContentType="application/vnd.openxmlformats-officedocument.theme+xml"/>
  <Override PartName="/ppt/slideLayouts/slideLayout352.xml" ContentType="application/vnd.openxmlformats-officedocument.presentationml.slideLayout+xml"/>
  <Override PartName="/ppt/slideLayouts/slideLayout683.xml" ContentType="application/vnd.openxmlformats-officedocument.presentationml.slideLayout+xml"/>
  <Override PartName="/ppt/slideLayouts/slideLayout44.xml" ContentType="application/vnd.openxmlformats-officedocument.presentationml.slideLayout+xml"/>
  <Override PartName="/ppt/slideLayouts/slideLayout191.xml" ContentType="application/vnd.openxmlformats-officedocument.presentationml.slideLayout+xml"/>
  <Override PartName="/ppt/slideLayouts/slideLayout428.xml" ContentType="application/vnd.openxmlformats-officedocument.presentationml.slideLayout+xml"/>
  <Override PartName="/ppt/slideLayouts/slideLayout614.xml" ContentType="application/vnd.openxmlformats-officedocument.presentationml.slideLayout+xml"/>
  <Override PartName="/ppt/slideLayouts/slideLayout759.xml" ContentType="application/vnd.openxmlformats-officedocument.presentationml.slideLayout+xml"/>
  <Override PartName="/ppt/slideLayouts/slideLayout945.xml" ContentType="application/vnd.openxmlformats-officedocument.presentationml.slideLayout+xml"/>
  <Override PartName="/ppt/notesSlides/notesSlide36.xml" ContentType="application/vnd.openxmlformats-officedocument.presentationml.notesSlide+xml"/>
  <Override PartName="/ppt/slideLayouts/slideLayout122.xml" ContentType="application/vnd.openxmlformats-officedocument.presentationml.slideLayout+xml"/>
  <Override PartName="/ppt/slideLayouts/slideLayout267.xml" ContentType="application/vnd.openxmlformats-officedocument.presentationml.slideLayout+xml"/>
  <Override PartName="/ppt/slideLayouts/slideLayout453.xml" ContentType="application/vnd.openxmlformats-officedocument.presentationml.slideLayout+xml"/>
  <Override PartName="/ppt/slideLayouts/slideLayout598.xml" ContentType="application/vnd.openxmlformats-officedocument.presentationml.slideLayout+xml"/>
  <Override PartName="/ppt/slideLayouts/slideLayout784.xml" ContentType="application/vnd.openxmlformats-officedocument.presentationml.slideLayout+xml"/>
  <Override PartName="/ppt/slideLayouts/slideLayout800.xml" ContentType="application/vnd.openxmlformats-officedocument.presentationml.slideLayout+xml"/>
  <Override PartName="/ppt/slideLayouts/slideLayout292.xml" ContentType="application/vnd.openxmlformats-officedocument.presentationml.slideLayout+xml"/>
  <Override PartName="/ppt/slideLayouts/slideLayout529.xml" ContentType="application/vnd.openxmlformats-officedocument.presentationml.slideLayout+xml"/>
  <Override PartName="/ppt/slideLayouts/slideLayout970.xml" ContentType="application/vnd.openxmlformats-officedocument.presentationml.slideLayout+xml"/>
  <Override PartName="/ppt/slideLayouts/slideLayout368.xml" ContentType="application/vnd.openxmlformats-officedocument.presentationml.slideLayout+xml"/>
  <Override PartName="/ppt/slideLayouts/slideLayout715.xml" ContentType="application/vnd.openxmlformats-officedocument.presentationml.slideLayout+xml"/>
  <Override PartName="/ppt/slideLayouts/slideLayout901.xml" ContentType="application/vnd.openxmlformats-officedocument.presentationml.slideLayout+xml"/>
  <Override PartName="/ppt/slideMasters/slideMaster6.xml" ContentType="application/vnd.openxmlformats-officedocument.presentationml.slideMaster+xml"/>
  <Override PartName="/ppt/slideLayouts/slideLayout223.xml" ContentType="application/vnd.openxmlformats-officedocument.presentationml.slideLayout+xml"/>
  <Override PartName="/ppt/slideLayouts/slideLayout554.xml" ContentType="application/vnd.openxmlformats-officedocument.presentationml.slideLayout+xml"/>
  <Override PartName="/ppt/slideLayouts/slideLayout699.xml" ContentType="application/vnd.openxmlformats-officedocument.presentationml.slideLayout+xml"/>
  <Override PartName="/ppt/slideLayouts/slideLayout740.xml" ContentType="application/vnd.openxmlformats-officedocument.presentationml.slideLayout+xml"/>
  <Override PartName="/ppt/slideLayouts/slideLayout885.xml" ContentType="application/vnd.openxmlformats-officedocument.presentationml.slideLayout+xml"/>
  <Override PartName="/ppt/slideLayouts/slideLayout393.xml" ContentType="application/vnd.openxmlformats-officedocument.presentationml.slideLayout+xml"/>
  <Override PartName="/ppt/slideLayouts/slideLayout85.xml" ContentType="application/vnd.openxmlformats-officedocument.presentationml.slideLayout+xml"/>
  <Override PartName="/ppt/slideLayouts/slideLayout138.xml" ContentType="application/vnd.openxmlformats-officedocument.presentationml.slideLayout+xml"/>
  <Override PartName="/ppt/slideLayouts/slideLayout324.xml" ContentType="application/vnd.openxmlformats-officedocument.presentationml.slideLayout+xml"/>
  <Override PartName="/ppt/slideLayouts/slideLayout469.xml" ContentType="application/vnd.openxmlformats-officedocument.presentationml.slideLayout+xml"/>
  <Override PartName="/ppt/slideLayouts/slideLayout816.xml" ContentType="application/vnd.openxmlformats-officedocument.presentationml.slideLayout+xml"/>
  <Override PartName="/ppt/diagrams/colors2.xml" ContentType="application/vnd.openxmlformats-officedocument.drawingml.diagramColors+xml"/>
  <Override PartName="/ppt/slides/slide17.xml" ContentType="application/vnd.openxmlformats-officedocument.presentationml.slide+xml"/>
  <Override PartName="/ppt/slideLayouts/slideLayout163.xml" ContentType="application/vnd.openxmlformats-officedocument.presentationml.slideLayout+xml"/>
  <Override PartName="/ppt/slideLayouts/slideLayout510.xml" ContentType="application/vnd.openxmlformats-officedocument.presentationml.slideLayout+xml"/>
  <Override PartName="/ppt/slideLayouts/slideLayout655.xml" ContentType="application/vnd.openxmlformats-officedocument.presentationml.slideLayout+xml"/>
  <Override PartName="/ppt/slideLayouts/slideLayout841.xml" ContentType="application/vnd.openxmlformats-officedocument.presentationml.slideLayout+xml"/>
  <Override PartName="/ppt/slideLayouts/slideLayout986.xml" ContentType="application/vnd.openxmlformats-officedocument.presentationml.slideLayout+xml"/>
  <Override PartName="/ppt/slideLayouts/slideLayout16.xml" ContentType="application/vnd.openxmlformats-officedocument.presentationml.slideLayout+xml"/>
  <Override PartName="/ppt/slideLayouts/slideLayout494.xml" ContentType="application/vnd.openxmlformats-officedocument.presentationml.slideLayout+xml"/>
  <Override PartName="/ppt/slideLayouts/slideLayout680.xml" ContentType="application/vnd.openxmlformats-officedocument.presentationml.slideLayout+xml"/>
  <Override PartName="/ppt/slideLayouts/slideLayout917.xml" ContentType="application/vnd.openxmlformats-officedocument.presentationml.slideLayout+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239.xml" ContentType="application/vnd.openxmlformats-officedocument.presentationml.slideLayout+xml"/>
  <Override PartName="/ppt/slideLayouts/slideLayout425.xml" ContentType="application/vnd.openxmlformats-officedocument.presentationml.slideLayout+xml"/>
  <Override PartName="/ppt/slideLayouts/slideLayout756.xml" ContentType="application/vnd.openxmlformats-officedocument.presentationml.slideLayout+xml"/>
  <Override PartName="/ppt/slideLayouts/slideLayout264.xml" ContentType="application/vnd.openxmlformats-officedocument.presentationml.slideLayout+xml"/>
  <Override PartName="/ppt/slideLayouts/slideLayout595.xml" ContentType="application/vnd.openxmlformats-officedocument.presentationml.slideLayout+xml"/>
  <Override PartName="/ppt/slideLayouts/slideLayout611.xml" ContentType="application/vnd.openxmlformats-officedocument.presentationml.slideLayout+xml"/>
  <Override PartName="/ppt/slideLayouts/slideLayout942.xml" ContentType="application/vnd.openxmlformats-officedocument.presentationml.slideLayout+xml"/>
  <Override PartName="/ppt/notesSlides/notesSlide33.xml" ContentType="application/vnd.openxmlformats-officedocument.presentationml.notesSlide+xml"/>
  <Override PartName="/ppt/slideLayouts/slideLayout450.xml" ContentType="application/vnd.openxmlformats-officedocument.presentationml.slideLayout+xml"/>
  <Override PartName="/ppt/slideLayouts/slideLayout781.xml" ContentType="application/vnd.openxmlformats-officedocument.presentationml.slideLayout+xml"/>
  <Override PartName="/ppt/slideLayouts/slideLayout179.xml" ContentType="application/vnd.openxmlformats-officedocument.presentationml.slideLayout+xml"/>
  <Override PartName="/ppt/slideLayouts/slideLayout526.xml" ContentType="application/vnd.openxmlformats-officedocument.presentationml.slideLayout+xml"/>
  <Override PartName="/ppt/slideLayouts/slideLayout712.xml" ContentType="application/vnd.openxmlformats-officedocument.presentationml.slideLayout+xml"/>
  <Override PartName="/ppt/slideLayouts/slideLayout857.xml" ContentType="application/vnd.openxmlformats-officedocument.presentationml.slideLayout+xml"/>
  <Override PartName="/ppt/slides/slide8.xml" ContentType="application/vnd.openxmlformats-officedocument.presentationml.slide+xml"/>
  <Override PartName="/ppt/slideLayouts/slideLayout220.xml" ContentType="application/vnd.openxmlformats-officedocument.presentationml.slideLayout+xml"/>
  <Override PartName="/ppt/slideLayouts/slideLayout365.xml" ContentType="application/vnd.openxmlformats-officedocument.presentationml.slideLayout+xml"/>
  <Override PartName="/ppt/slideLayouts/slideLayout551.xml" ContentType="application/vnd.openxmlformats-officedocument.presentationml.slideLayout+xml"/>
  <Override PartName="/ppt/slideLayouts/slideLayout696.xml" ContentType="application/vnd.openxmlformats-officedocument.presentationml.slideLayout+xml"/>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slideLayouts/slideLayout390.xml" ContentType="application/vnd.openxmlformats-officedocument.presentationml.slideLayout+xml"/>
  <Override PartName="/ppt/slideLayouts/slideLayout882.xml" ContentType="application/vnd.openxmlformats-officedocument.presentationml.slideLayout+xml"/>
  <Override PartName="/ppt/slideLayouts/slideLayout1007.xml" ContentType="application/vnd.openxmlformats-officedocument.presentationml.slideLayout+xml"/>
  <Override PartName="/ppt/slideLayouts/slideLayout135.xml" ContentType="application/vnd.openxmlformats-officedocument.presentationml.slideLayout+xml"/>
  <Override PartName="/ppt/slideLayouts/slideLayout627.xml" ContentType="application/vnd.openxmlformats-officedocument.presentationml.slideLayout+xml"/>
  <Override PartName="/ppt/slideLayouts/slideLayout813.xml" ContentType="application/vnd.openxmlformats-officedocument.presentationml.slideLayout+xml"/>
  <Override PartName="/ppt/slideLayouts/slideLayout958.xml" ContentType="application/vnd.openxmlformats-officedocument.presentationml.slideLayout+xml"/>
  <Override PartName="/ppt/slideLayouts/slideLayout1032.xml" ContentType="application/vnd.openxmlformats-officedocument.presentationml.slideLayout+xml"/>
  <Override PartName="/ppt/slideMasters/slideMaster19.xml" ContentType="application/vnd.openxmlformats-officedocument.presentationml.slideMaster+xml"/>
  <Override PartName="/ppt/slideLayouts/slideLayout82.xml" ContentType="application/vnd.openxmlformats-officedocument.presentationml.slideLayout+xml"/>
  <Override PartName="/ppt/slideLayouts/slideLayout321.xml" ContentType="application/vnd.openxmlformats-officedocument.presentationml.slideLayout+xml"/>
  <Override PartName="/ppt/slideLayouts/slideLayout466.xml" ContentType="application/vnd.openxmlformats-officedocument.presentationml.slideLayout+xml"/>
  <Override PartName="/ppt/slideLayouts/slideLayout652.xml" ContentType="application/vnd.openxmlformats-officedocument.presentationml.slideLayout+xml"/>
  <Override PartName="/ppt/slideLayouts/slideLayout797.xml" ContentType="application/vnd.openxmlformats-officedocument.presentationml.slideLayout+xml"/>
  <Override PartName="/ppt/slideLayouts/slideLayout983.xml" ContentType="application/vnd.openxmlformats-officedocument.presentationml.slideLayout+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160.xml" ContentType="application/vnd.openxmlformats-officedocument.presentationml.slideLayout+xml"/>
  <Override PartName="/ppt/slideLayouts/slideLayout491.xml" ContentType="application/vnd.openxmlformats-officedocument.presentationml.slideLayout+xml"/>
  <Override PartName="/ppt/slideLayouts/slideLayout728.xml" ContentType="application/vnd.openxmlformats-officedocument.presentationml.slideLayout+xml"/>
  <Override PartName="/ppt/slideLayouts/slideLayout236.xml" ContentType="application/vnd.openxmlformats-officedocument.presentationml.slideLayout+xml"/>
  <Override PartName="/ppt/slideLayouts/slideLayout567.xml" ContentType="application/vnd.openxmlformats-officedocument.presentationml.slideLayout+xml"/>
  <Override PartName="/ppt/slideLayouts/slideLayout898.xml" ContentType="application/vnd.openxmlformats-officedocument.presentationml.slideLayout+xml"/>
  <Override PartName="/ppt/slideLayouts/slideLayout914.xml" ContentType="application/vnd.openxmlformats-officedocument.presentationml.slideLayout+xml"/>
  <Override PartName="/ppt/slideLayouts/slideLayout422.xml" ContentType="application/vnd.openxmlformats-officedocument.presentationml.slideLayout+xml"/>
  <Override PartName="/ppt/slideLayouts/slideLayout753.xml" ContentType="application/vnd.openxmlformats-officedocument.presentationml.slideLayout+xml"/>
  <Override PartName="/ppt/notesSlides/notesSlide30.xml" ContentType="application/vnd.openxmlformats-officedocument.presentationml.notesSlide+xml"/>
  <Override PartName="/ppt/slideLayouts/slideLayout261.xml" ContentType="application/vnd.openxmlformats-officedocument.presentationml.slideLayout+xml"/>
  <Override PartName="/ppt/slideLayouts/slideLayout592.xml" ContentType="application/vnd.openxmlformats-officedocument.presentationml.slideLayout+xml"/>
  <Override PartName="/ppt/slideLayouts/slideLayout829.xml" ContentType="application/vnd.openxmlformats-officedocument.presentationml.slideLayout+xml"/>
  <Override PartName="/ppt/theme/theme21.xml" ContentType="application/vnd.openxmlformats-officedocument.theme+xml"/>
  <Override PartName="/ppt/slideLayouts/slideLayout98.xml" ContentType="application/vnd.openxmlformats-officedocument.presentationml.slideLayout+xml"/>
  <Override PartName="/ppt/slideLayouts/slideLayout337.xml" ContentType="application/vnd.openxmlformats-officedocument.presentationml.slideLayout+xml"/>
  <Override PartName="/ppt/slideLayouts/slideLayout523.xml" ContentType="application/vnd.openxmlformats-officedocument.presentationml.slideLayout+xml"/>
  <Override PartName="/ppt/slideLayouts/slideLayout668.xml" ContentType="application/vnd.openxmlformats-officedocument.presentationml.slideLayout+xml"/>
  <Override PartName="/ppt/slideLayouts/slideLayout854.xml" ContentType="application/vnd.openxmlformats-officedocument.presentationml.slideLayout+xml"/>
  <Override PartName="/ppt/slideLayouts/slideLayout999.xml" ContentType="application/vnd.openxmlformats-officedocument.presentationml.slideLayout+xml"/>
  <Override PartName="/customXml/itemProps2.xml" ContentType="application/vnd.openxmlformats-officedocument.customXmlProperties+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176.xml" ContentType="application/vnd.openxmlformats-officedocument.presentationml.slideLayout+xml"/>
  <Override PartName="/ppt/slideLayouts/slideLayout362.xml" ContentType="application/vnd.openxmlformats-officedocument.presentationml.slideLayout+xml"/>
  <Override PartName="/ppt/slideLayouts/slideLayout693.xml" ContentType="application/vnd.openxmlformats-officedocument.presentationml.slideLayout+xml"/>
  <Override PartName="/ppt/slideLayouts/slideLayout107.xml" ContentType="application/vnd.openxmlformats-officedocument.presentationml.slideLayout+xml"/>
  <Override PartName="/ppt/slideLayouts/slideLayout438.xml" ContentType="application/vnd.openxmlformats-officedocument.presentationml.slideLayout+xml"/>
  <Override PartName="/ppt/slideLayouts/slideLayout1004.xml" ContentType="application/vnd.openxmlformats-officedocument.presentationml.slideLayout+xml"/>
  <Override PartName="/ppt/slides/slide33.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slideLayouts/slideLayout340.xml" ContentType="application/vnd.openxmlformats-officedocument.presentationml.slideLayout+xml"/>
  <Override PartName="/ppt/slideLayouts/slideLayout624.xml" ContentType="application/vnd.openxmlformats-officedocument.presentationml.slideLayout+xml"/>
  <Override PartName="/ppt/slideLayouts/slideLayout671.xml" ContentType="application/vnd.openxmlformats-officedocument.presentationml.slideLayout+xml"/>
  <Override PartName="/ppt/slideLayouts/slideLayout769.xml" ContentType="application/vnd.openxmlformats-officedocument.presentationml.slideLayout+xml"/>
  <Override PartName="/ppt/slideLayouts/slideLayout908.xml" ContentType="application/vnd.openxmlformats-officedocument.presentationml.slideLayout+xml"/>
  <Override PartName="/ppt/slideLayouts/slideLayout955.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416.xml" ContentType="application/vnd.openxmlformats-officedocument.presentationml.slideLayout+xml"/>
  <Override PartName="/ppt/slideLayouts/slideLayout463.xml" ContentType="application/vnd.openxmlformats-officedocument.presentationml.slideLayout+xml"/>
  <Override PartName="/ppt/slideLayouts/slideLayout602.xml" ContentType="application/vnd.openxmlformats-officedocument.presentationml.slideLayout+xml"/>
  <Override PartName="/ppt/slideLayouts/slideLayout747.xml" ContentType="application/vnd.openxmlformats-officedocument.presentationml.slideLayout+xml"/>
  <Override PartName="/ppt/slideLayouts/slideLayout794.xml" ContentType="application/vnd.openxmlformats-officedocument.presentationml.slideLayout+xml"/>
  <Override PartName="/ppt/slideLayouts/slideLayout810.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Layouts/slideLayout441.xml" ContentType="application/vnd.openxmlformats-officedocument.presentationml.slideLayout+xml"/>
  <Override PartName="/ppt/slideLayouts/slideLayout539.xml" ContentType="application/vnd.openxmlformats-officedocument.presentationml.slideLayout+xml"/>
  <Override PartName="/ppt/slideLayouts/slideLayout586.xml" ContentType="application/vnd.openxmlformats-officedocument.presentationml.slideLayout+xml"/>
  <Override PartName="/ppt/slideLayouts/slideLayout933.xml" ContentType="application/vnd.openxmlformats-officedocument.presentationml.slideLayout+xml"/>
  <Override PartName="/ppt/slideLayouts/slideLayout980.xml" ContentType="application/vnd.openxmlformats-officedocument.presentationml.slideLayout+xml"/>
  <Override PartName="/ppt/slideLayouts/slideLayout10.xml" ContentType="application/vnd.openxmlformats-officedocument.presentationml.slideLayout+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slideLayouts/slideLayout378.xml" ContentType="application/vnd.openxmlformats-officedocument.presentationml.slideLayout+xml"/>
  <Override PartName="/ppt/slideLayouts/slideLayout725.xml" ContentType="application/vnd.openxmlformats-officedocument.presentationml.slideLayout+xml"/>
  <Override PartName="/ppt/theme/theme15.xml" ContentType="application/vnd.openxmlformats-officedocument.theme+xml"/>
  <Override PartName="/ppt/slideLayouts/slideLayout772.xml" ContentType="application/vnd.openxmlformats-officedocument.presentationml.slideLayout+xml"/>
  <Override PartName="/ppt/slideLayouts/slideLayout911.xml" ContentType="application/vnd.openxmlformats-officedocument.presentationml.slideLayout+xml"/>
  <Override PartName="/ppt/slideLayouts/slideLayout517.xml" ContentType="application/vnd.openxmlformats-officedocument.presentationml.slideLayout+xml"/>
  <Override PartName="/ppt/slideLayouts/slideLayout564.xml" ContentType="application/vnd.openxmlformats-officedocument.presentationml.slideLayout+xml"/>
  <Override PartName="/ppt/slideLayouts/slideLayout703.xml" ContentType="application/vnd.openxmlformats-officedocument.presentationml.slideLayout+xml"/>
  <Override PartName="/ppt/slideLayouts/slideLayout750.xml" ContentType="application/vnd.openxmlformats-officedocument.presentationml.slideLayout+xml"/>
  <Override PartName="/ppt/slideLayouts/slideLayout848.xml" ContentType="application/vnd.openxmlformats-officedocument.presentationml.slideLayout+xml"/>
  <Override PartName="/ppt/slideLayouts/slideLayout895.xml" ContentType="application/vnd.openxmlformats-officedocument.presentationml.slideLayout+xml"/>
  <Override PartName="/ppt/slides/slide49.xml" ContentType="application/vnd.openxmlformats-officedocument.presentationml.slide+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theme/theme7.xml" ContentType="application/vnd.openxmlformats-officedocument.theme+xml"/>
  <Override PartName="/ppt/slideLayouts/slideLayout356.xml" ContentType="application/vnd.openxmlformats-officedocument.presentationml.slideLayout+xml"/>
  <Override PartName="/ppt/slideLayouts/slideLayout542.xml" ContentType="application/vnd.openxmlformats-officedocument.presentationml.slideLayout+xml"/>
  <Override PartName="/ppt/slideLayouts/slideLayout687.xml" ContentType="application/vnd.openxmlformats-officedocument.presentationml.slideLayout+xml"/>
  <Override PartName="/ppt/slideLayouts/slideLayout826.xml" ContentType="application/vnd.openxmlformats-officedocument.presentationml.slideLayout+xml"/>
  <Override PartName="/ppt/slideLayouts/slideLayout873.xml" ContentType="application/vnd.openxmlformats-officedocument.presentationml.slideLayout+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Layouts/slideLayout334.xml" ContentType="application/vnd.openxmlformats-officedocument.presentationml.slideLayout+xml"/>
  <Override PartName="/ppt/slideLayouts/slideLayout381.xml" ContentType="application/vnd.openxmlformats-officedocument.presentationml.slideLayout+xml"/>
  <Override PartName="/ppt/slideLayouts/slideLayout479.xml" ContentType="application/vnd.openxmlformats-officedocument.presentationml.slideLayout+xml"/>
  <Override PartName="/ppt/slideLayouts/slideLayout618.xml" ContentType="application/vnd.openxmlformats-officedocument.presentationml.slideLayout+xml"/>
  <Override PartName="/ppt/slideLayouts/slideLayout665.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Layouts/slideLayout457.xml" ContentType="application/vnd.openxmlformats-officedocument.presentationml.slideLayout+xml"/>
  <Override PartName="/ppt/slideLayouts/slideLayout520.xml" ContentType="application/vnd.openxmlformats-officedocument.presentationml.slideLayout+xml"/>
  <Override PartName="/ppt/slideLayouts/slideLayout804.xml" ContentType="application/vnd.openxmlformats-officedocument.presentationml.slideLayout+xml"/>
  <Override PartName="/ppt/slideLayouts/slideLayout851.xml" ContentType="application/vnd.openxmlformats-officedocument.presentationml.slideLayout+xml"/>
  <Override PartName="/ppt/slideLayouts/slideLayout949.xml" ContentType="application/vnd.openxmlformats-officedocument.presentationml.slideLayout+xml"/>
  <Override PartName="/ppt/slideLayouts/slideLayout996.xml" ContentType="application/vnd.openxmlformats-officedocument.presentationml.slideLayout+xml"/>
  <Override PartName="/ppt/slideLayouts/slideLayout1023.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Override PartName="/ppt/slideLayouts/slideLayout643.xml" ContentType="application/vnd.openxmlformats-officedocument.presentationml.slideLayout+xml"/>
  <Override PartName="/ppt/slideLayouts/slideLayout690.xml" ContentType="application/vnd.openxmlformats-officedocument.presentationml.slideLayout+xml"/>
  <Override PartName="/ppt/slideLayouts/slideLayout788.xml" ContentType="application/vnd.openxmlformats-officedocument.presentationml.slideLayout+xml"/>
  <Override PartName="/ppt/slideLayouts/slideLayout927.xml" ContentType="application/vnd.openxmlformats-officedocument.presentationml.slideLayout+xml"/>
  <Override PartName="/ppt/slideLayouts/slideLayout974.xml" ContentType="application/vnd.openxmlformats-officedocument.presentationml.slideLayout+xml"/>
  <Override PartName="/ppt/notesSlides/notesSlide18.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slideLayouts/slideLayout435.xml" ContentType="application/vnd.openxmlformats-officedocument.presentationml.slideLayout+xml"/>
  <Override PartName="/ppt/slideLayouts/slideLayout482.xml" ContentType="application/vnd.openxmlformats-officedocument.presentationml.slideLayout+xml"/>
  <Override PartName="/ppt/slideLayouts/slideLayout621.xml" ContentType="application/vnd.openxmlformats-officedocument.presentationml.slideLayout+xml"/>
  <Override PartName="/ppt/slideLayouts/slideLayout719.xml" ContentType="application/vnd.openxmlformats-officedocument.presentationml.slideLayout+xml"/>
  <Override PartName="/ppt/slideLayouts/slideLayout766.xml" ContentType="application/vnd.openxmlformats-officedocument.presentationml.slideLayout+xml"/>
  <Override PartName="/ppt/slideLayouts/slideLayout1001.xml" ContentType="application/vnd.openxmlformats-officedocument.presentationml.slideLayout+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Layouts/slideLayout413.xml" ContentType="application/vnd.openxmlformats-officedocument.presentationml.slideLayout+xml"/>
  <Override PartName="/ppt/slideLayouts/slideLayout460.xml" ContentType="application/vnd.openxmlformats-officedocument.presentationml.slideLayout+xml"/>
  <Override PartName="/ppt/slideLayouts/slideLayout558.xml" ContentType="application/vnd.openxmlformats-officedocument.presentationml.slideLayout+xml"/>
  <Override PartName="/ppt/slideLayouts/slideLayout889.xml" ContentType="application/vnd.openxmlformats-officedocument.presentationml.slideLayout+xml"/>
  <Override PartName="/ppt/slideLayouts/slideLayout905.xml" ContentType="application/vnd.openxmlformats-officedocument.presentationml.slideLayout+xml"/>
  <Override PartName="/ppt/slideLayouts/slideLayout952.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slideLayouts/slideLayout397.xml" ContentType="application/vnd.openxmlformats-officedocument.presentationml.slideLayout+xml"/>
  <Override PartName="/ppt/slideLayouts/slideLayout744.xml" ContentType="application/vnd.openxmlformats-officedocument.presentationml.slideLayout+xml"/>
  <Override PartName="/ppt/slideLayouts/slideLayout791.xml" ContentType="application/vnd.openxmlformats-officedocument.presentationml.slideLayout+xml"/>
  <Override PartName="/ppt/slideLayouts/slideLayout93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slideLayouts/slideLayout189.xml" ContentType="application/vnd.openxmlformats-officedocument.presentationml.slideLayout+xml"/>
  <Override PartName="/ppt/slideLayouts/slideLayout536.xml" ContentType="application/vnd.openxmlformats-officedocument.presentationml.slideLayout+xml"/>
  <Override PartName="/ppt/theme/theme12.xml" ContentType="application/vnd.openxmlformats-officedocument.theme+xml"/>
  <Override PartName="/ppt/slideLayouts/slideLayout583.xml" ContentType="application/vnd.openxmlformats-officedocument.presentationml.slideLayout+xml"/>
  <Override PartName="/ppt/slideLayouts/slideLayout722.xml" ContentType="application/vnd.openxmlformats-officedocument.presentationml.slideLayout+xml"/>
  <Override PartName="/ppt/slideLayouts/slideLayout867.xml" ContentType="application/vnd.openxmlformats-officedocument.presentationml.slideLayout+xml"/>
  <Override PartName="/ppt/slideLayouts/slideLayout230.xml" ContentType="application/vnd.openxmlformats-officedocument.presentationml.slideLayout+xml"/>
  <Override PartName="/ppt/slideLayouts/slideLayout328.xml" ContentType="application/vnd.openxmlformats-officedocument.presentationml.slideLayout+xml"/>
  <Override PartName="/ppt/slideLayouts/slideLayout375.xml" ContentType="application/vnd.openxmlformats-officedocument.presentationml.slideLayout+xml"/>
  <Override PartName="/ppt/slideLayouts/slideLayout514.xml" ContentType="application/vnd.openxmlformats-officedocument.presentationml.slideLayout+xml"/>
  <Override PartName="/ppt/slideLayouts/slideLayout561.xml" ContentType="application/vnd.openxmlformats-officedocument.presentationml.slideLayout+xml"/>
  <Override PartName="/ppt/slideLayouts/slideLayout659.xml" ContentType="application/vnd.openxmlformats-officedocument.presentationml.slideLayout+xml"/>
  <Override PartName="/ppt/slideLayouts/slideLayout845.xml" ContentType="application/vnd.openxmlformats-officedocument.presentationml.slideLayout+xml"/>
  <Override PartName="/ppt/slideLayouts/slideLayout892.xml" ContentType="application/vnd.openxmlformats-officedocument.presentationml.slideLayout+xml"/>
  <Override PartName="/ppt/slideLayouts/slideLayout1017.xml" ContentType="application/vnd.openxmlformats-officedocument.presentationml.slideLayout+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theme/theme4.xml" ContentType="application/vnd.openxmlformats-officedocument.theme+xml"/>
  <Override PartName="/ppt/slideLayouts/slideLayout306.xml" ContentType="application/vnd.openxmlformats-officedocument.presentationml.slideLayout+xml"/>
  <Override PartName="/ppt/slideLayouts/slideLayout353.xml" ContentType="application/vnd.openxmlformats-officedocument.presentationml.slideLayout+xml"/>
  <Override PartName="/ppt/slideLayouts/slideLayout498.xml" ContentType="application/vnd.openxmlformats-officedocument.presentationml.slideLayout+xml"/>
  <Override PartName="/ppt/slideLayouts/slideLayout637.xml" ContentType="application/vnd.openxmlformats-officedocument.presentationml.slideLayout+xml"/>
  <Override PartName="/ppt/slideLayouts/slideLayout684.xml" ContentType="application/vnd.openxmlformats-officedocument.presentationml.slideLayout+xml"/>
  <Override PartName="/ppt/slideLayouts/slideLayout700.xml" ContentType="application/vnd.openxmlformats-officedocument.presentationml.slideLayout+xml"/>
  <Override PartName="/ppt/slideLayouts/slideLayout968.xml" ContentType="application/vnd.openxmlformats-officedocument.presentationml.slideLayout+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Layouts/slideLayout429.xml" ContentType="application/vnd.openxmlformats-officedocument.presentationml.slideLayout+xml"/>
  <Override PartName="/ppt/slideLayouts/slideLayout476.xml" ContentType="application/vnd.openxmlformats-officedocument.presentationml.slideLayout+xml"/>
  <Override PartName="/ppt/slideLayouts/slideLayout823.xml" ContentType="application/vnd.openxmlformats-officedocument.presentationml.slideLayout+xml"/>
  <Override PartName="/ppt/slideLayouts/slideLayout870.xml" ContentType="application/vnd.openxmlformats-officedocument.presentationml.slideLayout+xml"/>
  <Override PartName="/ppt/slides/slide24.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slideLayouts/slideLayout331.xml" ContentType="application/vnd.openxmlformats-officedocument.presentationml.slideLayout+xml"/>
  <Override PartName="/ppt/slideLayouts/slideLayout599.xml" ContentType="application/vnd.openxmlformats-officedocument.presentationml.slideLayout+xml"/>
  <Override PartName="/ppt/slideLayouts/slideLayout615.xml" ContentType="application/vnd.openxmlformats-officedocument.presentationml.slideLayout+xml"/>
  <Override PartName="/ppt/slideLayouts/slideLayout662.xml" ContentType="application/vnd.openxmlformats-officedocument.presentationml.slideLayout+xml"/>
  <Override PartName="/ppt/slideLayouts/slideLayout801.xml" ContentType="application/vnd.openxmlformats-officedocument.presentationml.slideLayout+xml"/>
  <Override PartName="/ppt/slideLayouts/slideLayout946.xml" ContentType="application/vnd.openxmlformats-officedocument.presentationml.slideLayout+xml"/>
  <Override PartName="/ppt/slideLayouts/slideLayout993.xml" ContentType="application/vnd.openxmlformats-officedocument.presentationml.slideLayout+xml"/>
  <Override PartName="/ppt/notesSlides/notesSlide37.xml" ContentType="application/vnd.openxmlformats-officedocument.presentationml.notes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slideLayouts/slideLayout407.xml" ContentType="application/vnd.openxmlformats-officedocument.presentationml.slideLayout+xml"/>
  <Override PartName="/ppt/slideLayouts/slideLayout454.xml" ContentType="application/vnd.openxmlformats-officedocument.presentationml.slideLayout+xml"/>
  <Override PartName="/ppt/slideLayouts/slideLayout640.xml" ContentType="application/vnd.openxmlformats-officedocument.presentationml.slideLayout+xml"/>
  <Override PartName="/ppt/slideLayouts/slideLayout738.xml" ContentType="application/vnd.openxmlformats-officedocument.presentationml.slideLayout+xml"/>
  <Override PartName="/ppt/slideLayouts/slideLayout785.xml" ContentType="application/vnd.openxmlformats-officedocument.presentationml.slideLayout+xml"/>
  <Override PartName="/ppt/slideLayouts/slideLayout924.xml" ContentType="application/vnd.openxmlformats-officedocument.presentationml.slideLayout+xml"/>
  <Override PartName="/ppt/slideLayouts/slideLayout1020.xml" ContentType="application/vnd.openxmlformats-officedocument.presentationml.slideLayout+xml"/>
  <Override PartName="/ppt/notesSlides/notesSlide15.xml" ContentType="application/vnd.openxmlformats-officedocument.presentationml.notesSlide+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Layouts/slideLayout432.xml" ContentType="application/vnd.openxmlformats-officedocument.presentationml.slideLayout+xml"/>
  <Override PartName="/ppt/slideLayouts/slideLayout577.xml" ContentType="application/vnd.openxmlformats-officedocument.presentationml.slideLayout+xml"/>
  <Override PartName="/ppt/slideLayouts/slideLayout716.xml" ContentType="application/vnd.openxmlformats-officedocument.presentationml.slideLayout+xml"/>
  <Override PartName="/ppt/slideLayouts/slideLayout763.xml" ContentType="application/vnd.openxmlformats-officedocument.presentationml.slideLayout+xml"/>
  <Override PartName="/ppt/slideLayouts/slideLayout971.xml" ContentType="application/vnd.openxmlformats-officedocument.presentationml.slideLayout+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slideLayouts/slideLayout369.xml" ContentType="application/vnd.openxmlformats-officedocument.presentationml.slideLayout+xml"/>
  <Override PartName="/ppt/slideLayouts/slideLayout508.xml" ContentType="application/vnd.openxmlformats-officedocument.presentationml.slideLayout+xml"/>
  <Override PartName="/ppt/slideLayouts/slideLayout555.xml" ContentType="application/vnd.openxmlformats-officedocument.presentationml.slideLayout+xml"/>
  <Override PartName="/ppt/slideLayouts/slideLayout902.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Layouts/slideLayout347.xml" ContentType="application/vnd.openxmlformats-officedocument.presentationml.slideLayout+xml"/>
  <Override PartName="/ppt/slideLayouts/slideLayout394.xml" ContentType="application/vnd.openxmlformats-officedocument.presentationml.slideLayout+xml"/>
  <Override PartName="/ppt/slideLayouts/slideLayout410.xml" ContentType="application/vnd.openxmlformats-officedocument.presentationml.slideLayout+xml"/>
  <Override PartName="/ppt/slideLayouts/slideLayout741.xml" ContentType="application/vnd.openxmlformats-officedocument.presentationml.slideLayout+xml"/>
  <Override PartName="/ppt/slideLayouts/slideLayout839.xml" ContentType="application/vnd.openxmlformats-officedocument.presentationml.slideLayout+xml"/>
  <Override PartName="/ppt/slideLayouts/slideLayout886.xml" ContentType="application/vnd.openxmlformats-officedocument.presentationml.slideLayout+xml"/>
  <Override PartName="/ppt/notesSlides/notesSlide6.xml" ContentType="application/vnd.openxmlformats-officedocument.presentationml.notesSlide+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slideLayouts/slideLayout533.xml" ContentType="application/vnd.openxmlformats-officedocument.presentationml.slideLayout+xml"/>
  <Override PartName="/ppt/slideLayouts/slideLayout580.xml" ContentType="application/vnd.openxmlformats-officedocument.presentationml.slideLayout+xml"/>
  <Override PartName="/ppt/slideLayouts/slideLayout678.xml" ContentType="application/vnd.openxmlformats-officedocument.presentationml.slideLayout+xml"/>
  <Override PartName="/ppt/slideLayouts/slideLayout817.xml" ContentType="application/vnd.openxmlformats-officedocument.presentationml.slideLayout+xml"/>
  <Override PartName="/ppt/slideLayouts/slideLayout864.xml" ContentType="application/vnd.openxmlformats-officedocument.presentationml.slideLayout+xml"/>
  <Override PartName="/ppt/charts/chart2.xml" ContentType="application/vnd.openxmlformats-officedocument.drawingml.chart+xml"/>
  <Override PartName="/ppt/diagrams/data1.xml" ContentType="application/vnd.openxmlformats-officedocument.drawingml.diagramData+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325.xml" ContentType="application/vnd.openxmlformats-officedocument.presentationml.slideLayout+xml"/>
  <Override PartName="/ppt/slideLayouts/slideLayout372.xml" ContentType="application/vnd.openxmlformats-officedocument.presentationml.slideLayout+xml"/>
  <Override PartName="/ppt/slideLayouts/slideLayout609.xml" ContentType="application/vnd.openxmlformats-officedocument.presentationml.slideLayout+xml"/>
  <Override PartName="/ppt/slideLayouts/slideLayout656.xml" ContentType="application/vnd.openxmlformats-officedocument.presentationml.slideLayout+xml"/>
  <Override PartName="/ppt/slideLayouts/slideLayout987.xml" ContentType="application/vnd.openxmlformats-officedocument.presentationml.slideLayout+xml"/>
  <Override PartName="/ppt/slides/slide18.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303.xml" ContentType="application/vnd.openxmlformats-officedocument.presentationml.slideLayout+xml"/>
  <Override PartName="/ppt/slideLayouts/slideLayout350.xml" ContentType="application/vnd.openxmlformats-officedocument.presentationml.slideLayout+xml"/>
  <Override PartName="/ppt/slideLayouts/slideLayout448.xml" ContentType="application/vnd.openxmlformats-officedocument.presentationml.slideLayout+xml"/>
  <Override PartName="/ppt/slideLayouts/slideLayout495.xml" ContentType="application/vnd.openxmlformats-officedocument.presentationml.slideLayout+xml"/>
  <Override PartName="/ppt/slideLayouts/slideLayout511.xml" ContentType="application/vnd.openxmlformats-officedocument.presentationml.slideLayout+xml"/>
  <Override PartName="/ppt/slideLayouts/slideLayout779.xml" ContentType="application/vnd.openxmlformats-officedocument.presentationml.slideLayout+xml"/>
  <Override PartName="/ppt/slideLayouts/slideLayout842.xml" ContentType="application/vnd.openxmlformats-officedocument.presentationml.slideLayout+xml"/>
  <Override PartName="/ppt/slideLayouts/slideLayout1014.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slideLayouts/slideLayout287.xml" ContentType="application/vnd.openxmlformats-officedocument.presentationml.slideLayout+xml"/>
  <Override PartName="/ppt/slideLayouts/slideLayout634.xml" ContentType="application/vnd.openxmlformats-officedocument.presentationml.slideLayout+xml"/>
  <Override PartName="/ppt/slideLayouts/slideLayout681.xml" ContentType="application/vnd.openxmlformats-officedocument.presentationml.slideLayout+xml"/>
  <Override PartName="/ppt/slideLayouts/slideLayout820.xml" ContentType="application/vnd.openxmlformats-officedocument.presentationml.slideLayout+xml"/>
  <Override PartName="/ppt/slideLayouts/slideLayout918.xml" ContentType="application/vnd.openxmlformats-officedocument.presentationml.slideLayout+xml"/>
  <Override PartName="/ppt/slideLayouts/slideLayout965.xml" ContentType="application/vnd.openxmlformats-officedocument.presentationml.slideLayout+xml"/>
  <Override PartName="/ppt/slideLayouts/slideLayout42.xml" ContentType="application/vnd.openxmlformats-officedocument.presentationml.slideLayout+xml"/>
  <Override PartName="/ppt/slideLayouts/slideLayout426.xml" ContentType="application/vnd.openxmlformats-officedocument.presentationml.slideLayout+xml"/>
  <Override PartName="/ppt/slideLayouts/slideLayout473.xml" ContentType="application/vnd.openxmlformats-officedocument.presentationml.slideLayout+xml"/>
  <Override PartName="/ppt/slideLayouts/slideLayout612.xml" ContentType="application/vnd.openxmlformats-officedocument.presentationml.slideLayout+xml"/>
  <Override PartName="/ppt/slideLayouts/slideLayout757.xml" ContentType="application/vnd.openxmlformats-officedocument.presentationml.slideLayout+xml"/>
  <Override PartName="/ppt/slideLayouts/slideLayout943.xml" ContentType="application/vnd.openxmlformats-officedocument.presentationml.slideLayout+xml"/>
  <Override PartName="/ppt/slideLayouts/slideLayout990.xml" ContentType="application/vnd.openxmlformats-officedocument.presentationml.slideLayout+xml"/>
  <Override PartName="/ppt/notesSlides/notesSlide34.xml" ContentType="application/vnd.openxmlformats-officedocument.presentationml.notes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slideLayouts/slideLayout218.xml" ContentType="application/vnd.openxmlformats-officedocument.presentationml.slideLayout+xml"/>
  <Override PartName="/ppt/slideLayouts/slideLayout265.xml" ContentType="application/vnd.openxmlformats-officedocument.presentationml.slideLayout+xml"/>
  <Override PartName="/ppt/slideLayouts/slideLayout404.xml" ContentType="application/vnd.openxmlformats-officedocument.presentationml.slideLayout+xml"/>
  <Override PartName="/ppt/slideLayouts/slideLayout451.xml" ContentType="application/vnd.openxmlformats-officedocument.presentationml.slideLayout+xml"/>
  <Override PartName="/ppt/slideLayouts/slideLayout549.xml" ContentType="application/vnd.openxmlformats-officedocument.presentationml.slideLayout+xml"/>
  <Override PartName="/ppt/slideLayouts/slideLayout596.xml" ContentType="application/vnd.openxmlformats-officedocument.presentationml.slideLayout+xml"/>
  <Override PartName="/ppt/slideLayouts/slideLayout735.xml" ContentType="application/vnd.openxmlformats-officedocument.presentationml.slideLayout+xml"/>
  <Override PartName="/ppt/slideLayouts/slideLayout782.xml" ContentType="application/vnd.openxmlformats-officedocument.presentationml.slideLayout+xml"/>
  <Override PartName="/docProps/custom.xml" ContentType="application/vnd.openxmlformats-officedocument.custom-properties+xml"/>
  <Override PartName="/ppt/slideLayouts/slideLayout243.xml" ContentType="application/vnd.openxmlformats-officedocument.presentationml.slideLayout+xml"/>
  <Override PartName="/ppt/slideLayouts/slideLayout290.xml" ContentType="application/vnd.openxmlformats-officedocument.presentationml.slideLayout+xml"/>
  <Override PartName="/ppt/slideLayouts/slideLayout388.xml" ContentType="application/vnd.openxmlformats-officedocument.presentationml.slideLayout+xml"/>
  <Override PartName="/ppt/slideLayouts/slideLayout527.xml" ContentType="application/vnd.openxmlformats-officedocument.presentationml.slideLayout+xml"/>
  <Override PartName="/ppt/slideLayouts/slideLayout574.xml" ContentType="application/vnd.openxmlformats-officedocument.presentationml.slideLayout+xml"/>
  <Override PartName="/ppt/slideLayouts/slideLayout921.xml" ContentType="application/vnd.openxmlformats-officedocument.presentationml.slideLayout+xml"/>
  <Override PartName="/ppt/notesSlides/notesSlide12.xml" ContentType="application/vnd.openxmlformats-officedocument.presentationml.notesSlide+xml"/>
  <Override PartName="/ppt/slideLayouts/slideLayout319.xml" ContentType="application/vnd.openxmlformats-officedocument.presentationml.slideLayout+xml"/>
  <Override PartName="/ppt/slideLayouts/slideLayout366.xml" ContentType="application/vnd.openxmlformats-officedocument.presentationml.slideLayout+xml"/>
  <Override PartName="/ppt/slideLayouts/slideLayout713.xml" ContentType="application/vnd.openxmlformats-officedocument.presentationml.slideLayout+xml"/>
  <Override PartName="/ppt/slideLayouts/slideLayout760.xml" ContentType="application/vnd.openxmlformats-officedocument.presentationml.slideLayout+xml"/>
  <Override PartName="/ppt/slideLayouts/slideLayout858.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slideLayouts/slideLayout221.xml" ContentType="application/vnd.openxmlformats-officedocument.presentationml.slideLayout+xml"/>
  <Override PartName="/ppt/slideLayouts/slideLayout505.xml" ContentType="application/vnd.openxmlformats-officedocument.presentationml.slideLayout+xml"/>
  <Override PartName="/ppt/slideLayouts/slideLayout552.xml" ContentType="application/vnd.openxmlformats-officedocument.presentationml.slideLayout+xml"/>
  <Override PartName="/ppt/slideLayouts/slideLayout697.xml" ContentType="application/vnd.openxmlformats-officedocument.presentationml.slideLayout+xml"/>
  <Override PartName="/ppt/slideLayouts/slideLayout836.xml" ContentType="application/vnd.openxmlformats-officedocument.presentationml.slideLayout+xml"/>
  <Override PartName="/ppt/slideLayouts/slideLayout883.xml" ContentType="application/vnd.openxmlformats-officedocument.presentationml.slideLayout+xml"/>
  <Override PartName="/ppt/slideLayouts/slideLayout1008.xml" ContentType="application/vnd.openxmlformats-officedocument.presentationml.slideLayout+xml"/>
  <Override PartName="/ppt/slideLayouts/slideLayout58.xml" ContentType="application/vnd.openxmlformats-officedocument.presentationml.slideLayout+xml"/>
  <Override PartName="/ppt/slideLayouts/slideLayout344.xml" ContentType="application/vnd.openxmlformats-officedocument.presentationml.slideLayout+xml"/>
  <Override PartName="/ppt/slideLayouts/slideLayout391.xml" ContentType="application/vnd.openxmlformats-officedocument.presentationml.slideLayout+xml"/>
  <Override PartName="/ppt/slideLayouts/slideLayout489.xml" ContentType="application/vnd.openxmlformats-officedocument.presentationml.slideLayout+xml"/>
  <Override PartName="/ppt/slideLayouts/slideLayout530.xml" ContentType="application/vnd.openxmlformats-officedocument.presentationml.slideLayout+xml"/>
  <Override PartName="/ppt/slideLayouts/slideLayout628.xml" ContentType="application/vnd.openxmlformats-officedocument.presentationml.slideLayout+xml"/>
  <Override PartName="/ppt/slideLayouts/slideLayout675.xml" ContentType="application/vnd.openxmlformats-officedocument.presentationml.slideLayout+xml"/>
  <Override PartName="/ppt/slideLayouts/slideLayout959.xml" ContentType="application/vnd.openxmlformats-officedocument.presentationml.slideLayout+xml"/>
  <Override PartName="/ppt/notesSlides/notesSlide3.xml" ContentType="application/vnd.openxmlformats-officedocument.presentationml.notes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Layouts/slideLayout467.xml" ContentType="application/vnd.openxmlformats-officedocument.presentationml.slideLayout+xml"/>
  <Override PartName="/ppt/slideLayouts/slideLayout798.xml" ContentType="application/vnd.openxmlformats-officedocument.presentationml.slideLayout+xml"/>
  <Override PartName="/ppt/slideLayouts/slideLayout814.xml" ContentType="application/vnd.openxmlformats-officedocument.presentationml.slideLayout+xml"/>
  <Override PartName="/ppt/slideLayouts/slideLayout861.xml" ContentType="application/vnd.openxmlformats-officedocument.presentationml.slideLayout+xml"/>
  <Override PartName="/ppt/slides/slide15.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slideLayouts/slideLayout259.xml" ContentType="application/vnd.openxmlformats-officedocument.presentationml.slideLayout+xml"/>
  <Override PartName="/ppt/slideLayouts/slideLayout606.xml" ContentType="application/vnd.openxmlformats-officedocument.presentationml.slideLayout+xml"/>
  <Override PartName="/ppt/slideLayouts/slideLayout653.xml" ContentType="application/vnd.openxmlformats-officedocument.presentationml.slideLayout+xml"/>
  <Override PartName="/ppt/slideLayouts/slideLayout937.xml" ContentType="application/vnd.openxmlformats-officedocument.presentationml.slideLayout+xml"/>
  <Override PartName="/ppt/slideLayouts/slideLayout984.xml" ContentType="application/vnd.openxmlformats-officedocument.presentationml.slideLayout+xml"/>
  <Override PartName="/ppt/slideLayouts/slideLayout1011.xml" ContentType="application/vnd.openxmlformats-officedocument.presentationml.slideLayout+xml"/>
  <Override PartName="/ppt/notesSlides/notesSlide28.xml" ContentType="application/vnd.openxmlformats-officedocument.presentationml.notes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300.xml" ContentType="application/vnd.openxmlformats-officedocument.presentationml.slideLayout+xml"/>
  <Override PartName="/ppt/slideLayouts/slideLayout445.xml" ContentType="application/vnd.openxmlformats-officedocument.presentationml.slideLayout+xml"/>
  <Override PartName="/ppt/slideLayouts/slideLayout492.xml" ContentType="application/vnd.openxmlformats-officedocument.presentationml.slideLayout+xml"/>
  <Override PartName="/ppt/slideLayouts/slideLayout631.xml" ContentType="application/vnd.openxmlformats-officedocument.presentationml.slideLayout+xml"/>
  <Override PartName="/ppt/slideLayouts/slideLayout729.xml" ContentType="application/vnd.openxmlformats-officedocument.presentationml.slideLayout+xml"/>
  <Override PartName="/ppt/slideLayouts/slideLayout776.xml" ContentType="application/vnd.openxmlformats-officedocument.presentationml.slideLayout+xml"/>
  <Override PartName="/ppt/theme/theme19.xml" ContentType="application/vnd.openxmlformats-officedocument.theme+xml"/>
  <Override PartName="/ppt/slideLayouts/slideLayout915.xml" ContentType="application/vnd.openxmlformats-officedocument.presentationml.slideLayout+xml"/>
  <Override PartName="/ppt/slideLayouts/slideLayout962.xml" ContentType="application/vnd.openxmlformats-officedocument.presentationml.slideLayout+xml"/>
  <Override PartName="/ppt/theme/themeOverride2.xml" ContentType="application/vnd.openxmlformats-officedocument.themeOverride+xml"/>
  <Override PartName="/ppt/slides/slide40.xml" ContentType="application/vnd.openxmlformats-officedocument.presentationml.slide+xml"/>
  <Override PartName="/ppt/slideLayouts/slideLayout237.xml" ContentType="application/vnd.openxmlformats-officedocument.presentationml.slideLayout+xml"/>
  <Override PartName="/ppt/slideLayouts/slideLayout284.xml" ContentType="application/vnd.openxmlformats-officedocument.presentationml.slideLayout+xml"/>
  <Override PartName="/ppt/slideLayouts/slideLayout423.xml" ContentType="application/vnd.openxmlformats-officedocument.presentationml.slideLayout+xml"/>
  <Override PartName="/ppt/slideLayouts/slideLayout470.xml" ContentType="application/vnd.openxmlformats-officedocument.presentationml.slideLayout+xml"/>
  <Override PartName="/ppt/slideLayouts/slideLayout568.xml" ContentType="application/vnd.openxmlformats-officedocument.presentationml.slideLayout+xml"/>
  <Override PartName="/ppt/slideLayouts/slideLayout707.xml" ContentType="application/vnd.openxmlformats-officedocument.presentationml.slideLayout+xml"/>
  <Override PartName="/ppt/slideLayouts/slideLayout754.xml" ContentType="application/vnd.openxmlformats-officedocument.presentationml.slideLayout+xml"/>
  <Override PartName="/ppt/slideLayouts/slideLayout899.xml" ContentType="application/vnd.openxmlformats-officedocument.presentationml.slideLayout+xml"/>
  <Default Extension="vml" ContentType="application/vnd.openxmlformats-officedocument.vmlDrawing"/>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slideLayouts/slideLayout546.xml" ContentType="application/vnd.openxmlformats-officedocument.presentationml.slideLayout+xml"/>
  <Override PartName="/ppt/slideLayouts/slideLayout593.xml" ContentType="application/vnd.openxmlformats-officedocument.presentationml.slideLayout+xml"/>
  <Override PartName="/ppt/slideLayouts/slideLayout877.xml" ContentType="application/vnd.openxmlformats-officedocument.presentationml.slideLayout+xml"/>
  <Override PartName="/ppt/slideLayouts/slideLayout940.xml" ContentType="application/vnd.openxmlformats-officedocument.presentationml.slideLayout+xml"/>
  <Override PartName="/ppt/notesSlides/notesSlide31.xml" ContentType="application/vnd.openxmlformats-officedocument.presentationml.notesSlide+xml"/>
  <Override PartName="/ppt/diagrams/layout2.xml" ContentType="application/vnd.openxmlformats-officedocument.drawingml.diagramLayout+xml"/>
  <Override PartName="/ppt/slideLayouts/slideLayout99.xml" ContentType="application/vnd.openxmlformats-officedocument.presentationml.slideLayout+xml"/>
  <Override PartName="/ppt/slideLayouts/slideLayout199.xml" ContentType="application/vnd.openxmlformats-officedocument.presentationml.slideLayout+xml"/>
  <Override PartName="/ppt/slideLayouts/slideLayout338.xml" ContentType="application/vnd.openxmlformats-officedocument.presentationml.slideLayout+xml"/>
  <Override PartName="/ppt/slideLayouts/slideLayout385.xml" ContentType="application/vnd.openxmlformats-officedocument.presentationml.slideLayout+xml"/>
  <Override PartName="/ppt/slideLayouts/slideLayout401.xml" ContentType="application/vnd.openxmlformats-officedocument.presentationml.slideLayout+xml"/>
  <Override PartName="/ppt/slideLayouts/slideLayout669.xml" ContentType="application/vnd.openxmlformats-officedocument.presentationml.slideLayout+xml"/>
  <Override PartName="/ppt/slideLayouts/slideLayout732.xml" ContentType="application/vnd.openxmlformats-officedocument.presentationml.slideLayout+xml"/>
  <Override PartName="/ppt/theme/theme22.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slideLayouts/slideLayout524.xml" ContentType="application/vnd.openxmlformats-officedocument.presentationml.slideLayout+xml"/>
  <Override PartName="/ppt/slideLayouts/slideLayout571.xml" ContentType="application/vnd.openxmlformats-officedocument.presentationml.slideLayout+xml"/>
  <Override PartName="/ppt/slideLayouts/slideLayout710.xml" ContentType="application/vnd.openxmlformats-officedocument.presentationml.slideLayout+xml"/>
  <Override PartName="/ppt/slideLayouts/slideLayout808.xml" ContentType="application/vnd.openxmlformats-officedocument.presentationml.slideLayout+xml"/>
  <Override PartName="/ppt/slideLayouts/slideLayout855.xml" ContentType="application/vnd.openxmlformats-officedocument.presentationml.slideLayout+xml"/>
  <Override PartName="/ppt/slideLayouts/slideLayout1027.xml" ContentType="application/vnd.openxmlformats-officedocument.presentationml.slideLayout+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77.xml" ContentType="application/vnd.openxmlformats-officedocument.presentationml.slideLayout+xml"/>
  <Override PartName="/ppt/slideLayouts/slideLayout316.xml" ContentType="application/vnd.openxmlformats-officedocument.presentationml.slideLayout+xml"/>
  <Override PartName="/ppt/slideLayouts/slideLayout363.xml" ContentType="application/vnd.openxmlformats-officedocument.presentationml.slideLayout+xml"/>
  <Override PartName="/ppt/slideLayouts/slideLayout502.xml" ContentType="application/vnd.openxmlformats-officedocument.presentationml.slideLayout+xml"/>
  <Override PartName="/ppt/slideLayouts/slideLayout647.xml" ContentType="application/vnd.openxmlformats-officedocument.presentationml.slideLayout+xml"/>
  <Override PartName="/ppt/slideLayouts/slideLayout694.xml" ContentType="application/vnd.openxmlformats-officedocument.presentationml.slideLayout+xml"/>
  <Override PartName="/ppt/slideLayouts/slideLayout978.xml" ContentType="application/vnd.openxmlformats-officedocument.presentationml.slideLayout+xml"/>
  <Override PartName="/ppt/slideMasters/slideMaster1.xml" ContentType="application/vnd.openxmlformats-officedocument.presentationml.slideMaster+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341.xml" ContentType="application/vnd.openxmlformats-officedocument.presentationml.slideLayout+xml"/>
  <Override PartName="/ppt/slideLayouts/slideLayout439.xml" ContentType="application/vnd.openxmlformats-officedocument.presentationml.slideLayout+xml"/>
  <Override PartName="/ppt/slideLayouts/slideLayout486.xml" ContentType="application/vnd.openxmlformats-officedocument.presentationml.slideLayout+xml"/>
  <Override PartName="/ppt/slideLayouts/slideLayout625.xml" ContentType="application/vnd.openxmlformats-officedocument.presentationml.slideLayout+xml"/>
  <Override PartName="/ppt/slideLayouts/slideLayout672.xml" ContentType="application/vnd.openxmlformats-officedocument.presentationml.slideLayout+xml"/>
  <Override PartName="/ppt/slideLayouts/slideLayout833.xml" ContentType="application/vnd.openxmlformats-officedocument.presentationml.slideLayout+xml"/>
  <Override PartName="/ppt/slideLayouts/slideLayout880.xml" ContentType="application/vnd.openxmlformats-officedocument.presentationml.slideLayout+xml"/>
  <Override PartName="/ppt/slideLayouts/slideLayout1005.xml" ContentType="application/vnd.openxmlformats-officedocument.presentationml.slideLayout+xml"/>
  <Override PartName="/ppt/slides/slide34.xml" ContentType="application/vnd.openxmlformats-officedocument.presentationml.slide+xml"/>
  <Override PartName="/ppt/slideLayouts/slideLayout133.xml" ContentType="application/vnd.openxmlformats-officedocument.presentationml.slideLayout+xml"/>
  <Override PartName="/ppt/slideLayouts/slideLayout180.xml" ContentType="application/vnd.openxmlformats-officedocument.presentationml.slideLayout+xml"/>
  <Override PartName="/ppt/slideLayouts/slideLayout278.xml" ContentType="application/vnd.openxmlformats-officedocument.presentationml.slideLayout+xml"/>
  <Override PartName="/ppt/slideLayouts/slideLayout417.xml" ContentType="application/vnd.openxmlformats-officedocument.presentationml.slideLayout+xml"/>
  <Override PartName="/ppt/slideLayouts/slideLayout464.xml" ContentType="application/vnd.openxmlformats-officedocument.presentationml.slideLayout+xml"/>
  <Override PartName="/ppt/slideLayouts/slideLayout811.xml" ContentType="application/vnd.openxmlformats-officedocument.presentationml.slideLayout+xml"/>
  <Override PartName="/ppt/slideLayouts/slideLayout909.xml" ContentType="application/vnd.openxmlformats-officedocument.presentationml.slideLayout+xml"/>
  <Override PartName="/ppt/slideLayouts/slideLayout956.xml" ContentType="application/vnd.openxmlformats-officedocument.presentationml.slideLayout+xml"/>
  <Override PartName="/ppt/slideLayouts/slideLayout1030.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Layouts/slideLayout603.xml" ContentType="application/vnd.openxmlformats-officedocument.presentationml.slideLayout+xml"/>
  <Override PartName="/ppt/slideLayouts/slideLayout650.xml" ContentType="application/vnd.openxmlformats-officedocument.presentationml.slideLayout+xml"/>
  <Override PartName="/ppt/slideLayouts/slideLayout748.xml" ContentType="application/vnd.openxmlformats-officedocument.presentationml.slideLayout+xml"/>
  <Override PartName="/ppt/slideLayouts/slideLayout795.xml" ContentType="application/vnd.openxmlformats-officedocument.presentationml.slideLayout+xml"/>
  <Override PartName="/ppt/slideLayouts/slideLayout934.xml" ContentType="application/vnd.openxmlformats-officedocument.presentationml.slideLayout+xml"/>
  <Override PartName="/ppt/slideLayouts/slideLayout98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slideLayouts/slideLayout442.xml" ContentType="application/vnd.openxmlformats-officedocument.presentationml.slideLayout+xml"/>
  <Override PartName="/ppt/slideLayouts/slideLayout587.xml" ContentType="application/vnd.openxmlformats-officedocument.presentationml.slideLayout+xml"/>
  <Override PartName="/ppt/slideLayouts/slideLayout726.xml" ContentType="application/vnd.openxmlformats-officedocument.presentationml.slideLayout+xml"/>
  <Override PartName="/ppt/slideLayouts/slideLayout773.xml" ContentType="application/vnd.openxmlformats-officedocument.presentationml.slideLayout+xml"/>
  <Override PartName="/ppt/theme/theme16.xml" ContentType="application/vnd.openxmlformats-officedocument.theme+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slideLayouts/slideLayout379.xml" ContentType="application/vnd.openxmlformats-officedocument.presentationml.slideLayout+xml"/>
  <Override PartName="/ppt/slideLayouts/slideLayout518.xml" ContentType="application/vnd.openxmlformats-officedocument.presentationml.slideLayout+xml"/>
  <Override PartName="/ppt/slideLayouts/slideLayout565.xml" ContentType="application/vnd.openxmlformats-officedocument.presentationml.slideLayout+xml"/>
  <Override PartName="/ppt/slideLayouts/slideLayout849.xml" ContentType="application/vnd.openxmlformats-officedocument.presentationml.slideLayout+xml"/>
  <Override PartName="/ppt/slideLayouts/slideLayout896.xml" ContentType="application/vnd.openxmlformats-officedocument.presentationml.slideLayout+xml"/>
  <Override PartName="/ppt/slideLayouts/slideLayout912.xml" ContentType="application/vnd.openxmlformats-officedocument.presentationml.slideLayout+xml"/>
  <Override PartName="/ppt/slideMasters/slideMaster20.xml" ContentType="application/vnd.openxmlformats-officedocument.presentationml.slideMaster+xml"/>
  <Override PartName="/ppt/slideLayouts/slideLayout357.xml" ContentType="application/vnd.openxmlformats-officedocument.presentationml.slideLayout+xml"/>
  <Override PartName="/ppt/slideLayouts/slideLayout420.xml" ContentType="application/vnd.openxmlformats-officedocument.presentationml.slideLayout+xml"/>
  <Override PartName="/ppt/theme/theme8.xml" ContentType="application/vnd.openxmlformats-officedocument.theme+xml"/>
  <Override PartName="/ppt/slideLayouts/slideLayout688.xml" ContentType="application/vnd.openxmlformats-officedocument.presentationml.slideLayout+xml"/>
  <Override PartName="/ppt/slideLayouts/slideLayout704.xml" ContentType="application/vnd.openxmlformats-officedocument.presentationml.slideLayout+xml"/>
  <Override PartName="/ppt/slideLayouts/slideLayout751.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12.xml" ContentType="application/vnd.openxmlformats-officedocument.presentationml.slideLayout+xml"/>
  <Override PartName="/ppt/slideLayouts/slideLayout543.xml" ContentType="application/vnd.openxmlformats-officedocument.presentationml.slideLayout+xml"/>
  <Override PartName="/ppt/slideLayouts/slideLayout590.xml" ContentType="application/vnd.openxmlformats-officedocument.presentationml.slideLayout+xml"/>
  <Override PartName="/ppt/slideLayouts/slideLayout827.xml" ContentType="application/vnd.openxmlformats-officedocument.presentationml.slideLayout+xml"/>
  <Override PartName="/ppt/slideLayouts/slideLayout874.xml" ContentType="application/vnd.openxmlformats-officedocument.presentationml.slideLayout+xml"/>
  <Override PartName="/ppt/slides/slide28.xml" ContentType="application/vnd.openxmlformats-officedocument.presentationml.slide+xml"/>
  <Override PartName="/ppt/slideLayouts/slideLayout49.xml" ContentType="application/vnd.openxmlformats-officedocument.presentationml.slideLayout+xml"/>
  <Override PartName="/ppt/slideLayouts/slideLayout96.xml" ContentType="application/vnd.openxmlformats-officedocument.presentationml.slideLayout+xml"/>
  <Override PartName="/ppt/slideLayouts/slideLayout335.xml" ContentType="application/vnd.openxmlformats-officedocument.presentationml.slideLayout+xml"/>
  <Override PartName="/ppt/slideLayouts/slideLayout382.xml" ContentType="application/vnd.openxmlformats-officedocument.presentationml.slideLayout+xml"/>
  <Override PartName="/ppt/slideLayouts/slideLayout521.xml" ContentType="application/vnd.openxmlformats-officedocument.presentationml.slideLayout+xml"/>
  <Override PartName="/ppt/slideLayouts/slideLayout619.xml" ContentType="application/vnd.openxmlformats-officedocument.presentationml.slideLayout+xml"/>
  <Override PartName="/ppt/slideLayouts/slideLayout666.xml" ContentType="application/vnd.openxmlformats-officedocument.presentationml.slideLayout+xml"/>
  <Override PartName="/ppt/slideLayouts/slideLayout805.xml" ContentType="application/vnd.openxmlformats-officedocument.presentationml.slideLayout+xml"/>
  <Override PartName="/ppt/slideLayouts/slideLayout852.xml" ContentType="application/vnd.openxmlformats-officedocument.presentationml.slideLayout+xml"/>
  <Override PartName="/ppt/slideLayouts/slideLayout997.xml" ContentType="application/vnd.openxmlformats-officedocument.presentationml.slideLayout+xml"/>
  <Override PartName="/ppt/slides/slide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27.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slideLayouts/slideLayout360.xml" ContentType="application/vnd.openxmlformats-officedocument.presentationml.slideLayout+xml"/>
  <Override PartName="/ppt/slideLayouts/slideLayout458.xml" ContentType="application/vnd.openxmlformats-officedocument.presentationml.slideLayout+xml"/>
  <Override PartName="/ppt/slideLayouts/slideLayout644.xml" ContentType="application/vnd.openxmlformats-officedocument.presentationml.slideLayout+xml"/>
  <Override PartName="/ppt/slideLayouts/slideLayout691.xml" ContentType="application/vnd.openxmlformats-officedocument.presentationml.slideLayout+xml"/>
  <Override PartName="/ppt/slideLayouts/slideLayout789.xml" ContentType="application/vnd.openxmlformats-officedocument.presentationml.slideLayout+xml"/>
  <Override PartName="/ppt/slideLayouts/slideLayout1024.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slides/slide53.xml" ContentType="application/vnd.openxmlformats-officedocument.presentationml.slide+xml"/>
  <Override PartName="/ppt/slideLayouts/slideLayout105.xml" ContentType="application/vnd.openxmlformats-officedocument.presentationml.slideLayout+xml"/>
  <Default Extension="jpeg" ContentType="image/jpeg"/>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436.xml" ContentType="application/vnd.openxmlformats-officedocument.presentationml.slideLayout+xml"/>
  <Override PartName="/ppt/slideLayouts/slideLayout483.xml" ContentType="application/vnd.openxmlformats-officedocument.presentationml.slideLayout+xml"/>
  <Override PartName="/ppt/slideLayouts/slideLayout830.xml" ContentType="application/vnd.openxmlformats-officedocument.presentationml.slideLayout+xml"/>
  <Override PartName="/ppt/slideLayouts/slideLayout928.xml" ContentType="application/vnd.openxmlformats-officedocument.presentationml.slideLayout+xml"/>
  <Override PartName="/ppt/slideLayouts/slideLayout975.xml" ContentType="application/vnd.openxmlformats-officedocument.presentationml.slideLayout+xml"/>
  <Override PartName="/ppt/slideLayouts/slideLayout1002.xml" ContentType="application/vnd.openxmlformats-officedocument.presentationml.slideLayout+xml"/>
  <Override PartName="/ppt/slides/slide31.xml" ContentType="application/vnd.openxmlformats-officedocument.presentationml.slide+xml"/>
  <Override PartName="/ppt/slideLayouts/slideLayout52.xml" ContentType="application/vnd.openxmlformats-officedocument.presentationml.slideLayout+xml"/>
  <Override PartName="/ppt/slideLayouts/slideLayout228.xml" ContentType="application/vnd.openxmlformats-officedocument.presentationml.slideLayout+xml"/>
  <Override PartName="/ppt/slideLayouts/slideLayout275.xml" ContentType="application/vnd.openxmlformats-officedocument.presentationml.slideLayout+xml"/>
  <Override PartName="/ppt/slideLayouts/slideLayout622.xml" ContentType="application/vnd.openxmlformats-officedocument.presentationml.slideLayout+xml"/>
  <Override PartName="/ppt/slideLayouts/slideLayout767.xml" ContentType="application/vnd.openxmlformats-officedocument.presentationml.slideLayout+xml"/>
  <Override PartName="/ppt/slideLayouts/slideLayout906.xml" ContentType="application/vnd.openxmlformats-officedocument.presentationml.slideLayout+xml"/>
  <Override PartName="/ppt/slideLayouts/slideLayout953.xml" ContentType="application/vnd.openxmlformats-officedocument.presentationml.slideLayout+xml"/>
  <Override PartName="/ppt/slideMasters/slideMaster14.xml" ContentType="application/vnd.openxmlformats-officedocument.presentationml.slideMaster+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414.xml" ContentType="application/vnd.openxmlformats-officedocument.presentationml.slideLayout+xml"/>
  <Override PartName="/ppt/slideLayouts/slideLayout461.xml" ContentType="application/vnd.openxmlformats-officedocument.presentationml.slideLayout+xml"/>
  <Override PartName="/ppt/slideLayouts/slideLayout559.xml" ContentType="application/vnd.openxmlformats-officedocument.presentationml.slideLayout+xml"/>
  <Override PartName="/ppt/slideLayouts/slideLayout600.xml" ContentType="application/vnd.openxmlformats-officedocument.presentationml.slideLayout+xml"/>
  <Override PartName="/ppt/slideLayouts/slideLayout745.xml" ContentType="application/vnd.openxmlformats-officedocument.presentationml.slideLayout+xml"/>
  <Override PartName="/ppt/slideLayouts/slideLayout792.xml" ContentType="application/vnd.openxmlformats-officedocument.presentationml.slideLayout+xml"/>
  <Override PartName="/ppt/notesSlides/notesSlide22.xml" ContentType="application/vnd.openxmlformats-officedocument.presentationml.notes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slideLayouts/slideLayout398.xml" ContentType="application/vnd.openxmlformats-officedocument.presentationml.slideLayout+xml"/>
  <Override PartName="/ppt/slideLayouts/slideLayout537.xml" ContentType="application/vnd.openxmlformats-officedocument.presentationml.slideLayout+xml"/>
  <Override PartName="/ppt/slideLayouts/slideLayout584.xml" ContentType="application/vnd.openxmlformats-officedocument.presentationml.slideLayout+xml"/>
  <Override PartName="/ppt/slideLayouts/slideLayout868.xml" ContentType="application/vnd.openxmlformats-officedocument.presentationml.slideLayout+xml"/>
  <Override PartName="/ppt/slideLayouts/slideLayout931.xml" ContentType="application/vnd.openxmlformats-officedocument.presentationml.slideLayout+xml"/>
  <Override PartName="/ppt/slideLayouts/slideLayout231.xml" ContentType="application/vnd.openxmlformats-officedocument.presentationml.slideLayout+xml"/>
  <Override PartName="/ppt/slideLayouts/slideLayout329.xml" ContentType="application/vnd.openxmlformats-officedocument.presentationml.slideLayout+xml"/>
  <Override PartName="/ppt/slideLayouts/slideLayout376.xml" ContentType="application/vnd.openxmlformats-officedocument.presentationml.slideLayout+xml"/>
  <Override PartName="/ppt/theme/theme13.xml" ContentType="application/vnd.openxmlformats-officedocument.theme+xml"/>
  <Override PartName="/ppt/slideLayouts/slideLayout723.xml" ContentType="application/vnd.openxmlformats-officedocument.presentationml.slideLayout+xml"/>
  <Override PartName="/ppt/slideLayouts/slideLayout770.xml" ContentType="application/vnd.openxmlformats-officedocument.presentationml.slideLayout+xml"/>
  <Override PartName="/ppt/slideLayouts/slideLayout68.xml" ContentType="application/vnd.openxmlformats-officedocument.presentationml.slideLayout+xml"/>
  <Override PartName="/ppt/slideLayouts/slideLayout168.xml" ContentType="application/vnd.openxmlformats-officedocument.presentationml.slideLayout+xml"/>
  <Override PartName="/ppt/slideLayouts/slideLayout499.xml" ContentType="application/vnd.openxmlformats-officedocument.presentationml.slideLayout+xml"/>
  <Override PartName="/ppt/slideLayouts/slideLayout515.xml" ContentType="application/vnd.openxmlformats-officedocument.presentationml.slideLayout+xml"/>
  <Override PartName="/ppt/slideLayouts/slideLayout562.xml" ContentType="application/vnd.openxmlformats-officedocument.presentationml.slideLayout+xml"/>
  <Override PartName="/ppt/slideLayouts/slideLayout701.xml" ContentType="application/vnd.openxmlformats-officedocument.presentationml.slideLayout+xml"/>
  <Override PartName="/ppt/slideLayouts/slideLayout846.xml" ContentType="application/vnd.openxmlformats-officedocument.presentationml.slideLayout+xml"/>
  <Override PartName="/ppt/slideLayouts/slideLayout893.xml" ContentType="application/vnd.openxmlformats-officedocument.presentationml.slideLayout+xml"/>
  <Override PartName="/ppt/slideLayouts/slideLayout1018.xml" ContentType="application/vnd.openxmlformats-officedocument.presentationml.slideLayout+xml"/>
  <Override PartName="/ppt/slides/slide47.xml" ContentType="application/vnd.openxmlformats-officedocument.presentationml.slide+xml"/>
  <Override PartName="/ppt/theme/theme5.xml" ContentType="application/vnd.openxmlformats-officedocument.theme+xml"/>
  <Override PartName="/ppt/slideLayouts/slideLayout354.xml" ContentType="application/vnd.openxmlformats-officedocument.presentationml.slideLayout+xml"/>
  <Override PartName="/ppt/slideLayouts/slideLayout540.xml" ContentType="application/vnd.openxmlformats-officedocument.presentationml.slideLayout+xml"/>
  <Override PartName="/ppt/slideLayouts/slideLayout685.xml" ContentType="application/vnd.openxmlformats-officedocument.presentationml.slideLayout+xml"/>
  <Override PartName="/ppt/slideLayouts/slideLayout871.xml" ContentType="application/vnd.openxmlformats-officedocument.presentationml.slideLayout+xml"/>
  <Override PartName="/ppt/slideLayouts/slideLayout46.xml" ContentType="application/vnd.openxmlformats-officedocument.presentationml.slideLayout+xml"/>
  <Override PartName="/ppt/slideLayouts/slideLayout193.xml" ContentType="application/vnd.openxmlformats-officedocument.presentationml.slideLayout+xml"/>
  <Override PartName="/ppt/slideLayouts/slideLayout616.xml" ContentType="application/vnd.openxmlformats-officedocument.presentationml.slideLayout+xml"/>
  <Override PartName="/ppt/slideLayouts/slideLayout947.xml" ContentType="application/vnd.openxmlformats-officedocument.presentationml.slideLayout+xml"/>
  <Override PartName="/ppt/notesSlides/notesSlide38.xml" ContentType="application/vnd.openxmlformats-officedocument.presentationml.notesSlide+xml"/>
  <Override PartName="/ppt/slideLayouts/slideLayout124.xml" ContentType="application/vnd.openxmlformats-officedocument.presentationml.slideLayout+xml"/>
  <Override PartName="/ppt/slideLayouts/slideLayout269.xml" ContentType="application/vnd.openxmlformats-officedocument.presentationml.slideLayout+xml"/>
  <Override PartName="/ppt/slideLayouts/slideLayout455.xml" ContentType="application/vnd.openxmlformats-officedocument.presentationml.slideLayout+xml"/>
  <Override PartName="/ppt/slideLayouts/slideLayout786.xml" ContentType="application/vnd.openxmlformats-officedocument.presentationml.slideLayout+xml"/>
  <Override PartName="/ppt/slideLayouts/slideLayout802.xml" ContentType="application/vnd.openxmlformats-officedocument.presentationml.slideLayout+xml"/>
  <Override PartName="/ppt/slideLayouts/slideLayout1021.xml" ContentType="application/vnd.openxmlformats-officedocument.presentationml.slideLayout+xml"/>
  <Override PartName="/ppt/slideLayouts/slideLayout71.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slideLayouts/slideLayout641.xml" ContentType="application/vnd.openxmlformats-officedocument.presentationml.slideLayout+xml"/>
  <Override PartName="/ppt/slideLayouts/slideLayout972.xml" ContentType="application/vnd.openxmlformats-officedocument.presentationml.slideLayout+xml"/>
  <Override PartName="/ppt/slideLayouts/slideLayout480.xml" ContentType="application/vnd.openxmlformats-officedocument.presentationml.slideLayout+xml"/>
  <Override PartName="/ppt/slideLayouts/slideLayout717.xml" ContentType="application/vnd.openxmlformats-officedocument.presentationml.slideLayout+xml"/>
  <Override PartName="/ppt/slideMasters/slideMaster8.xml" ContentType="application/vnd.openxmlformats-officedocument.presentationml.slideMaster+xml"/>
  <Override PartName="/ppt/slideLayouts/slideLayout225.xml" ContentType="application/vnd.openxmlformats-officedocument.presentationml.slideLayout+xml"/>
  <Override PartName="/ppt/slideLayouts/slideLayout411.xml" ContentType="application/vnd.openxmlformats-officedocument.presentationml.slideLayout+xml"/>
  <Override PartName="/ppt/slideLayouts/slideLayout556.xml" ContentType="application/vnd.openxmlformats-officedocument.presentationml.slideLayout+xml"/>
  <Override PartName="/ppt/slideLayouts/slideLayout887.xml" ContentType="application/vnd.openxmlformats-officedocument.presentationml.slideLayout+xml"/>
  <Override PartName="/ppt/slideLayouts/slideLayout903.xml" ContentType="application/vnd.openxmlformats-officedocument.presentationml.slideLayout+xml"/>
  <Override PartName="/ppt/slideLayouts/slideLayout250.xml" ContentType="application/vnd.openxmlformats-officedocument.presentationml.slideLayout+xml"/>
  <Override PartName="/ppt/slideLayouts/slideLayout395.xml" ContentType="application/vnd.openxmlformats-officedocument.presentationml.slideLayout+xml"/>
  <Override PartName="/ppt/slideLayouts/slideLayout742.xml" ContentType="application/vnd.openxmlformats-officedocument.presentationml.slideLayout+xml"/>
  <Override PartName="/ppt/diagrams/data2.xml" ContentType="application/vnd.openxmlformats-officedocument.drawingml.diagramData+xml"/>
  <Override PartName="/ppt/slideLayouts/slideLayout87.xml" ContentType="application/vnd.openxmlformats-officedocument.presentationml.slideLayout+xml"/>
  <Override PartName="/ppt/slideLayouts/slideLayout326.xml" ContentType="application/vnd.openxmlformats-officedocument.presentationml.slideLayout+xml"/>
  <Override PartName="/ppt/theme/theme10.xml" ContentType="application/vnd.openxmlformats-officedocument.theme+xml"/>
  <Override PartName="/ppt/slideLayouts/slideLayout581.xml" ContentType="application/vnd.openxmlformats-officedocument.presentationml.slideLayout+xml"/>
  <Override PartName="/ppt/slideLayouts/slideLayout818.xml" ContentType="application/vnd.openxmlformats-officedocument.presentationml.slideLayout+xml"/>
  <Override PartName="/ppt/slides/slide19.xml" ContentType="application/vnd.openxmlformats-officedocument.presentationml.slide+xml"/>
  <Override PartName="/ppt/slideLayouts/slideLayout165.xml" ContentType="application/vnd.openxmlformats-officedocument.presentationml.slideLayout+xml"/>
  <Override PartName="/ppt/slideLayouts/slideLayout512.xml" ContentType="application/vnd.openxmlformats-officedocument.presentationml.slideLayout+xml"/>
  <Override PartName="/ppt/slideLayouts/slideLayout657.xml" ContentType="application/vnd.openxmlformats-officedocument.presentationml.slideLayout+xml"/>
  <Override PartName="/ppt/slideLayouts/slideLayout843.xml" ContentType="application/vnd.openxmlformats-officedocument.presentationml.slideLayout+xml"/>
  <Override PartName="/ppt/slideLayouts/slideLayout988.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351.xml" ContentType="application/vnd.openxmlformats-officedocument.presentationml.slideLayout+xml"/>
  <Override PartName="/ppt/slideLayouts/slideLayout496.xml" ContentType="application/vnd.openxmlformats-officedocument.presentationml.slideLayout+xml"/>
  <Override PartName="/ppt/slideLayouts/slideLayout682.xml" ContentType="application/vnd.openxmlformats-officedocument.presentationml.slideLayout+xml"/>
  <Override PartName="/ppt/slideLayouts/slideLayout919.xml" ContentType="application/vnd.openxmlformats-officedocument.presentationml.slideLayout+xml"/>
  <Override PartName="/ppt/slides/slide44.xml" ContentType="application/vnd.openxmlformats-officedocument.presentationml.slide+xml"/>
  <Override PartName="/ppt/slideLayouts/slideLayout43.xml" ContentType="application/vnd.openxmlformats-officedocument.presentationml.slideLayout+xml"/>
  <Default Extension="emf" ContentType="image/x-emf"/>
  <Override PartName="/ppt/slideLayouts/slideLayout190.xml" ContentType="application/vnd.openxmlformats-officedocument.presentationml.slideLayout+xml"/>
  <Override PartName="/ppt/slideLayouts/slideLayout427.xml" ContentType="application/vnd.openxmlformats-officedocument.presentationml.slideLayout+xml"/>
  <Override PartName="/ppt/slideLayouts/slideLayout758.xml" ContentType="application/vnd.openxmlformats-officedocument.presentationml.slideLayout+xml"/>
  <Override PartName="/ppt/slideLayouts/slideLayout266.xml" ContentType="application/vnd.openxmlformats-officedocument.presentationml.slideLayout+xml"/>
  <Override PartName="/ppt/slideLayouts/slideLayout597.xml" ContentType="application/vnd.openxmlformats-officedocument.presentationml.slideLayout+xml"/>
  <Override PartName="/ppt/slideLayouts/slideLayout613.xml" ContentType="application/vnd.openxmlformats-officedocument.presentationml.slideLayout+xml"/>
  <Override PartName="/ppt/slideLayouts/slideLayout944.xml" ContentType="application/vnd.openxmlformats-officedocument.presentationml.slideLayout+xml"/>
  <Override PartName="/ppt/notesSlides/notesSlide35.xml" ContentType="application/vnd.openxmlformats-officedocument.presentationml.notesSlide+xml"/>
  <Override PartName="/ppt/slideLayouts/slideLayout121.xml" ContentType="application/vnd.openxmlformats-officedocument.presentationml.slideLayout+xml"/>
  <Override PartName="/ppt/slideLayouts/slideLayout452.xml" ContentType="application/vnd.openxmlformats-officedocument.presentationml.slideLayout+xml"/>
  <Override PartName="/ppt/slideLayouts/slideLayout783.xml" ContentType="application/vnd.openxmlformats-officedocument.presentationml.slideLayout+xml"/>
  <Override PartName="/ppt/slideLayouts/slideLayout291.xml" ContentType="application/vnd.openxmlformats-officedocument.presentationml.slideLayout+xml"/>
  <Override PartName="/ppt/slideLayouts/slideLayout528.xml" ContentType="application/vnd.openxmlformats-officedocument.presentationml.slideLayout+xml"/>
  <Override PartName="/ppt/slideLayouts/slideLayout714.xml" ContentType="application/vnd.openxmlformats-officedocument.presentationml.slideLayout+xml"/>
  <Override PartName="/ppt/slideLayouts/slideLayout859.xml" ContentType="application/vnd.openxmlformats-officedocument.presentationml.slideLayout+xml"/>
  <Override PartName="/ppt/slideLayouts/slideLayout222.xml" ContentType="application/vnd.openxmlformats-officedocument.presentationml.slideLayout+xml"/>
  <Override PartName="/ppt/slideLayouts/slideLayout367.xml" ContentType="application/vnd.openxmlformats-officedocument.presentationml.slideLayout+xml"/>
  <Override PartName="/ppt/slideLayouts/slideLayout553.xml" ContentType="application/vnd.openxmlformats-officedocument.presentationml.slideLayout+xml"/>
  <Override PartName="/ppt/slideLayouts/slideLayout698.xml" ContentType="application/vnd.openxmlformats-officedocument.presentationml.slideLayout+xml"/>
  <Override PartName="/ppt/slideLayouts/slideLayout900.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392.xml" ContentType="application/vnd.openxmlformats-officedocument.presentationml.slideLayout+xml"/>
  <Override PartName="/ppt/slideLayouts/slideLayout884.xml" ContentType="application/vnd.openxmlformats-officedocument.presentationml.slideLayout+xml"/>
  <Override PartName="/ppt/slideLayouts/slideLayout1009.xml" ContentType="application/vnd.openxmlformats-officedocument.presentationml.slideLayout+xml"/>
  <Override PartName="/ppt/slideLayouts/slideLayout137.xml" ContentType="application/vnd.openxmlformats-officedocument.presentationml.slideLayout+xml"/>
  <Override PartName="/ppt/slideLayouts/slideLayout629.xml" ContentType="application/vnd.openxmlformats-officedocument.presentationml.slideLayout+xml"/>
  <Override PartName="/ppt/slideLayouts/slideLayout815.xml" ContentType="application/vnd.openxmlformats-officedocument.presentationml.slideLayout+xml"/>
  <Override PartName="/ppt/diagrams/colors1.xml" ContentType="application/vnd.openxmlformats-officedocument.drawingml.diagramColors+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slideLayouts/slideLayout468.xml" ContentType="application/vnd.openxmlformats-officedocument.presentationml.slideLayout+xml"/>
  <Override PartName="/ppt/slideLayouts/slideLayout654.xml" ContentType="application/vnd.openxmlformats-officedocument.presentationml.slideLayout+xml"/>
  <Override PartName="/ppt/slideLayouts/slideLayout799.xml" ContentType="application/vnd.openxmlformats-officedocument.presentationml.slideLayout+xml"/>
  <Override PartName="/ppt/slideLayouts/slideLayout985.xml" ContentType="application/vnd.openxmlformats-officedocument.presentationml.slideLayout+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162.xml" ContentType="application/vnd.openxmlformats-officedocument.presentationml.slideLayout+xml"/>
  <Override PartName="/ppt/slideLayouts/slideLayout493.xml" ContentType="application/vnd.openxmlformats-officedocument.presentationml.slideLayout+xml"/>
  <Override PartName="/ppt/slideLayouts/slideLayout840.xml" ContentType="application/vnd.openxmlformats-officedocument.presentationml.slideLayout+xml"/>
  <Override PartName="/ppt/slides/slide41.xml" ContentType="application/vnd.openxmlformats-officedocument.presentationml.slide+xml"/>
  <Override PartName="/ppt/slideLayouts/slideLayout238.xml" ContentType="application/vnd.openxmlformats-officedocument.presentationml.slideLayout+xml"/>
  <Override PartName="/ppt/slideLayouts/slideLayout569.xml" ContentType="application/vnd.openxmlformats-officedocument.presentationml.slideLayout+xml"/>
  <Override PartName="/ppt/slideLayouts/slideLayout916.xml" ContentType="application/vnd.openxmlformats-officedocument.presentationml.slideLayout+xml"/>
  <Override PartName="/ppt/slideLayouts/slideLayout40.xml" ContentType="application/vnd.openxmlformats-officedocument.presentationml.slideLayout+xml"/>
  <Override PartName="/ppt/slideLayouts/slideLayout424.xml" ContentType="application/vnd.openxmlformats-officedocument.presentationml.slideLayout+xml"/>
  <Override PartName="/ppt/slideLayouts/slideLayout610.xml" ContentType="application/vnd.openxmlformats-officedocument.presentationml.slideLayout+xml"/>
  <Override PartName="/ppt/slideLayouts/slideLayout755.xml" ContentType="application/vnd.openxmlformats-officedocument.presentationml.slideLayout+xml"/>
  <Override PartName="/ppt/slideLayouts/slideLayout941.xml" ContentType="application/vnd.openxmlformats-officedocument.presentationml.slideLayout+xml"/>
  <Override PartName="/ppt/notesSlides/notesSlide32.xml" ContentType="application/vnd.openxmlformats-officedocument.presentationml.notesSlide+xml"/>
  <Override PartName="/ppt/slideLayouts/slideLayout263.xml" ContentType="application/vnd.openxmlformats-officedocument.presentationml.slideLayout+xml"/>
  <Override PartName="/ppt/slideLayouts/slideLayout594.xml" ContentType="application/vnd.openxmlformats-officedocument.presentationml.slideLayout+xml"/>
  <Override PartName="/ppt/slideLayouts/slideLayout780.xml" ContentType="application/vnd.openxmlformats-officedocument.presentationml.slideLayout+xml"/>
  <Override PartName="/ppt/theme/theme23.xml" ContentType="application/vnd.openxmlformats-officedocument.theme+xml"/>
  <Override PartName="/ppt/slideLayouts/slideLayout339.xml" ContentType="application/vnd.openxmlformats-officedocument.presentationml.slideLayout+xml"/>
  <Override PartName="/ppt/slideLayouts/slideLayout525.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178.xml" ContentType="application/vnd.openxmlformats-officedocument.presentationml.slideLayout+xml"/>
  <Override PartName="/ppt/slideLayouts/slideLayout364.xml" ContentType="application/vnd.openxmlformats-officedocument.presentationml.slideLayout+xml"/>
  <Override PartName="/ppt/slideLayouts/slideLayout695.xml" ContentType="application/vnd.openxmlformats-officedocument.presentationml.slideLayout+xml"/>
  <Override PartName="/ppt/slideLayouts/slideLayout711.xml" ContentType="application/vnd.openxmlformats-officedocument.presentationml.slideLayout+xml"/>
  <Override PartName="/ppt/slideLayouts/slideLayout856.xml" ContentType="application/vnd.openxmlformats-officedocument.presentationml.slideLayout+xml"/>
  <Override PartName="/ppt/slideMasters/slideMaster2.xml" ContentType="application/vnd.openxmlformats-officedocument.presentationml.slideMaster+xml"/>
  <Override PartName="/ppt/slideLayouts/slideLayout109.xml" ContentType="application/vnd.openxmlformats-officedocument.presentationml.slideLayout+xml"/>
  <Override PartName="/ppt/slideLayouts/slideLayout550.xml" ContentType="application/vnd.openxmlformats-officedocument.presentationml.slideLayout+xml"/>
  <Override PartName="/ppt/slideLayouts/slideLayout881.xml" ContentType="application/vnd.openxmlformats-officedocument.presentationml.slideLayout+xml"/>
  <Override PartName="/ppt/slideLayouts/slideLayout1006.xml" ContentType="application/vnd.openxmlformats-officedocument.presentationml.slideLayout+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slideLayouts/slideLayout626.xml" ContentType="application/vnd.openxmlformats-officedocument.presentationml.slideLayout+xml"/>
  <Override PartName="/ppt/slideLayouts/slideLayout957.xml" ContentType="application/vnd.openxmlformats-officedocument.presentationml.slideLayout+xml"/>
  <Override PartName="/ppt/slideMasters/slideMaster18.xml" ContentType="application/vnd.openxmlformats-officedocument.presentationml.slideMaster+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320.xml" ContentType="application/vnd.openxmlformats-officedocument.presentationml.slideLayout+xml"/>
  <Override PartName="/ppt/slideLayouts/slideLayout465.xml" ContentType="application/vnd.openxmlformats-officedocument.presentationml.slideLayout+xml"/>
  <Override PartName="/ppt/slideLayouts/slideLayout796.xml" ContentType="application/vnd.openxmlformats-officedocument.presentationml.slideLayout+xml"/>
  <Override PartName="/ppt/slideLayouts/slideLayout812.xml" ContentType="application/vnd.openxmlformats-officedocument.presentationml.slideLayout+xml"/>
  <Override PartName="/ppt/slideLayouts/slideLayout1031.xml" ContentType="application/vnd.openxmlformats-officedocument.presentationml.slideLayout+xml"/>
  <Override PartName="/ppt/slides/slide13.xml" ContentType="application/vnd.openxmlformats-officedocument.presentationml.slide+xml"/>
  <Override PartName="/ppt/slideLayouts/slideLayout651.xml" ContentType="application/vnd.openxmlformats-officedocument.presentationml.slideLayout+xml"/>
  <Override PartName="/ppt/slideLayouts/slideLayout982.xml" ContentType="application/vnd.openxmlformats-officedocument.presentationml.slideLayout+xml"/>
  <Override PartName="/ppt/slideLayouts/slideLayout12.xml" ContentType="application/vnd.openxmlformats-officedocument.presentationml.slideLayout+xml"/>
  <Override PartName="/ppt/slideLayouts/slideLayout235.xml" ContentType="application/vnd.openxmlformats-officedocument.presentationml.slideLayout+xml"/>
  <Override PartName="/ppt/slideLayouts/slideLayout490.xml" ContentType="application/vnd.openxmlformats-officedocument.presentationml.slideLayout+xml"/>
  <Override PartName="/ppt/slideLayouts/slideLayout727.xml" ContentType="application/vnd.openxmlformats-officedocument.presentationml.slideLayout+xml"/>
  <Override PartName="/ppt/slideLayouts/slideLayout913.xml" ContentType="application/vnd.openxmlformats-officedocument.presentationml.slideLayout+xml"/>
  <Override PartName="/ppt/slideLayouts/slideLayout421.xml" ContentType="application/vnd.openxmlformats-officedocument.presentationml.slideLayout+xml"/>
  <Override PartName="/ppt/slideLayouts/slideLayout566.xml" ContentType="application/vnd.openxmlformats-officedocument.presentationml.slideLayout+xml"/>
  <Override PartName="/ppt/slideLayouts/slideLayout752.xml" ContentType="application/vnd.openxmlformats-officedocument.presentationml.slideLayout+xml"/>
  <Override PartName="/ppt/slideLayouts/slideLayout897.xml" ContentType="application/vnd.openxmlformats-officedocument.presentationml.slideLayout+xml"/>
  <Override PartName="/ppt/slideLayouts/slideLayout260.xml" ContentType="application/vnd.openxmlformats-officedocument.presentationml.slideLayout+xml"/>
  <Override PartName="/ppt/slideLayouts/slideLayout591.xml" ContentType="application/vnd.openxmlformats-officedocument.presentationml.slideLayout+xml"/>
  <Override PartName="/ppt/slideLayouts/slideLayout828.xml" ContentType="application/vnd.openxmlformats-officedocument.presentationml.slideLayout+xml"/>
  <Override PartName="/ppt/slideLayouts/slideLayout97.xml" ContentType="application/vnd.openxmlformats-officedocument.presentationml.slideLayout+xml"/>
  <Override PartName="/ppt/slideLayouts/slideLayout336.xml" ContentType="application/vnd.openxmlformats-officedocument.presentationml.slideLayout+xml"/>
  <Override PartName="/ppt/slideLayouts/slideLayout667.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Layouts/slideLayout175.xml" ContentType="application/vnd.openxmlformats-officedocument.presentationml.slideLayout+xml"/>
  <Override PartName="/ppt/slideLayouts/slideLayout522.xml" ContentType="application/vnd.openxmlformats-officedocument.presentationml.slideLayout+xml"/>
  <Override PartName="/ppt/slideLayouts/slideLayout853.xml" ContentType="application/vnd.openxmlformats-officedocument.presentationml.slideLayout+xml"/>
  <Override PartName="/ppt/slideLayouts/slideLayout998.xml" ContentType="application/vnd.openxmlformats-officedocument.presentationml.slideLayout+xml"/>
  <Override PartName="/customXml/itemProps1.xml" ContentType="application/vnd.openxmlformats-officedocument.customXmlProperties+xml"/>
  <Override PartName="/ppt/slides/slide4.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361.xml" ContentType="application/vnd.openxmlformats-officedocument.presentationml.slideLayout+xml"/>
  <Override PartName="/ppt/slideLayouts/slideLayout692.xml" ContentType="application/vnd.openxmlformats-officedocument.presentationml.slideLayout+xml"/>
  <Override PartName="/ppt/slideLayouts/slideLayout929.xml" ContentType="application/vnd.openxmlformats-officedocument.presentationml.slideLayout+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437.xml" ContentType="application/vnd.openxmlformats-officedocument.presentationml.slideLayout+xml"/>
  <Override PartName="/ppt/slideLayouts/slideLayout623.xml" ContentType="application/vnd.openxmlformats-officedocument.presentationml.slideLayout+xml"/>
  <Override PartName="/ppt/slideLayouts/slideLayout768.xml" ContentType="application/vnd.openxmlformats-officedocument.presentationml.slideLayout+xml"/>
  <Override PartName="/ppt/slideLayouts/slideLayout1003.xml" ContentType="application/vnd.openxmlformats-officedocument.presentationml.slideLayout+xml"/>
  <Override PartName="/ppt/slideLayouts/slideLayout131.xml" ContentType="application/vnd.openxmlformats-officedocument.presentationml.slideLayout+xml"/>
  <Override PartName="/ppt/slideLayouts/slideLayout276.xml" ContentType="application/vnd.openxmlformats-officedocument.presentationml.slideLayout+xml"/>
  <Override PartName="/ppt/slideLayouts/slideLayout462.xml" ContentType="application/vnd.openxmlformats-officedocument.presentationml.slideLayout+xml"/>
  <Override PartName="/ppt/slideLayouts/slideLayout954.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Layouts/slideLayout207.xml" ContentType="application/vnd.openxmlformats-officedocument.presentationml.slideLayout+xml"/>
  <Override PartName="/ppt/slideLayouts/slideLayout793.xml" ContentType="application/vnd.openxmlformats-officedocument.presentationml.slideLayout+xml"/>
  <Override PartName="/ppt/slideLayouts/slideLayout538.xml" ContentType="application/vnd.openxmlformats-officedocument.presentationml.slideLayout+xml"/>
  <Override PartName="/ppt/slideLayouts/slideLayout724.xml" ContentType="application/vnd.openxmlformats-officedocument.presentationml.slideLayout+xml"/>
  <Override PartName="/ppt/slideLayouts/slideLayout869.xml" ContentType="application/vnd.openxmlformats-officedocument.presentationml.slideLayout+xml"/>
  <Override PartName="/ppt/slideLayouts/slideLayout232.xml" ContentType="application/vnd.openxmlformats-officedocument.presentationml.slideLayout+xml"/>
  <Override PartName="/ppt/slideLayouts/slideLayout377.xml" ContentType="application/vnd.openxmlformats-officedocument.presentationml.slideLayout+xml"/>
  <Override PartName="/ppt/slideLayouts/slideLayout563.xml" ContentType="application/vnd.openxmlformats-officedocument.presentationml.slideLayout+xml"/>
  <Override PartName="/ppt/slideLayouts/slideLayout894.xml" ContentType="application/vnd.openxmlformats-officedocument.presentationml.slideLayout+xml"/>
  <Override PartName="/ppt/slideLayouts/slideLayout910.xml" ContentType="application/vnd.openxmlformats-officedocument.presentationml.slideLayout+xml"/>
  <Override PartName="/ppt/slideLayouts/slideLayout1019.xml" ContentType="application/vnd.openxmlformats-officedocument.presentationml.slideLayout+xml"/>
  <Override PartName="/ppt/slideLayouts/slideLayout69.xml" ContentType="application/vnd.openxmlformats-officedocument.presentationml.slideLayout+xml"/>
  <Override PartName="/ppt/slideLayouts/slideLayout308.xml" ContentType="application/vnd.openxmlformats-officedocument.presentationml.slideLayout+xml"/>
  <Override PartName="/ppt/slideLayouts/slideLayout639.xml" ContentType="application/vnd.openxmlformats-officedocument.presentationml.slideLayout+xml"/>
  <Default Extension="bin" ContentType="application/vnd.openxmlformats-officedocument.oleObject"/>
  <Override PartName="/ppt/slideLayouts/slideLayout147.xml" ContentType="application/vnd.openxmlformats-officedocument.presentationml.slideLayout+xml"/>
  <Override PartName="/ppt/slideLayouts/slideLayout478.xml" ContentType="application/vnd.openxmlformats-officedocument.presentationml.slideLayout+xml"/>
  <Override PartName="/ppt/slideLayouts/slideLayout825.xml" ContentType="application/vnd.openxmlformats-officedocument.presentationml.slideLayout+xml"/>
  <Override PartName="/ppt/slides/slide26.xml" ContentType="application/vnd.openxmlformats-officedocument.presentationml.slide+xml"/>
  <Override PartName="/ppt/slideLayouts/slideLayout94.xml" ContentType="application/vnd.openxmlformats-officedocument.presentationml.slideLayout+xml"/>
  <Override PartName="/ppt/slideLayouts/slideLayout333.xml" ContentType="application/vnd.openxmlformats-officedocument.presentationml.slideLayout+xml"/>
  <Override PartName="/ppt/slideLayouts/slideLayout664.xml" ContentType="application/vnd.openxmlformats-officedocument.presentationml.slideLayout+xml"/>
  <Override PartName="/ppt/slideLayouts/slideLayout850.xml" ContentType="application/vnd.openxmlformats-officedocument.presentationml.slideLayout+xml"/>
  <Override PartName="/ppt/slideLayouts/slideLayout995.xml" ContentType="application/vnd.openxmlformats-officedocument.presentationml.slideLayout+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172.xml" ContentType="application/vnd.openxmlformats-officedocument.presentationml.slideLayout+xml"/>
  <Override PartName="/ppt/slideLayouts/slideLayout409.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Layouts/slideLayout103.xml" ContentType="application/vnd.openxmlformats-officedocument.presentationml.slideLayout+xml"/>
  <Override PartName="/ppt/slideLayouts/slideLayout248.xml" ContentType="application/vnd.openxmlformats-officedocument.presentationml.slideLayout+xml"/>
  <Override PartName="/ppt/slideLayouts/slideLayout434.xml" ContentType="application/vnd.openxmlformats-officedocument.presentationml.slideLayout+xml"/>
  <Override PartName="/ppt/slideLayouts/slideLayout579.xml" ContentType="application/vnd.openxmlformats-officedocument.presentationml.slideLayout+xml"/>
  <Override PartName="/ppt/slideLayouts/slideLayout926.xml" ContentType="application/vnd.openxmlformats-officedocument.presentationml.slideLayout+xml"/>
  <Override PartName="/ppt/slideLayouts/slideLayout1000.xml" ContentType="application/vnd.openxmlformats-officedocument.presentationml.slideLayout+xml"/>
  <Override PartName="/ppt/slideLayouts/slideLayout50.xml" ContentType="application/vnd.openxmlformats-officedocument.presentationml.slideLayout+xml"/>
  <Override PartName="/ppt/slideLayouts/slideLayout273.xml" ContentType="application/vnd.openxmlformats-officedocument.presentationml.slideLayout+xml"/>
  <Override PartName="/ppt/slideLayouts/slideLayout620.xml" ContentType="application/vnd.openxmlformats-officedocument.presentationml.slideLayout+xml"/>
  <Override PartName="/ppt/slideLayouts/slideLayout765.xml" ContentType="application/vnd.openxmlformats-officedocument.presentationml.slideLayout+xml"/>
  <Override PartName="/ppt/slideLayouts/slideLayout951.xml" ContentType="application/vnd.openxmlformats-officedocument.presentationml.slideLayout+xml"/>
  <Override PartName="/ppt/notesSlides/notesSlide42.xml" ContentType="application/vnd.openxmlformats-officedocument.presentationml.notesSlide+xml"/>
  <Override PartName="/ppt/slideMasters/slideMaster12.xml" ContentType="application/vnd.openxmlformats-officedocument.presentationml.slideMaster+xml"/>
  <Override PartName="/ppt/slideLayouts/slideLayout349.xml" ContentType="application/vnd.openxmlformats-officedocument.presentationml.slideLayout+xml"/>
  <Override PartName="/ppt/slideLayouts/slideLayout790.xml" ContentType="application/vnd.openxmlformats-officedocument.presentationml.slideLayout+xml"/>
  <Override PartName="/ppt/notesSlides/notesSlide8.xml" ContentType="application/vnd.openxmlformats-officedocument.presentationml.notesSlide+xml"/>
  <Override PartName="/ppt/slideLayouts/slideLayout188.xml" ContentType="application/vnd.openxmlformats-officedocument.presentationml.slideLayout+xml"/>
  <Override PartName="/ppt/slideLayouts/slideLayout204.xml" ContentType="application/vnd.openxmlformats-officedocument.presentationml.slideLayout+xml"/>
  <Override PartName="/ppt/slideLayouts/slideLayout535.xml" ContentType="application/vnd.openxmlformats-officedocument.presentationml.slideLayout+xml"/>
  <Override PartName="/ppt/slideLayouts/slideLayout866.xml" ContentType="application/vnd.openxmlformats-officedocument.presentationml.slideLayout+xml"/>
  <Override PartName="/ppt/handoutMasters/handoutMaster1.xml" ContentType="application/vnd.openxmlformats-officedocument.presentationml.handoutMaster+xml"/>
  <Override PartName="/ppt/slideLayouts/slideLayout374.xml" ContentType="application/vnd.openxmlformats-officedocument.presentationml.slideLayout+xml"/>
  <Override PartName="/ppt/slideLayouts/slideLayout721.xml" ContentType="application/vnd.openxmlformats-officedocument.presentationml.slideLayout+xml"/>
  <Override PartName="/ppt/slideLayouts/slideLayout66.xml" ContentType="application/vnd.openxmlformats-officedocument.presentationml.slideLayout+xml"/>
  <Override PartName="/ppt/slideLayouts/slideLayout119.xml" ContentType="application/vnd.openxmlformats-officedocument.presentationml.slideLayout+xml"/>
  <Override PartName="/ppt/slideLayouts/slideLayout560.xml" ContentType="application/vnd.openxmlformats-officedocument.presentationml.slideLayout+xml"/>
  <Override PartName="/ppt/slideLayouts/slideLayout891.xml" ContentType="application/vnd.openxmlformats-officedocument.presentationml.slideLayout+xml"/>
  <Override PartName="/ppt/slideLayouts/slideLayout1016.xml" ContentType="application/vnd.openxmlformats-officedocument.presentationml.slideLayout+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Layouts/slideLayout636.xml" ContentType="application/vnd.openxmlformats-officedocument.presentationml.slideLayout+xml"/>
  <Override PartName="/ppt/slideLayouts/slideLayout822.xml" ContentType="application/vnd.openxmlformats-officedocument.presentationml.slideLayout+xml"/>
  <Override PartName="/ppt/slideLayouts/slideLayout967.xml" ContentType="application/vnd.openxmlformats-officedocument.presentationml.slideLayout+xml"/>
  <Override PartName="/ppt/slideLayouts/slideLayout91.xml" ContentType="application/vnd.openxmlformats-officedocument.presentationml.slideLayout+xml"/>
  <Override PartName="/ppt/slideLayouts/slideLayout144.xml" ContentType="application/vnd.openxmlformats-officedocument.presentationml.slideLayout+xml"/>
  <Override PartName="/ppt/slideLayouts/slideLayout330.xml" ContentType="application/vnd.openxmlformats-officedocument.presentationml.slideLayout+xml"/>
  <Override PartName="/ppt/slideLayouts/slideLayout475.xml" ContentType="application/vnd.openxmlformats-officedocument.presentationml.slideLayout+xml"/>
  <Override PartName="/ppt/slideLayouts/slideLayout661.xml" ContentType="application/vnd.openxmlformats-officedocument.presentationml.slideLayout+xml"/>
  <Override PartName="/ppt/slideLayouts/slideLayout992.xml" ContentType="application/vnd.openxmlformats-officedocument.presentationml.slideLayout+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406.xml" ContentType="application/vnd.openxmlformats-officedocument.presentationml.slideLayout+xml"/>
  <Override PartName="/ppt/slideLayouts/slideLayout737.xml" ContentType="application/vnd.openxmlformats-officedocument.presentationml.slideLayout+xml"/>
  <Override PartName="/ppt/slideLayouts/slideLayout245.xml" ContentType="application/vnd.openxmlformats-officedocument.presentationml.slideLayout+xml"/>
  <Override PartName="/ppt/slideLayouts/slideLayout576.xml" ContentType="application/vnd.openxmlformats-officedocument.presentationml.slideLayout+xml"/>
  <Override PartName="/ppt/slideLayouts/slideLayout923.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Layouts/slideLayout431.xml" ContentType="application/vnd.openxmlformats-officedocument.presentationml.slideLayout+xml"/>
  <Override PartName="/ppt/slideLayouts/slideLayout762.xml" ContentType="application/vnd.openxmlformats-officedocument.presentationml.slideLayout+xml"/>
  <Override PartName="/ppt/slideLayouts/slideLayout270.xml" ContentType="application/vnd.openxmlformats-officedocument.presentationml.slideLayout+xml"/>
  <Override PartName="/ppt/slideLayouts/slideLayout507.xml" ContentType="application/vnd.openxmlformats-officedocument.presentationml.slideLayout+xml"/>
  <Override PartName="/ppt/slideLayouts/slideLayout838.xml" ContentType="application/vnd.openxmlformats-officedocument.presentationml.slideLayout+xml"/>
  <Override PartName="/ppt/slideLayouts/slideLayout201.xml" ContentType="application/vnd.openxmlformats-officedocument.presentationml.slideLayout+xml"/>
  <Override PartName="/ppt/slideLayouts/slideLayout346.xml" ContentType="application/vnd.openxmlformats-officedocument.presentationml.slideLayout+xml"/>
  <Override PartName="/ppt/slideLayouts/slideLayout532.xml" ContentType="application/vnd.openxmlformats-officedocument.presentationml.slideLayout+xml"/>
  <Override PartName="/ppt/slideLayouts/slideLayout677.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185.xml" ContentType="application/vnd.openxmlformats-officedocument.presentationml.slideLayout+xml"/>
  <Override PartName="/ppt/slideLayouts/slideLayout371.xml" ContentType="application/vnd.openxmlformats-officedocument.presentationml.slideLayout+xml"/>
  <Override PartName="/ppt/slideLayouts/slideLayout863.xml" ContentType="application/vnd.openxmlformats-officedocument.presentationml.slideLayout+xml"/>
  <Override PartName="/ppt/slideLayouts/slideLayout116.xml" ContentType="application/vnd.openxmlformats-officedocument.presentationml.slideLayout+xml"/>
  <Override PartName="/ppt/slideLayouts/slideLayout608.xml" ContentType="application/vnd.openxmlformats-officedocument.presentationml.slideLayout+xml"/>
  <Override PartName="/ppt/slideLayouts/slideLayout939.xml" ContentType="application/vnd.openxmlformats-officedocument.presentationml.slideLayout+xml"/>
  <Override PartName="/ppt/slideLayouts/slideLayout1013.xml" ContentType="application/vnd.openxmlformats-officedocument.presentationml.slideLayout+xml"/>
  <Override PartName="/ppt/slideLayouts/slideLayout63.xml" ContentType="application/vnd.openxmlformats-officedocument.presentationml.slideLayout+xml"/>
  <Override PartName="/ppt/slideLayouts/slideLayout302.xml" ContentType="application/vnd.openxmlformats-officedocument.presentationml.slideLayout+xml"/>
  <Override PartName="/ppt/slideLayouts/slideLayout447.xml" ContentType="application/vnd.openxmlformats-officedocument.presentationml.slideLayout+xml"/>
  <Override PartName="/ppt/slideLayouts/slideLayout633.xml" ContentType="application/vnd.openxmlformats-officedocument.presentationml.slideLayout+xml"/>
  <Override PartName="/ppt/slideLayouts/slideLayout778.xml" ContentType="application/vnd.openxmlformats-officedocument.presentationml.slideLayout+xml"/>
  <Override PartName="/ppt/slideLayouts/slideLayout964.xml" ContentType="application/vnd.openxmlformats-officedocument.presentationml.slideLayout+xml"/>
  <Override PartName="/ppt/diagrams/quickStyle1.xml" ContentType="application/vnd.openxmlformats-officedocument.drawingml.diagramStyle+xml"/>
  <Override PartName="/ppt/slideLayouts/slideLayout141.xml" ContentType="application/vnd.openxmlformats-officedocument.presentationml.slideLayout+xml"/>
  <Override PartName="/ppt/slideLayouts/slideLayout286.xml" ContentType="application/vnd.openxmlformats-officedocument.presentationml.slideLayout+xml"/>
  <Override PartName="/ppt/slideLayouts/slideLayout472.xml" ContentType="application/vnd.openxmlformats-officedocument.presentationml.slideLayout+xml"/>
  <Override PartName="/ppt/slideLayouts/slideLayout709.xml" ContentType="application/vnd.openxmlformats-officedocument.presentationml.slideLayout+xml"/>
  <Override PartName="/ppt/slides/slide20.xml" ContentType="application/vnd.openxmlformats-officedocument.presentationml.slide+xml"/>
  <Override PartName="/ppt/slideLayouts/slideLayout217.xml" ContentType="application/vnd.openxmlformats-officedocument.presentationml.slideLayout+xml"/>
  <Override PartName="/ppt/slideLayouts/slideLayout548.xml" ContentType="application/vnd.openxmlformats-officedocument.presentationml.slideLayout+xml"/>
  <Override PartName="/ppt/slideLayouts/slideLayout387.xml" ContentType="application/vnd.openxmlformats-officedocument.presentationml.slideLayout+xml"/>
  <Override PartName="/ppt/slideLayouts/slideLayout403.xml" ContentType="application/vnd.openxmlformats-officedocument.presentationml.slideLayout+xml"/>
  <Override PartName="/ppt/slideLayouts/slideLayout734.xml" ContentType="application/vnd.openxmlformats-officedocument.presentationml.slideLayout+xml"/>
  <Override PartName="/ppt/slideLayouts/slideLayout879.xml" ContentType="application/vnd.openxmlformats-officedocument.presentationml.slideLayout+xml"/>
  <Override PartName="/ppt/slideLayouts/slideLayout920.xml" ContentType="application/vnd.openxmlformats-officedocument.presentationml.slideLayout+xml"/>
  <Override PartName="/ppt/notesSlides/notesSlide11.xml" ContentType="application/vnd.openxmlformats-officedocument.presentationml.notesSlide+xml"/>
  <Override PartName="/ppt/slideLayouts/slideLayout242.xml" ContentType="application/vnd.openxmlformats-officedocument.presentationml.slideLayout+xml"/>
  <Override PartName="/ppt/slideLayouts/slideLayout573.xml" ContentType="application/vnd.openxmlformats-officedocument.presentationml.slideLayout+xml"/>
  <Override PartName="/ppt/slideLayouts/slideLayout1029.xml" ContentType="application/vnd.openxmlformats-officedocument.presentationml.slideLayout+xml"/>
  <Override PartName="/ppt/slideLayouts/slideLayout79.xml" ContentType="application/vnd.openxmlformats-officedocument.presentationml.slideLayout+xml"/>
  <Override PartName="/ppt/slideLayouts/slideLayout318.xml" ContentType="application/vnd.openxmlformats-officedocument.presentationml.slideLayout+xml"/>
  <Override PartName="/ppt/slideLayouts/slideLayout504.xml" ContentType="application/vnd.openxmlformats-officedocument.presentationml.slideLayout+xml"/>
  <Override PartName="/ppt/slideLayouts/slideLayout649.xml" ContentType="application/vnd.openxmlformats-officedocument.presentationml.slideLayout+xml"/>
  <Override PartName="/ppt/slideLayouts/slideLayout157.xml" ContentType="application/vnd.openxmlformats-officedocument.presentationml.slideLayout+xml"/>
  <Override PartName="/ppt/slideLayouts/slideLayout343.xml" ContentType="application/vnd.openxmlformats-officedocument.presentationml.slideLayout+xml"/>
  <Override PartName="/ppt/slideLayouts/slideLayout488.xml" ContentType="application/vnd.openxmlformats-officedocument.presentationml.slideLayout+xml"/>
  <Override PartName="/ppt/slideLayouts/slideLayout835.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82.xml" ContentType="application/vnd.openxmlformats-officedocument.presentationml.slideLayout+xml"/>
  <Override PartName="/ppt/slideLayouts/slideLayout674.xml" ContentType="application/vnd.openxmlformats-officedocument.presentationml.slideLayout+xml"/>
  <Override PartName="/ppt/slideLayouts/slideLayout860.xml" ContentType="application/vnd.openxmlformats-officedocument.presentationml.slideLayout+xml"/>
  <Override PartName="/ppt/slideLayouts/slideLayout35.xml" ContentType="application/vnd.openxmlformats-officedocument.presentationml.slideLayout+xml"/>
  <Override PartName="/ppt/slideLayouts/slideLayout258.xml" ContentType="application/vnd.openxmlformats-officedocument.presentationml.slideLayout+xml"/>
  <Override PartName="/ppt/slideLayouts/slideLayout419.xml" ContentType="application/vnd.openxmlformats-officedocument.presentationml.slideLayout+xml"/>
  <Override PartName="/ppt/slideLayouts/slideLayout605.xml" ContentType="application/vnd.openxmlformats-officedocument.presentationml.slideLayout+xml"/>
  <Override PartName="/ppt/slideLayouts/slideLayout936.xml" ContentType="application/vnd.openxmlformats-officedocument.presentationml.slideLayout+xml"/>
  <Override PartName="/ppt/notesSlides/notesSlide27.xml" ContentType="application/vnd.openxmlformats-officedocument.presentationml.notesSlide+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444.xml" ContentType="application/vnd.openxmlformats-officedocument.presentationml.slideLayout+xml"/>
  <Override PartName="/ppt/slideLayouts/slideLayout589.xml" ContentType="application/vnd.openxmlformats-officedocument.presentationml.slideLayout+xml"/>
  <Override PartName="/ppt/slideLayouts/slideLayout775.xml" ContentType="application/vnd.openxmlformats-officedocument.presentationml.slideLayout+xml"/>
  <Override PartName="/ppt/theme/theme18.xml" ContentType="application/vnd.openxmlformats-officedocument.theme+xml"/>
  <Override PartName="/ppt/slideLayouts/slideLayout1010.xml" ContentType="application/vnd.openxmlformats-officedocument.presentationml.slideLayout+xml"/>
  <Override PartName="/ppt/theme/themeOverride1.xml" ContentType="application/vnd.openxmlformats-officedocument.themeOverride+xml"/>
  <Override PartName="/ppt/tableStyles.xml" ContentType="application/vnd.openxmlformats-officedocument.presentationml.tableStyles+xml"/>
  <Override PartName="/ppt/slideLayouts/slideLayout283.xml" ContentType="application/vnd.openxmlformats-officedocument.presentationml.slideLayout+xml"/>
  <Override PartName="/ppt/slideLayouts/slideLayout630.xml" ContentType="application/vnd.openxmlformats-officedocument.presentationml.slideLayout+xml"/>
  <Override PartName="/ppt/slideLayouts/slideLayout961.xml" ContentType="application/vnd.openxmlformats-officedocument.presentationml.slideLayout+xml"/>
  <Override PartName="/ppt/slideLayouts/slideLayout359.xml" ContentType="application/vnd.openxmlformats-officedocument.presentationml.slideLayout+xml"/>
  <Override PartName="/ppt/slideLayouts/slideLayout706.xml" ContentType="application/vnd.openxmlformats-officedocument.presentationml.slideLayout+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slideLayouts/slideLayout400.xml" ContentType="application/vnd.openxmlformats-officedocument.presentationml.slideLayout+xml"/>
  <Override PartName="/ppt/slideLayouts/slideLayout545.xml" ContentType="application/vnd.openxmlformats-officedocument.presentationml.slideLayout+xml"/>
  <Override PartName="/ppt/slideLayouts/slideLayout731.xml" ContentType="application/vnd.openxmlformats-officedocument.presentationml.slideLayout+xml"/>
  <Override PartName="/ppt/slideLayouts/slideLayout876.xml" ContentType="application/vnd.openxmlformats-officedocument.presentationml.slideLayout+xml"/>
  <Override PartName="/ppt/diagrams/layout1.xml" ContentType="application/vnd.openxmlformats-officedocument.drawingml.diagramLayout+xml"/>
  <Override PartName="/ppt/slideLayouts/slideLayout384.xml" ContentType="application/vnd.openxmlformats-officedocument.presentationml.slideLayout+xml"/>
  <Override PartName="/ppt/slideLayouts/slideLayout570.xml" ContentType="application/vnd.openxmlformats-officedocument.presentationml.slideLayout+xml"/>
  <Override PartName="/ppt/slideLayouts/slideLayout807.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315.xml" ContentType="application/vnd.openxmlformats-officedocument.presentationml.slideLayout+xml"/>
  <Override PartName="/ppt/slideLayouts/slideLayout646.xml" ContentType="application/vnd.openxmlformats-officedocument.presentationml.slideLayout+xml"/>
  <Override PartName="/ppt/slideLayouts/slideLayout1026.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Layouts/slideLayout485.xml" ContentType="application/vnd.openxmlformats-officedocument.presentationml.slideLayout+xml"/>
  <Override PartName="/ppt/slideLayouts/slideLayout501.xml" ContentType="application/vnd.openxmlformats-officedocument.presentationml.slideLayout+xml"/>
  <Override PartName="/ppt/slideLayouts/slideLayout832.xml" ContentType="application/vnd.openxmlformats-officedocument.presentationml.slideLayout+xml"/>
  <Override PartName="/ppt/slideLayouts/slideLayout97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4497" r:id="rId5"/>
    <p:sldMasterId id="2147484715" r:id="rId6"/>
    <p:sldMasterId id="2147484764" r:id="rId7"/>
    <p:sldMasterId id="2147485096" r:id="rId8"/>
    <p:sldMasterId id="2147485275" r:id="rId9"/>
    <p:sldMasterId id="2147485311" r:id="rId10"/>
    <p:sldMasterId id="2147485345" r:id="rId11"/>
    <p:sldMasterId id="2147485565" r:id="rId12"/>
    <p:sldMasterId id="2147485599" r:id="rId13"/>
    <p:sldMasterId id="2147485633" r:id="rId14"/>
    <p:sldMasterId id="2147485667" r:id="rId15"/>
    <p:sldMasterId id="2147485701" r:id="rId16"/>
    <p:sldMasterId id="2147485739" r:id="rId17"/>
    <p:sldMasterId id="2147485805" r:id="rId18"/>
    <p:sldMasterId id="2147485915" r:id="rId19"/>
    <p:sldMasterId id="2147485949" r:id="rId20"/>
    <p:sldMasterId id="2147485983" r:id="rId21"/>
    <p:sldMasterId id="2147486017" r:id="rId22"/>
    <p:sldMasterId id="2147486051" r:id="rId23"/>
    <p:sldMasterId id="2147486085" r:id="rId24"/>
  </p:sldMasterIdLst>
  <p:notesMasterIdLst>
    <p:notesMasterId r:id="rId79"/>
  </p:notesMasterIdLst>
  <p:handoutMasterIdLst>
    <p:handoutMasterId r:id="rId80"/>
  </p:handoutMasterIdLst>
  <p:sldIdLst>
    <p:sldId id="572" r:id="rId25"/>
    <p:sldId id="673" r:id="rId26"/>
    <p:sldId id="599" r:id="rId27"/>
    <p:sldId id="671" r:id="rId28"/>
    <p:sldId id="606" r:id="rId29"/>
    <p:sldId id="696" r:id="rId30"/>
    <p:sldId id="611" r:id="rId31"/>
    <p:sldId id="613" r:id="rId32"/>
    <p:sldId id="614" r:id="rId33"/>
    <p:sldId id="609" r:id="rId34"/>
    <p:sldId id="607" r:id="rId35"/>
    <p:sldId id="608" r:id="rId36"/>
    <p:sldId id="636" r:id="rId37"/>
    <p:sldId id="670" r:id="rId38"/>
    <p:sldId id="682" r:id="rId39"/>
    <p:sldId id="634" r:id="rId40"/>
    <p:sldId id="635" r:id="rId41"/>
    <p:sldId id="480" r:id="rId42"/>
    <p:sldId id="621" r:id="rId43"/>
    <p:sldId id="683" r:id="rId44"/>
    <p:sldId id="685" r:id="rId45"/>
    <p:sldId id="686" r:id="rId46"/>
    <p:sldId id="687" r:id="rId47"/>
    <p:sldId id="688" r:id="rId48"/>
    <p:sldId id="689" r:id="rId49"/>
    <p:sldId id="684" r:id="rId50"/>
    <p:sldId id="624" r:id="rId51"/>
    <p:sldId id="625" r:id="rId52"/>
    <p:sldId id="664" r:id="rId53"/>
    <p:sldId id="677" r:id="rId54"/>
    <p:sldId id="665" r:id="rId55"/>
    <p:sldId id="666" r:id="rId56"/>
    <p:sldId id="669" r:id="rId57"/>
    <p:sldId id="523" r:id="rId58"/>
    <p:sldId id="645" r:id="rId59"/>
    <p:sldId id="648" r:id="rId60"/>
    <p:sldId id="672" r:id="rId61"/>
    <p:sldId id="678" r:id="rId62"/>
    <p:sldId id="690" r:id="rId63"/>
    <p:sldId id="691" r:id="rId64"/>
    <p:sldId id="692" r:id="rId65"/>
    <p:sldId id="693" r:id="rId66"/>
    <p:sldId id="694" r:id="rId67"/>
    <p:sldId id="658" r:id="rId68"/>
    <p:sldId id="695" r:id="rId69"/>
    <p:sldId id="659" r:id="rId70"/>
    <p:sldId id="660" r:id="rId71"/>
    <p:sldId id="681" r:id="rId72"/>
    <p:sldId id="639" r:id="rId73"/>
    <p:sldId id="640" r:id="rId74"/>
    <p:sldId id="641" r:id="rId75"/>
    <p:sldId id="663" r:id="rId76"/>
    <p:sldId id="642" r:id="rId77"/>
    <p:sldId id="544" r:id="rId78"/>
  </p:sldIdLst>
  <p:sldSz cx="9144000" cy="6858000" type="screen4x3"/>
  <p:notesSz cx="6858000" cy="9144000"/>
  <p:custDataLst>
    <p:tags r:id="rId8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0000"/>
    <a:srgbClr val="008367"/>
    <a:srgbClr val="502D7F"/>
    <a:srgbClr val="000099"/>
    <a:srgbClr val="834CB1"/>
    <a:srgbClr val="A63F1E"/>
    <a:srgbClr val="FF760F"/>
    <a:srgbClr val="A67DC8"/>
    <a:srgbClr val="FFB60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3489" autoAdjust="0"/>
    <p:restoredTop sz="81520" autoAdjust="0"/>
  </p:normalViewPr>
  <p:slideViewPr>
    <p:cSldViewPr snapToGrid="0" snapToObjects="1">
      <p:cViewPr>
        <p:scale>
          <a:sx n="70" d="100"/>
          <a:sy n="70" d="100"/>
        </p:scale>
        <p:origin x="-625" y="-4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4" d="100"/>
        <a:sy n="84" d="100"/>
      </p:scale>
      <p:origin x="0" y="1123"/>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18.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slide" Target="slides/slide31.xml"/><Relationship Id="rId63" Type="http://schemas.openxmlformats.org/officeDocument/2006/relationships/slide" Target="slides/slide39.xml"/><Relationship Id="rId68" Type="http://schemas.openxmlformats.org/officeDocument/2006/relationships/slide" Target="slides/slide44.xml"/><Relationship Id="rId76" Type="http://schemas.openxmlformats.org/officeDocument/2006/relationships/slide" Target="slides/slide52.xml"/><Relationship Id="rId84"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47.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5.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slide" Target="slides/slide42.xml"/><Relationship Id="rId74" Type="http://schemas.openxmlformats.org/officeDocument/2006/relationships/slide" Target="slides/slide50.xml"/><Relationship Id="rId79"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37.xml"/><Relationship Id="rId82" Type="http://schemas.openxmlformats.org/officeDocument/2006/relationships/presProps" Target="presProps.xml"/><Relationship Id="rId19" Type="http://schemas.openxmlformats.org/officeDocument/2006/relationships/slideMaster" Target="slideMasters/slideMaster1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slide" Target="slides/slide53.xml"/><Relationship Id="rId8" Type="http://schemas.openxmlformats.org/officeDocument/2006/relationships/slideMaster" Target="slideMasters/slideMaster5.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17.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7.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tags" Target="tags/tag1.xml"/></Relationships>
</file>

<file path=ppt/charts/_rels/chart1.xml.rels><?xml version="1.0" encoding="UTF-8" standalone="yes"?>
<Relationships xmlns="http://schemas.openxmlformats.org/package/2006/relationships"><Relationship Id="rId2" Type="http://schemas.openxmlformats.org/officeDocument/2006/relationships/oleObject" Target="file:///\\loninfra01.proque.st\LON_Documents\NDam\My%20Documents\Dissertation%20mm\Production%20Reports\LBF%20graph.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loninfra01.proque.st\LON_Documents\NDam\My%20Documents\Dissertation%20mm\Production%20Reports\LBF%20graph.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file:///\\BERPQDOM01.proque.st\BER_Documents\atrifono\My%20Documents\PQDT%20Russia%20Consortium%20usage%20Oct%2020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lrMapOvr bg1="lt1" tx1="dk1" bg2="lt2" tx2="dk2" accent1="accent1" accent2="accent2" accent3="accent3" accent4="accent4" accent5="accent5" accent6="accent6" hlink="hlink" folHlink="folHlink"/>
  <c:chart>
    <c:plotArea>
      <c:layout/>
      <c:lineChart>
        <c:grouping val="standard"/>
        <c:ser>
          <c:idx val="1"/>
          <c:order val="0"/>
          <c:marker>
            <c:symbol val="none"/>
          </c:marker>
          <c:cat>
            <c:numRef>
              <c:f>Sheet1!$B$1:$B$128</c:f>
              <c:numCache>
                <c:formatCode>General</c:formatCode>
                <c:ptCount val="128"/>
                <c:pt idx="0">
                  <c:v>1873</c:v>
                </c:pt>
                <c:pt idx="1">
                  <c:v>1887</c:v>
                </c:pt>
                <c:pt idx="2">
                  <c:v>1888</c:v>
                </c:pt>
                <c:pt idx="3">
                  <c:v>1889</c:v>
                </c:pt>
                <c:pt idx="4">
                  <c:v>1891</c:v>
                </c:pt>
                <c:pt idx="5">
                  <c:v>1893</c:v>
                </c:pt>
                <c:pt idx="6">
                  <c:v>1895</c:v>
                </c:pt>
                <c:pt idx="7">
                  <c:v>1896</c:v>
                </c:pt>
                <c:pt idx="8">
                  <c:v>1897</c:v>
                </c:pt>
                <c:pt idx="9">
                  <c:v>1898</c:v>
                </c:pt>
                <c:pt idx="10">
                  <c:v>1899</c:v>
                </c:pt>
                <c:pt idx="11">
                  <c:v>1900</c:v>
                </c:pt>
                <c:pt idx="12">
                  <c:v>1901</c:v>
                </c:pt>
                <c:pt idx="13">
                  <c:v>1902</c:v>
                </c:pt>
                <c:pt idx="14">
                  <c:v>1903</c:v>
                </c:pt>
                <c:pt idx="15">
                  <c:v>1904</c:v>
                </c:pt>
                <c:pt idx="16">
                  <c:v>1905</c:v>
                </c:pt>
                <c:pt idx="17">
                  <c:v>1906</c:v>
                </c:pt>
                <c:pt idx="18">
                  <c:v>1907</c:v>
                </c:pt>
                <c:pt idx="19">
                  <c:v>1908</c:v>
                </c:pt>
                <c:pt idx="20">
                  <c:v>1909</c:v>
                </c:pt>
                <c:pt idx="21">
                  <c:v>1910</c:v>
                </c:pt>
                <c:pt idx="22">
                  <c:v>1911</c:v>
                </c:pt>
                <c:pt idx="23">
                  <c:v>1912</c:v>
                </c:pt>
                <c:pt idx="24">
                  <c:v>1913</c:v>
                </c:pt>
                <c:pt idx="25">
                  <c:v>1914</c:v>
                </c:pt>
                <c:pt idx="26">
                  <c:v>1915</c:v>
                </c:pt>
                <c:pt idx="27">
                  <c:v>1916</c:v>
                </c:pt>
                <c:pt idx="28">
                  <c:v>1917</c:v>
                </c:pt>
                <c:pt idx="29">
                  <c:v>1918</c:v>
                </c:pt>
                <c:pt idx="30">
                  <c:v>1919</c:v>
                </c:pt>
                <c:pt idx="31">
                  <c:v>1920</c:v>
                </c:pt>
                <c:pt idx="32">
                  <c:v>1921</c:v>
                </c:pt>
                <c:pt idx="33">
                  <c:v>1922</c:v>
                </c:pt>
                <c:pt idx="34">
                  <c:v>1923</c:v>
                </c:pt>
                <c:pt idx="35">
                  <c:v>1924</c:v>
                </c:pt>
                <c:pt idx="36">
                  <c:v>1925</c:v>
                </c:pt>
                <c:pt idx="37">
                  <c:v>1926</c:v>
                </c:pt>
                <c:pt idx="38">
                  <c:v>1927</c:v>
                </c:pt>
                <c:pt idx="39">
                  <c:v>1928</c:v>
                </c:pt>
                <c:pt idx="40">
                  <c:v>1929</c:v>
                </c:pt>
                <c:pt idx="41">
                  <c:v>1930</c:v>
                </c:pt>
                <c:pt idx="42">
                  <c:v>1931</c:v>
                </c:pt>
                <c:pt idx="43">
                  <c:v>1932</c:v>
                </c:pt>
                <c:pt idx="44">
                  <c:v>1933</c:v>
                </c:pt>
                <c:pt idx="45">
                  <c:v>1934</c:v>
                </c:pt>
                <c:pt idx="46">
                  <c:v>1935</c:v>
                </c:pt>
                <c:pt idx="47">
                  <c:v>1936</c:v>
                </c:pt>
                <c:pt idx="48">
                  <c:v>1937</c:v>
                </c:pt>
                <c:pt idx="49">
                  <c:v>1938</c:v>
                </c:pt>
                <c:pt idx="50">
                  <c:v>1939</c:v>
                </c:pt>
                <c:pt idx="51">
                  <c:v>1940</c:v>
                </c:pt>
                <c:pt idx="52">
                  <c:v>1941</c:v>
                </c:pt>
                <c:pt idx="53">
                  <c:v>1942</c:v>
                </c:pt>
                <c:pt idx="54">
                  <c:v>1943</c:v>
                </c:pt>
                <c:pt idx="55">
                  <c:v>1944</c:v>
                </c:pt>
                <c:pt idx="56">
                  <c:v>1945</c:v>
                </c:pt>
                <c:pt idx="57">
                  <c:v>1946</c:v>
                </c:pt>
                <c:pt idx="58">
                  <c:v>1947</c:v>
                </c:pt>
                <c:pt idx="59">
                  <c:v>1948</c:v>
                </c:pt>
                <c:pt idx="60">
                  <c:v>1949</c:v>
                </c:pt>
                <c:pt idx="61">
                  <c:v>1950</c:v>
                </c:pt>
                <c:pt idx="62">
                  <c:v>1951</c:v>
                </c:pt>
                <c:pt idx="63">
                  <c:v>1952</c:v>
                </c:pt>
                <c:pt idx="64">
                  <c:v>1953</c:v>
                </c:pt>
                <c:pt idx="65">
                  <c:v>1954</c:v>
                </c:pt>
                <c:pt idx="66">
                  <c:v>1955</c:v>
                </c:pt>
                <c:pt idx="67">
                  <c:v>1956</c:v>
                </c:pt>
                <c:pt idx="68">
                  <c:v>1957</c:v>
                </c:pt>
                <c:pt idx="69">
                  <c:v>1958</c:v>
                </c:pt>
                <c:pt idx="70">
                  <c:v>1959</c:v>
                </c:pt>
                <c:pt idx="71">
                  <c:v>1960</c:v>
                </c:pt>
                <c:pt idx="72">
                  <c:v>1961</c:v>
                </c:pt>
                <c:pt idx="73">
                  <c:v>1962</c:v>
                </c:pt>
                <c:pt idx="74">
                  <c:v>1963</c:v>
                </c:pt>
                <c:pt idx="75">
                  <c:v>1964</c:v>
                </c:pt>
                <c:pt idx="76">
                  <c:v>1965</c:v>
                </c:pt>
                <c:pt idx="77">
                  <c:v>1966</c:v>
                </c:pt>
                <c:pt idx="78">
                  <c:v>1967</c:v>
                </c:pt>
                <c:pt idx="79">
                  <c:v>1968</c:v>
                </c:pt>
                <c:pt idx="80">
                  <c:v>1969</c:v>
                </c:pt>
                <c:pt idx="81">
                  <c:v>1970</c:v>
                </c:pt>
                <c:pt idx="82">
                  <c:v>1971</c:v>
                </c:pt>
                <c:pt idx="83">
                  <c:v>1972</c:v>
                </c:pt>
                <c:pt idx="84">
                  <c:v>1973</c:v>
                </c:pt>
                <c:pt idx="85">
                  <c:v>1974</c:v>
                </c:pt>
                <c:pt idx="86">
                  <c:v>1975</c:v>
                </c:pt>
                <c:pt idx="87">
                  <c:v>1976</c:v>
                </c:pt>
                <c:pt idx="88">
                  <c:v>1977</c:v>
                </c:pt>
                <c:pt idx="89">
                  <c:v>1978</c:v>
                </c:pt>
                <c:pt idx="90">
                  <c:v>1979</c:v>
                </c:pt>
                <c:pt idx="91">
                  <c:v>1980</c:v>
                </c:pt>
                <c:pt idx="92">
                  <c:v>1981</c:v>
                </c:pt>
                <c:pt idx="93">
                  <c:v>1982</c:v>
                </c:pt>
                <c:pt idx="94">
                  <c:v>1983</c:v>
                </c:pt>
                <c:pt idx="95">
                  <c:v>1984</c:v>
                </c:pt>
                <c:pt idx="96">
                  <c:v>1985</c:v>
                </c:pt>
                <c:pt idx="97">
                  <c:v>1986</c:v>
                </c:pt>
                <c:pt idx="98">
                  <c:v>1987</c:v>
                </c:pt>
                <c:pt idx="99">
                  <c:v>1988</c:v>
                </c:pt>
                <c:pt idx="100">
                  <c:v>1989</c:v>
                </c:pt>
                <c:pt idx="101">
                  <c:v>1990</c:v>
                </c:pt>
                <c:pt idx="102">
                  <c:v>1991</c:v>
                </c:pt>
                <c:pt idx="103">
                  <c:v>1992</c:v>
                </c:pt>
                <c:pt idx="104">
                  <c:v>1993</c:v>
                </c:pt>
                <c:pt idx="105">
                  <c:v>1994</c:v>
                </c:pt>
                <c:pt idx="106">
                  <c:v>1995</c:v>
                </c:pt>
                <c:pt idx="107">
                  <c:v>1996</c:v>
                </c:pt>
                <c:pt idx="108">
                  <c:v>1997</c:v>
                </c:pt>
                <c:pt idx="109">
                  <c:v>1998</c:v>
                </c:pt>
                <c:pt idx="110">
                  <c:v>1999</c:v>
                </c:pt>
                <c:pt idx="111">
                  <c:v>2000</c:v>
                </c:pt>
                <c:pt idx="112">
                  <c:v>2001</c:v>
                </c:pt>
                <c:pt idx="113">
                  <c:v>2002</c:v>
                </c:pt>
                <c:pt idx="114">
                  <c:v>2003</c:v>
                </c:pt>
                <c:pt idx="115">
                  <c:v>2004</c:v>
                </c:pt>
                <c:pt idx="116">
                  <c:v>2005</c:v>
                </c:pt>
                <c:pt idx="117">
                  <c:v>2006</c:v>
                </c:pt>
                <c:pt idx="118">
                  <c:v>2007</c:v>
                </c:pt>
                <c:pt idx="119">
                  <c:v>2008</c:v>
                </c:pt>
                <c:pt idx="120">
                  <c:v>2009</c:v>
                </c:pt>
                <c:pt idx="121">
                  <c:v>2010</c:v>
                </c:pt>
                <c:pt idx="122">
                  <c:v>2011</c:v>
                </c:pt>
                <c:pt idx="123">
                  <c:v>2012</c:v>
                </c:pt>
                <c:pt idx="124">
                  <c:v>2013</c:v>
                </c:pt>
                <c:pt idx="125">
                  <c:v>2014</c:v>
                </c:pt>
                <c:pt idx="126">
                  <c:v>2015</c:v>
                </c:pt>
                <c:pt idx="127">
                  <c:v>2016</c:v>
                </c:pt>
              </c:numCache>
            </c:numRef>
          </c:cat>
          <c:val>
            <c:numRef>
              <c:f>Sheet1!$C$1:$C$126</c:f>
              <c:numCache>
                <c:formatCode>_-* #,##0_-;\-* #,##0_-;_-* "-"??_-;_-@_-</c:formatCode>
                <c:ptCount val="126"/>
                <c:pt idx="0">
                  <c:v>1</c:v>
                </c:pt>
                <c:pt idx="1">
                  <c:v>1</c:v>
                </c:pt>
                <c:pt idx="2">
                  <c:v>1</c:v>
                </c:pt>
                <c:pt idx="3">
                  <c:v>1</c:v>
                </c:pt>
                <c:pt idx="4">
                  <c:v>2</c:v>
                </c:pt>
                <c:pt idx="5">
                  <c:v>5</c:v>
                </c:pt>
                <c:pt idx="6">
                  <c:v>2</c:v>
                </c:pt>
                <c:pt idx="7">
                  <c:v>2</c:v>
                </c:pt>
                <c:pt idx="8">
                  <c:v>5</c:v>
                </c:pt>
                <c:pt idx="9">
                  <c:v>3</c:v>
                </c:pt>
                <c:pt idx="10">
                  <c:v>4</c:v>
                </c:pt>
                <c:pt idx="11">
                  <c:v>15</c:v>
                </c:pt>
                <c:pt idx="12">
                  <c:v>7</c:v>
                </c:pt>
                <c:pt idx="13">
                  <c:v>13</c:v>
                </c:pt>
                <c:pt idx="14">
                  <c:v>4</c:v>
                </c:pt>
                <c:pt idx="15">
                  <c:v>7</c:v>
                </c:pt>
                <c:pt idx="16">
                  <c:v>4</c:v>
                </c:pt>
                <c:pt idx="17">
                  <c:v>2</c:v>
                </c:pt>
                <c:pt idx="18">
                  <c:v>6</c:v>
                </c:pt>
                <c:pt idx="19">
                  <c:v>9</c:v>
                </c:pt>
                <c:pt idx="20">
                  <c:v>13</c:v>
                </c:pt>
                <c:pt idx="21">
                  <c:v>11</c:v>
                </c:pt>
                <c:pt idx="22">
                  <c:v>1</c:v>
                </c:pt>
                <c:pt idx="23">
                  <c:v>28</c:v>
                </c:pt>
                <c:pt idx="24">
                  <c:v>17</c:v>
                </c:pt>
                <c:pt idx="25">
                  <c:v>20</c:v>
                </c:pt>
                <c:pt idx="26">
                  <c:v>24</c:v>
                </c:pt>
                <c:pt idx="27">
                  <c:v>12</c:v>
                </c:pt>
                <c:pt idx="28">
                  <c:v>15</c:v>
                </c:pt>
                <c:pt idx="29">
                  <c:v>25</c:v>
                </c:pt>
                <c:pt idx="30">
                  <c:v>17</c:v>
                </c:pt>
                <c:pt idx="31">
                  <c:v>18</c:v>
                </c:pt>
                <c:pt idx="32">
                  <c:v>12</c:v>
                </c:pt>
                <c:pt idx="33">
                  <c:v>19</c:v>
                </c:pt>
                <c:pt idx="34">
                  <c:v>20</c:v>
                </c:pt>
                <c:pt idx="35">
                  <c:v>20</c:v>
                </c:pt>
                <c:pt idx="36">
                  <c:v>28</c:v>
                </c:pt>
                <c:pt idx="37">
                  <c:v>31</c:v>
                </c:pt>
                <c:pt idx="38">
                  <c:v>44</c:v>
                </c:pt>
                <c:pt idx="39">
                  <c:v>56</c:v>
                </c:pt>
                <c:pt idx="40">
                  <c:v>41</c:v>
                </c:pt>
                <c:pt idx="41">
                  <c:v>73</c:v>
                </c:pt>
                <c:pt idx="42">
                  <c:v>70</c:v>
                </c:pt>
                <c:pt idx="43">
                  <c:v>84</c:v>
                </c:pt>
                <c:pt idx="44">
                  <c:v>86</c:v>
                </c:pt>
                <c:pt idx="45">
                  <c:v>68</c:v>
                </c:pt>
                <c:pt idx="46">
                  <c:v>91</c:v>
                </c:pt>
                <c:pt idx="47">
                  <c:v>98</c:v>
                </c:pt>
                <c:pt idx="48">
                  <c:v>165</c:v>
                </c:pt>
                <c:pt idx="49">
                  <c:v>90</c:v>
                </c:pt>
                <c:pt idx="50">
                  <c:v>105</c:v>
                </c:pt>
                <c:pt idx="51">
                  <c:v>80</c:v>
                </c:pt>
                <c:pt idx="52">
                  <c:v>92</c:v>
                </c:pt>
                <c:pt idx="53">
                  <c:v>74</c:v>
                </c:pt>
                <c:pt idx="54">
                  <c:v>77</c:v>
                </c:pt>
                <c:pt idx="55">
                  <c:v>63</c:v>
                </c:pt>
                <c:pt idx="56">
                  <c:v>35</c:v>
                </c:pt>
                <c:pt idx="57">
                  <c:v>77</c:v>
                </c:pt>
                <c:pt idx="58">
                  <c:v>110</c:v>
                </c:pt>
                <c:pt idx="59">
                  <c:v>160</c:v>
                </c:pt>
                <c:pt idx="60">
                  <c:v>173</c:v>
                </c:pt>
                <c:pt idx="61">
                  <c:v>261</c:v>
                </c:pt>
                <c:pt idx="62">
                  <c:v>347</c:v>
                </c:pt>
                <c:pt idx="63">
                  <c:v>299</c:v>
                </c:pt>
                <c:pt idx="64">
                  <c:v>323</c:v>
                </c:pt>
                <c:pt idx="65">
                  <c:v>311</c:v>
                </c:pt>
                <c:pt idx="66">
                  <c:v>391</c:v>
                </c:pt>
                <c:pt idx="67">
                  <c:v>409</c:v>
                </c:pt>
                <c:pt idx="68">
                  <c:v>480</c:v>
                </c:pt>
                <c:pt idx="69">
                  <c:v>1015</c:v>
                </c:pt>
                <c:pt idx="70">
                  <c:v>431</c:v>
                </c:pt>
                <c:pt idx="71">
                  <c:v>446</c:v>
                </c:pt>
                <c:pt idx="72">
                  <c:v>476</c:v>
                </c:pt>
                <c:pt idx="73">
                  <c:v>559</c:v>
                </c:pt>
                <c:pt idx="74">
                  <c:v>571</c:v>
                </c:pt>
                <c:pt idx="75">
                  <c:v>1990</c:v>
                </c:pt>
                <c:pt idx="76">
                  <c:v>848</c:v>
                </c:pt>
                <c:pt idx="77">
                  <c:v>983</c:v>
                </c:pt>
                <c:pt idx="78">
                  <c:v>1373</c:v>
                </c:pt>
                <c:pt idx="79">
                  <c:v>1276</c:v>
                </c:pt>
                <c:pt idx="80">
                  <c:v>1452</c:v>
                </c:pt>
                <c:pt idx="81">
                  <c:v>3082</c:v>
                </c:pt>
                <c:pt idx="82">
                  <c:v>1975</c:v>
                </c:pt>
                <c:pt idx="83">
                  <c:v>4821</c:v>
                </c:pt>
                <c:pt idx="84">
                  <c:v>2114</c:v>
                </c:pt>
                <c:pt idx="85">
                  <c:v>3755</c:v>
                </c:pt>
                <c:pt idx="86">
                  <c:v>2320</c:v>
                </c:pt>
                <c:pt idx="87">
                  <c:v>4651</c:v>
                </c:pt>
                <c:pt idx="88">
                  <c:v>2392</c:v>
                </c:pt>
                <c:pt idx="89">
                  <c:v>2611</c:v>
                </c:pt>
                <c:pt idx="90">
                  <c:v>4513</c:v>
                </c:pt>
                <c:pt idx="91">
                  <c:v>3827</c:v>
                </c:pt>
                <c:pt idx="92">
                  <c:v>5783</c:v>
                </c:pt>
                <c:pt idx="93">
                  <c:v>4114</c:v>
                </c:pt>
                <c:pt idx="94">
                  <c:v>4115</c:v>
                </c:pt>
                <c:pt idx="95">
                  <c:v>4378</c:v>
                </c:pt>
                <c:pt idx="96">
                  <c:v>6414</c:v>
                </c:pt>
                <c:pt idx="97">
                  <c:v>4973</c:v>
                </c:pt>
                <c:pt idx="98">
                  <c:v>5359</c:v>
                </c:pt>
                <c:pt idx="99">
                  <c:v>5593</c:v>
                </c:pt>
                <c:pt idx="100">
                  <c:v>6798</c:v>
                </c:pt>
                <c:pt idx="101">
                  <c:v>7876</c:v>
                </c:pt>
                <c:pt idx="102">
                  <c:v>9005</c:v>
                </c:pt>
                <c:pt idx="103">
                  <c:v>9928</c:v>
                </c:pt>
                <c:pt idx="104">
                  <c:v>11897</c:v>
                </c:pt>
                <c:pt idx="105">
                  <c:v>12723</c:v>
                </c:pt>
                <c:pt idx="106">
                  <c:v>13927</c:v>
                </c:pt>
                <c:pt idx="107">
                  <c:v>18518</c:v>
                </c:pt>
                <c:pt idx="108">
                  <c:v>22446</c:v>
                </c:pt>
                <c:pt idx="109">
                  <c:v>24614</c:v>
                </c:pt>
                <c:pt idx="110">
                  <c:v>24321</c:v>
                </c:pt>
                <c:pt idx="111">
                  <c:v>37396</c:v>
                </c:pt>
                <c:pt idx="112">
                  <c:v>37054</c:v>
                </c:pt>
                <c:pt idx="113">
                  <c:v>38633</c:v>
                </c:pt>
                <c:pt idx="114">
                  <c:v>47394</c:v>
                </c:pt>
                <c:pt idx="115">
                  <c:v>42384</c:v>
                </c:pt>
                <c:pt idx="116">
                  <c:v>50601</c:v>
                </c:pt>
                <c:pt idx="117">
                  <c:v>55400</c:v>
                </c:pt>
                <c:pt idx="118">
                  <c:v>63997</c:v>
                </c:pt>
                <c:pt idx="119">
                  <c:v>79067</c:v>
                </c:pt>
                <c:pt idx="120">
                  <c:v>80451</c:v>
                </c:pt>
                <c:pt idx="121">
                  <c:v>98851</c:v>
                </c:pt>
                <c:pt idx="122">
                  <c:v>109329</c:v>
                </c:pt>
                <c:pt idx="123">
                  <c:v>108713</c:v>
                </c:pt>
                <c:pt idx="124">
                  <c:v>104424</c:v>
                </c:pt>
                <c:pt idx="125">
                  <c:v>115029</c:v>
                </c:pt>
              </c:numCache>
            </c:numRef>
          </c:val>
        </c:ser>
        <c:marker val="1"/>
        <c:axId val="159359744"/>
        <c:axId val="159361280"/>
      </c:lineChart>
      <c:catAx>
        <c:axId val="159359744"/>
        <c:scaling>
          <c:orientation val="minMax"/>
        </c:scaling>
        <c:axPos val="b"/>
        <c:numFmt formatCode="General" sourceLinked="1"/>
        <c:tickLblPos val="nextTo"/>
        <c:crossAx val="159361280"/>
        <c:crosses val="autoZero"/>
        <c:auto val="1"/>
        <c:lblAlgn val="ctr"/>
        <c:lblOffset val="100"/>
      </c:catAx>
      <c:valAx>
        <c:axId val="159361280"/>
        <c:scaling>
          <c:orientation val="minMax"/>
        </c:scaling>
        <c:axPos val="l"/>
        <c:numFmt formatCode="_-* #,##0_-;\-* #,##0_-;_-* &quot;-&quot;??_-;_-@_-" sourceLinked="1"/>
        <c:tickLblPos val="nextTo"/>
        <c:crossAx val="159359744"/>
        <c:crosses val="autoZero"/>
        <c:crossBetween val="between"/>
      </c:valAx>
    </c:plotArea>
    <c:plotVisOnly val="1"/>
    <c:dispBlanksAs val="gap"/>
  </c:chart>
  <c:spPr>
    <a:ln>
      <a:solidFill>
        <a:schemeClr val="accent1"/>
      </a:solidFill>
    </a:ln>
  </c:sp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lrMapOvr bg1="lt1" tx1="dk1" bg2="lt2" tx2="dk2" accent1="accent1" accent2="accent2" accent3="accent3" accent4="accent4" accent5="accent5" accent6="accent6" hlink="hlink" folHlink="folHlink"/>
  <c:chart>
    <c:plotArea>
      <c:layout/>
      <c:barChart>
        <c:barDir val="col"/>
        <c:grouping val="stacked"/>
        <c:ser>
          <c:idx val="1"/>
          <c:order val="0"/>
          <c:spPr>
            <a:solidFill>
              <a:schemeClr val="accent1"/>
            </a:solidFill>
          </c:spPr>
          <c:cat>
            <c:numRef>
              <c:f>Sheet1!$B$103:$B$126</c:f>
              <c:numCache>
                <c:formatCode>General</c:formatCode>
                <c:ptCount val="24"/>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numCache>
            </c:numRef>
          </c:cat>
          <c:val>
            <c:numRef>
              <c:f>Sheet1!$E$103:$E$126</c:f>
              <c:numCache>
                <c:formatCode>_(* #,##0.00_);_(* \(#,##0.00\);_(* "-"??_);_(@_)</c:formatCode>
                <c:ptCount val="24"/>
                <c:pt idx="0">
                  <c:v>0.39454083420960762</c:v>
                </c:pt>
                <c:pt idx="1">
                  <c:v>0.4114039449693353</c:v>
                </c:pt>
                <c:pt idx="2">
                  <c:v>0.47530962844586538</c:v>
                </c:pt>
                <c:pt idx="3">
                  <c:v>0.48404032718280687</c:v>
                </c:pt>
                <c:pt idx="4">
                  <c:v>0.48492339832869291</c:v>
                </c:pt>
                <c:pt idx="5">
                  <c:v>0.59172391755871923</c:v>
                </c:pt>
                <c:pt idx="6">
                  <c:v>0.5232655725475569</c:v>
                </c:pt>
                <c:pt idx="7">
                  <c:v>0.43011917659804982</c:v>
                </c:pt>
                <c:pt idx="8">
                  <c:v>0.43589927412850632</c:v>
                </c:pt>
                <c:pt idx="9">
                  <c:v>0.68717383314958491</c:v>
                </c:pt>
                <c:pt idx="10">
                  <c:v>0.67177925232968294</c:v>
                </c:pt>
                <c:pt idx="11">
                  <c:v>0.73038529889968662</c:v>
                </c:pt>
                <c:pt idx="12">
                  <c:v>0.89163562478835079</c:v>
                </c:pt>
                <c:pt idx="13">
                  <c:v>0.75760121547949877</c:v>
                </c:pt>
                <c:pt idx="14">
                  <c:v>0.85655522640711335</c:v>
                </c:pt>
                <c:pt idx="15">
                  <c:v>0.87921156623446695</c:v>
                </c:pt>
                <c:pt idx="16">
                  <c:v>0.96168121778592575</c:v>
                </c:pt>
                <c:pt idx="17">
                  <c:v>1.1495805405719781</c:v>
                </c:pt>
                <c:pt idx="18">
                  <c:v>1.1629060002023677</c:v>
                </c:pt>
                <c:pt idx="19">
                  <c:v>1.3759691541042018</c:v>
                </c:pt>
                <c:pt idx="20">
                  <c:v>1.4971038109192478</c:v>
                </c:pt>
                <c:pt idx="21">
                  <c:v>1.3629331528007622</c:v>
                </c:pt>
                <c:pt idx="22">
                  <c:v>1.4738743824982277</c:v>
                </c:pt>
                <c:pt idx="23">
                  <c:v>1.9866839378238459</c:v>
                </c:pt>
              </c:numCache>
            </c:numRef>
          </c:val>
        </c:ser>
        <c:overlap val="100"/>
        <c:axId val="159853568"/>
        <c:axId val="159863552"/>
      </c:barChart>
      <c:catAx>
        <c:axId val="159853568"/>
        <c:scaling>
          <c:orientation val="minMax"/>
        </c:scaling>
        <c:axPos val="b"/>
        <c:numFmt formatCode="General" sourceLinked="1"/>
        <c:tickLblPos val="nextTo"/>
        <c:spPr>
          <a:solidFill>
            <a:sysClr val="window" lastClr="FFFFFF"/>
          </a:solidFill>
        </c:spPr>
        <c:crossAx val="159863552"/>
        <c:crosses val="autoZero"/>
        <c:auto val="1"/>
        <c:lblAlgn val="ctr"/>
        <c:lblOffset val="100"/>
      </c:catAx>
      <c:valAx>
        <c:axId val="159863552"/>
        <c:scaling>
          <c:orientation val="minMax"/>
          <c:max val="2"/>
        </c:scaling>
        <c:axPos val="l"/>
        <c:title>
          <c:tx>
            <c:rich>
              <a:bodyPr rot="-5400000" vert="horz"/>
              <a:lstStyle/>
              <a:p>
                <a:pPr>
                  <a:defRPr/>
                </a:pPr>
                <a:r>
                  <a:rPr lang="en-US" dirty="0" smtClean="0"/>
                  <a:t>Full text Usage per ETD March 2015 </a:t>
                </a:r>
                <a:endParaRPr lang="en-US" dirty="0"/>
              </a:p>
            </c:rich>
          </c:tx>
          <c:layout/>
        </c:title>
        <c:numFmt formatCode="_-* #,##0.0_-;\-* #,##0.0_-;_-* &quot;-&quot;?_-;_-@_-" sourceLinked="0"/>
        <c:tickLblPos val="nextTo"/>
        <c:crossAx val="159853568"/>
        <c:crosses val="autoZero"/>
        <c:crossBetween val="between"/>
      </c:valAx>
    </c:plotArea>
    <c:plotVisOnly val="1"/>
    <c:dispBlanksAs val="gap"/>
  </c:chart>
  <c:txPr>
    <a:bodyPr/>
    <a:lstStyle/>
    <a:p>
      <a:pPr>
        <a:defRPr sz="1600"/>
      </a:pPr>
      <a:endParaRPr lang="ru-RU"/>
    </a:p>
  </c:tx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title>
      <c:layout/>
    </c:title>
    <c:plotArea>
      <c:layout/>
      <c:barChart>
        <c:barDir val="col"/>
        <c:grouping val="clustered"/>
        <c:ser>
          <c:idx val="0"/>
          <c:order val="0"/>
          <c:tx>
            <c:strRef>
              <c:f>Institutions!$B$1</c:f>
              <c:strCache>
                <c:ptCount val="1"/>
                <c:pt idx="0">
                  <c:v>Total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endParaRPr lang="ru-RU"/>
              </a:p>
            </c:txPr>
            <c:dLblPos val="outEnd"/>
            <c:showVal val="1"/>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Institutions!$A$2:$A$26</c:f>
              <c:strCache>
                <c:ptCount val="25"/>
                <c:pt idx="0">
                  <c:v>Dagestan State University</c:v>
                </c:pt>
                <c:pt idx="1">
                  <c:v>Immanuel Kant Baltic Federal University</c:v>
                </c:pt>
                <c:pt idx="2">
                  <c:v>Russian State Library-</c:v>
                </c:pt>
                <c:pt idx="3">
                  <c:v>European University at St.Petersburg</c:v>
                </c:pt>
                <c:pt idx="4">
                  <c:v>Peoples Friendship University of Russia (PFUR)</c:v>
                </c:pt>
                <c:pt idx="5">
                  <c:v>Ufa State Aviation Technical University</c:v>
                </c:pt>
                <c:pt idx="6">
                  <c:v>All Russian State Library of Foreign Literature</c:v>
                </c:pt>
                <c:pt idx="7">
                  <c:v>Kazan Federal University</c:v>
                </c:pt>
                <c:pt idx="8">
                  <c:v>Penza State University</c:v>
                </c:pt>
                <c:pt idx="9">
                  <c:v>Northern Arctic Federal University</c:v>
                </c:pt>
                <c:pt idx="10">
                  <c:v>Ulyanovsk State University</c:v>
                </c:pt>
                <c:pt idx="11">
                  <c:v>Central Scientific Library of the Ural Branch of the Russian Academy of Sciences</c:v>
                </c:pt>
                <c:pt idx="12">
                  <c:v>Pacific National University</c:v>
                </c:pt>
                <c:pt idx="13">
                  <c:v>Lomonosov Moscow State Univ - Economic Fac of MSU</c:v>
                </c:pt>
                <c:pt idx="14">
                  <c:v>OMSK STATE TECHNICAL UNIVERSITY</c:v>
                </c:pt>
                <c:pt idx="15">
                  <c:v>Federal Almazov North-West Medical Research Centre</c:v>
                </c:pt>
                <c:pt idx="16">
                  <c:v>Federal State Budget Institution Research Center for Obstetrics, Gynecology and Perinatology</c:v>
                </c:pt>
                <c:pt idx="17">
                  <c:v>Saratov State University</c:v>
                </c:pt>
                <c:pt idx="18">
                  <c:v>National Library of Russia</c:v>
                </c:pt>
                <c:pt idx="19">
                  <c:v>Bauman Moscow State Technical University</c:v>
                </c:pt>
                <c:pt idx="20">
                  <c:v>Tomsk State University</c:v>
                </c:pt>
                <c:pt idx="21">
                  <c:v>Irkutsk State Technical University</c:v>
                </c:pt>
                <c:pt idx="22">
                  <c:v>Perm State University</c:v>
                </c:pt>
                <c:pt idx="23">
                  <c:v>Yaroslavl State Technical University</c:v>
                </c:pt>
                <c:pt idx="24">
                  <c:v>Ivanovo State University</c:v>
                </c:pt>
              </c:strCache>
            </c:strRef>
          </c:cat>
          <c:val>
            <c:numRef>
              <c:f>Institutions!$B$2:$B$26</c:f>
              <c:numCache>
                <c:formatCode>General</c:formatCode>
                <c:ptCount val="25"/>
                <c:pt idx="0">
                  <c:v>2434</c:v>
                </c:pt>
                <c:pt idx="1">
                  <c:v>2235</c:v>
                </c:pt>
                <c:pt idx="2">
                  <c:v>2105</c:v>
                </c:pt>
                <c:pt idx="3">
                  <c:v>1280</c:v>
                </c:pt>
                <c:pt idx="4">
                  <c:v>1105</c:v>
                </c:pt>
                <c:pt idx="5">
                  <c:v>1080</c:v>
                </c:pt>
                <c:pt idx="6">
                  <c:v>1027</c:v>
                </c:pt>
                <c:pt idx="7">
                  <c:v>596</c:v>
                </c:pt>
                <c:pt idx="8">
                  <c:v>466</c:v>
                </c:pt>
                <c:pt idx="9">
                  <c:v>462</c:v>
                </c:pt>
                <c:pt idx="10">
                  <c:v>457</c:v>
                </c:pt>
                <c:pt idx="11">
                  <c:v>381</c:v>
                </c:pt>
                <c:pt idx="12">
                  <c:v>374</c:v>
                </c:pt>
                <c:pt idx="13">
                  <c:v>348</c:v>
                </c:pt>
                <c:pt idx="14">
                  <c:v>337</c:v>
                </c:pt>
                <c:pt idx="15">
                  <c:v>314</c:v>
                </c:pt>
                <c:pt idx="16">
                  <c:v>301</c:v>
                </c:pt>
                <c:pt idx="17">
                  <c:v>297</c:v>
                </c:pt>
                <c:pt idx="18">
                  <c:v>293</c:v>
                </c:pt>
                <c:pt idx="19">
                  <c:v>270</c:v>
                </c:pt>
                <c:pt idx="20">
                  <c:v>254</c:v>
                </c:pt>
                <c:pt idx="21">
                  <c:v>249</c:v>
                </c:pt>
                <c:pt idx="22">
                  <c:v>216</c:v>
                </c:pt>
                <c:pt idx="23">
                  <c:v>194</c:v>
                </c:pt>
                <c:pt idx="24">
                  <c:v>190</c:v>
                </c:pt>
              </c:numCache>
            </c:numRef>
          </c:val>
        </c:ser>
        <c:dLbls>
          <c:showVal val="1"/>
        </c:dLbls>
        <c:gapWidth val="100"/>
        <c:axId val="159899648"/>
        <c:axId val="159901184"/>
      </c:barChart>
      <c:catAx>
        <c:axId val="159899648"/>
        <c:scaling>
          <c:orientation val="minMax"/>
        </c:scaling>
        <c:axPos val="b"/>
        <c:numFmt formatCode="General" sourceLinked="1"/>
        <c:maj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ru-RU"/>
          </a:p>
        </c:txPr>
        <c:crossAx val="159901184"/>
        <c:crosses val="autoZero"/>
        <c:auto val="1"/>
        <c:lblAlgn val="ctr"/>
        <c:lblOffset val="100"/>
      </c:catAx>
      <c:valAx>
        <c:axId val="159901184"/>
        <c:scaling>
          <c:orientation val="minMax"/>
        </c:scaling>
        <c:axPos val="l"/>
        <c:majorGridlines>
          <c:spPr>
            <a:ln w="9525" cap="flat" cmpd="sng" algn="ctr">
              <a:solidFill>
                <a:schemeClr val="tx2">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ru-RU"/>
          </a:p>
        </c:txPr>
        <c:crossAx val="159899648"/>
        <c:crosses val="autoZero"/>
        <c:crossBetween val="between"/>
      </c:valAx>
      <c:spPr>
        <a:noFill/>
        <a:ln>
          <a:noFill/>
        </a:ln>
        <a:effectLst/>
      </c:spPr>
    </c:plotArea>
    <c:plotVisOnly val="1"/>
    <c:dispBlanksAs val="gap"/>
  </c:chart>
  <c:spPr>
    <a:solidFill>
      <a:schemeClr val="bg1"/>
    </a:solidFill>
    <a:ln w="9525" cap="flat" cmpd="sng" algn="ctr">
      <a:solidFill>
        <a:schemeClr val="tx2">
          <a:lumMod val="15000"/>
          <a:lumOff val="85000"/>
        </a:schemeClr>
      </a:solidFill>
      <a:round/>
    </a:ln>
    <a:effectLst/>
  </c:spPr>
  <c:txPr>
    <a:bodyPr/>
    <a:lstStyle/>
    <a:p>
      <a:pPr>
        <a:defRPr/>
      </a:pPr>
      <a:endParaRPr lang="ru-RU"/>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E94B18-7546-495B-8619-79FF54D7AB77}" type="doc">
      <dgm:prSet loTypeId="urn:microsoft.com/office/officeart/2005/8/layout/chevron1" loCatId="process" qsTypeId="urn:microsoft.com/office/officeart/2005/8/quickstyle/simple1" qsCatId="simple" csTypeId="urn:microsoft.com/office/officeart/2005/8/colors/accent1_2" csCatId="accent1" phldr="1"/>
      <dgm:spPr/>
    </dgm:pt>
    <dgm:pt modelId="{BF7D4093-6CC6-4C41-A8C9-5A1C976792E9}">
      <dgm:prSet phldrT="[Text]" custT="1"/>
      <dgm:spPr>
        <a:solidFill>
          <a:srgbClr val="B5BF00"/>
        </a:solidFill>
      </dgm:spPr>
      <dgm:t>
        <a:bodyPr/>
        <a:lstStyle/>
        <a:p>
          <a:r>
            <a:rPr lang="en-US" sz="1200" dirty="0" smtClean="0"/>
            <a:t>Author Information</a:t>
          </a:r>
          <a:endParaRPr lang="en-US" sz="1200" dirty="0"/>
        </a:p>
      </dgm:t>
    </dgm:pt>
    <dgm:pt modelId="{AA41FB3A-D848-40CE-827B-870F54151CA2}" type="parTrans" cxnId="{C85EFCAD-B3AF-429A-9B06-4E4625EDB55C}">
      <dgm:prSet/>
      <dgm:spPr/>
      <dgm:t>
        <a:bodyPr/>
        <a:lstStyle/>
        <a:p>
          <a:endParaRPr lang="en-US"/>
        </a:p>
      </dgm:t>
    </dgm:pt>
    <dgm:pt modelId="{BD7CB4CD-80C4-4E55-84BB-678541DA3521}" type="sibTrans" cxnId="{C85EFCAD-B3AF-429A-9B06-4E4625EDB55C}">
      <dgm:prSet/>
      <dgm:spPr/>
      <dgm:t>
        <a:bodyPr/>
        <a:lstStyle/>
        <a:p>
          <a:endParaRPr lang="en-US"/>
        </a:p>
      </dgm:t>
    </dgm:pt>
    <dgm:pt modelId="{24A9BB17-27B6-4148-B511-8716312116A6}">
      <dgm:prSet phldrT="[Text]" custT="1"/>
      <dgm:spPr>
        <a:solidFill>
          <a:srgbClr val="B5BF00"/>
        </a:solidFill>
      </dgm:spPr>
      <dgm:t>
        <a:bodyPr/>
        <a:lstStyle/>
        <a:p>
          <a:r>
            <a:rPr lang="en-US" sz="1200" dirty="0" smtClean="0"/>
            <a:t>Submission Details</a:t>
          </a:r>
          <a:endParaRPr lang="en-US" sz="1200" dirty="0"/>
        </a:p>
      </dgm:t>
    </dgm:pt>
    <dgm:pt modelId="{2B577B0D-A633-42F6-A0EE-1229787EA60D}" type="parTrans" cxnId="{61B7C988-13C9-4CA4-A6DF-6A6B49190F5C}">
      <dgm:prSet/>
      <dgm:spPr/>
      <dgm:t>
        <a:bodyPr/>
        <a:lstStyle/>
        <a:p>
          <a:endParaRPr lang="en-US"/>
        </a:p>
      </dgm:t>
    </dgm:pt>
    <dgm:pt modelId="{0E52FFD8-E102-4F4A-BBBE-483C7E0614B1}" type="sibTrans" cxnId="{61B7C988-13C9-4CA4-A6DF-6A6B49190F5C}">
      <dgm:prSet/>
      <dgm:spPr/>
      <dgm:t>
        <a:bodyPr/>
        <a:lstStyle/>
        <a:p>
          <a:endParaRPr lang="en-US"/>
        </a:p>
      </dgm:t>
    </dgm:pt>
    <dgm:pt modelId="{EB03D3E9-0B58-44FF-A561-8289756D982A}">
      <dgm:prSet phldrT="[Text]" custT="1"/>
      <dgm:spPr>
        <a:solidFill>
          <a:srgbClr val="B5BF00"/>
        </a:solidFill>
      </dgm:spPr>
      <dgm:t>
        <a:bodyPr/>
        <a:lstStyle/>
        <a:p>
          <a:r>
            <a:rPr lang="en-US" sz="1200" dirty="0" smtClean="0"/>
            <a:t>Upload </a:t>
          </a:r>
          <a:r>
            <a:rPr lang="en-US" sz="1200" dirty="0" err="1" smtClean="0"/>
            <a:t>Pdf</a:t>
          </a:r>
          <a:endParaRPr lang="en-US" sz="1200" dirty="0"/>
        </a:p>
      </dgm:t>
    </dgm:pt>
    <dgm:pt modelId="{F8F84983-BAE6-41F8-821E-394C899C6F68}" type="parTrans" cxnId="{14C1CDA9-AFAF-405D-A488-F18E0201EC26}">
      <dgm:prSet/>
      <dgm:spPr/>
      <dgm:t>
        <a:bodyPr/>
        <a:lstStyle/>
        <a:p>
          <a:endParaRPr lang="en-US"/>
        </a:p>
      </dgm:t>
    </dgm:pt>
    <dgm:pt modelId="{EA16E5F7-954E-46F0-BDD5-84E71AFD0A44}" type="sibTrans" cxnId="{14C1CDA9-AFAF-405D-A488-F18E0201EC26}">
      <dgm:prSet/>
      <dgm:spPr/>
      <dgm:t>
        <a:bodyPr/>
        <a:lstStyle/>
        <a:p>
          <a:endParaRPr lang="en-US"/>
        </a:p>
      </dgm:t>
    </dgm:pt>
    <dgm:pt modelId="{855BBBC9-DC53-4D2D-9EB3-00B5460D019D}">
      <dgm:prSet phldrT="[Text]" custT="1"/>
      <dgm:spPr>
        <a:solidFill>
          <a:srgbClr val="B5BF00"/>
        </a:solidFill>
      </dgm:spPr>
      <dgm:t>
        <a:bodyPr/>
        <a:lstStyle/>
        <a:p>
          <a:r>
            <a:rPr lang="en-US" sz="1200" dirty="0" smtClean="0"/>
            <a:t>Upload Multimedia*</a:t>
          </a:r>
          <a:endParaRPr lang="en-US" sz="1200" dirty="0"/>
        </a:p>
      </dgm:t>
    </dgm:pt>
    <dgm:pt modelId="{0EA4866A-3AFC-4186-8679-92B489CF769C}" type="parTrans" cxnId="{DA32FE7B-2427-4E23-83E5-924B58201CA2}">
      <dgm:prSet/>
      <dgm:spPr/>
      <dgm:t>
        <a:bodyPr/>
        <a:lstStyle/>
        <a:p>
          <a:endParaRPr lang="en-US"/>
        </a:p>
      </dgm:t>
    </dgm:pt>
    <dgm:pt modelId="{878460AF-0009-44D4-AA06-44CE26DC1107}" type="sibTrans" cxnId="{DA32FE7B-2427-4E23-83E5-924B58201CA2}">
      <dgm:prSet/>
      <dgm:spPr/>
      <dgm:t>
        <a:bodyPr/>
        <a:lstStyle/>
        <a:p>
          <a:endParaRPr lang="en-US"/>
        </a:p>
      </dgm:t>
    </dgm:pt>
    <dgm:pt modelId="{1382128B-3BD3-4E68-9F34-AF0E483F1518}" type="pres">
      <dgm:prSet presAssocID="{87E94B18-7546-495B-8619-79FF54D7AB77}" presName="Name0" presStyleCnt="0">
        <dgm:presLayoutVars>
          <dgm:dir/>
          <dgm:animLvl val="lvl"/>
          <dgm:resizeHandles val="exact"/>
        </dgm:presLayoutVars>
      </dgm:prSet>
      <dgm:spPr/>
    </dgm:pt>
    <dgm:pt modelId="{731FDC76-E156-4450-978A-6203887A6176}" type="pres">
      <dgm:prSet presAssocID="{BF7D4093-6CC6-4C41-A8C9-5A1C976792E9}" presName="parTxOnly" presStyleLbl="node1" presStyleIdx="0" presStyleCnt="4">
        <dgm:presLayoutVars>
          <dgm:chMax val="0"/>
          <dgm:chPref val="0"/>
          <dgm:bulletEnabled val="1"/>
        </dgm:presLayoutVars>
      </dgm:prSet>
      <dgm:spPr/>
      <dgm:t>
        <a:bodyPr/>
        <a:lstStyle/>
        <a:p>
          <a:endParaRPr lang="en-US"/>
        </a:p>
      </dgm:t>
    </dgm:pt>
    <dgm:pt modelId="{1A40593B-F7CC-4B78-9D19-0F5955D093F4}" type="pres">
      <dgm:prSet presAssocID="{BD7CB4CD-80C4-4E55-84BB-678541DA3521}" presName="parTxOnlySpace" presStyleCnt="0"/>
      <dgm:spPr/>
    </dgm:pt>
    <dgm:pt modelId="{D161BF5C-9D14-4BC5-89F7-36273CB5D338}" type="pres">
      <dgm:prSet presAssocID="{24A9BB17-27B6-4148-B511-8716312116A6}" presName="parTxOnly" presStyleLbl="node1" presStyleIdx="1" presStyleCnt="4">
        <dgm:presLayoutVars>
          <dgm:chMax val="0"/>
          <dgm:chPref val="0"/>
          <dgm:bulletEnabled val="1"/>
        </dgm:presLayoutVars>
      </dgm:prSet>
      <dgm:spPr/>
      <dgm:t>
        <a:bodyPr/>
        <a:lstStyle/>
        <a:p>
          <a:endParaRPr lang="en-US"/>
        </a:p>
      </dgm:t>
    </dgm:pt>
    <dgm:pt modelId="{0AE245AD-57B6-41E2-998D-631FC7BF8A03}" type="pres">
      <dgm:prSet presAssocID="{0E52FFD8-E102-4F4A-BBBE-483C7E0614B1}" presName="parTxOnlySpace" presStyleCnt="0"/>
      <dgm:spPr/>
    </dgm:pt>
    <dgm:pt modelId="{17437008-7622-43FC-A24A-B50DB7913041}" type="pres">
      <dgm:prSet presAssocID="{EB03D3E9-0B58-44FF-A561-8289756D982A}" presName="parTxOnly" presStyleLbl="node1" presStyleIdx="2" presStyleCnt="4">
        <dgm:presLayoutVars>
          <dgm:chMax val="0"/>
          <dgm:chPref val="0"/>
          <dgm:bulletEnabled val="1"/>
        </dgm:presLayoutVars>
      </dgm:prSet>
      <dgm:spPr/>
      <dgm:t>
        <a:bodyPr/>
        <a:lstStyle/>
        <a:p>
          <a:endParaRPr lang="en-US"/>
        </a:p>
      </dgm:t>
    </dgm:pt>
    <dgm:pt modelId="{CABEEC3F-92BC-4035-9CB1-1DBCFD51279F}" type="pres">
      <dgm:prSet presAssocID="{EA16E5F7-954E-46F0-BDD5-84E71AFD0A44}" presName="parTxOnlySpace" presStyleCnt="0"/>
      <dgm:spPr/>
    </dgm:pt>
    <dgm:pt modelId="{62DC7DF2-E986-422F-BB79-02412A4C501B}" type="pres">
      <dgm:prSet presAssocID="{855BBBC9-DC53-4D2D-9EB3-00B5460D019D}" presName="parTxOnly" presStyleLbl="node1" presStyleIdx="3" presStyleCnt="4">
        <dgm:presLayoutVars>
          <dgm:chMax val="0"/>
          <dgm:chPref val="0"/>
          <dgm:bulletEnabled val="1"/>
        </dgm:presLayoutVars>
      </dgm:prSet>
      <dgm:spPr/>
      <dgm:t>
        <a:bodyPr/>
        <a:lstStyle/>
        <a:p>
          <a:endParaRPr lang="en-US"/>
        </a:p>
      </dgm:t>
    </dgm:pt>
  </dgm:ptLst>
  <dgm:cxnLst>
    <dgm:cxn modelId="{14C1CDA9-AFAF-405D-A488-F18E0201EC26}" srcId="{87E94B18-7546-495B-8619-79FF54D7AB77}" destId="{EB03D3E9-0B58-44FF-A561-8289756D982A}" srcOrd="2" destOrd="0" parTransId="{F8F84983-BAE6-41F8-821E-394C899C6F68}" sibTransId="{EA16E5F7-954E-46F0-BDD5-84E71AFD0A44}"/>
    <dgm:cxn modelId="{AAE97EE6-D4AE-4B4F-8A8C-566F9CF1C604}" type="presOf" srcId="{87E94B18-7546-495B-8619-79FF54D7AB77}" destId="{1382128B-3BD3-4E68-9F34-AF0E483F1518}" srcOrd="0" destOrd="0" presId="urn:microsoft.com/office/officeart/2005/8/layout/chevron1"/>
    <dgm:cxn modelId="{94BA0059-6C6B-49AF-837E-B0CFC82F3455}" type="presOf" srcId="{BF7D4093-6CC6-4C41-A8C9-5A1C976792E9}" destId="{731FDC76-E156-4450-978A-6203887A6176}" srcOrd="0" destOrd="0" presId="urn:microsoft.com/office/officeart/2005/8/layout/chevron1"/>
    <dgm:cxn modelId="{3DA41FC6-A50C-45D3-8204-0DAEBDECE723}" type="presOf" srcId="{24A9BB17-27B6-4148-B511-8716312116A6}" destId="{D161BF5C-9D14-4BC5-89F7-36273CB5D338}" srcOrd="0" destOrd="0" presId="urn:microsoft.com/office/officeart/2005/8/layout/chevron1"/>
    <dgm:cxn modelId="{61B7C988-13C9-4CA4-A6DF-6A6B49190F5C}" srcId="{87E94B18-7546-495B-8619-79FF54D7AB77}" destId="{24A9BB17-27B6-4148-B511-8716312116A6}" srcOrd="1" destOrd="0" parTransId="{2B577B0D-A633-42F6-A0EE-1229787EA60D}" sibTransId="{0E52FFD8-E102-4F4A-BBBE-483C7E0614B1}"/>
    <dgm:cxn modelId="{1D9DDE66-F736-4A04-968E-04D6AE3DB3D8}" type="presOf" srcId="{EB03D3E9-0B58-44FF-A561-8289756D982A}" destId="{17437008-7622-43FC-A24A-B50DB7913041}" srcOrd="0" destOrd="0" presId="urn:microsoft.com/office/officeart/2005/8/layout/chevron1"/>
    <dgm:cxn modelId="{C85EFCAD-B3AF-429A-9B06-4E4625EDB55C}" srcId="{87E94B18-7546-495B-8619-79FF54D7AB77}" destId="{BF7D4093-6CC6-4C41-A8C9-5A1C976792E9}" srcOrd="0" destOrd="0" parTransId="{AA41FB3A-D848-40CE-827B-870F54151CA2}" sibTransId="{BD7CB4CD-80C4-4E55-84BB-678541DA3521}"/>
    <dgm:cxn modelId="{E159E58D-E8D7-4DC4-9C47-549CB6A72B4C}" type="presOf" srcId="{855BBBC9-DC53-4D2D-9EB3-00B5460D019D}" destId="{62DC7DF2-E986-422F-BB79-02412A4C501B}" srcOrd="0" destOrd="0" presId="urn:microsoft.com/office/officeart/2005/8/layout/chevron1"/>
    <dgm:cxn modelId="{DA32FE7B-2427-4E23-83E5-924B58201CA2}" srcId="{87E94B18-7546-495B-8619-79FF54D7AB77}" destId="{855BBBC9-DC53-4D2D-9EB3-00B5460D019D}" srcOrd="3" destOrd="0" parTransId="{0EA4866A-3AFC-4186-8679-92B489CF769C}" sibTransId="{878460AF-0009-44D4-AA06-44CE26DC1107}"/>
    <dgm:cxn modelId="{CAE07E99-82F4-4E59-8A63-A44D0848DA44}" type="presParOf" srcId="{1382128B-3BD3-4E68-9F34-AF0E483F1518}" destId="{731FDC76-E156-4450-978A-6203887A6176}" srcOrd="0" destOrd="0" presId="urn:microsoft.com/office/officeart/2005/8/layout/chevron1"/>
    <dgm:cxn modelId="{F4175496-C385-482B-AEE9-DB775F8A5BA8}" type="presParOf" srcId="{1382128B-3BD3-4E68-9F34-AF0E483F1518}" destId="{1A40593B-F7CC-4B78-9D19-0F5955D093F4}" srcOrd="1" destOrd="0" presId="urn:microsoft.com/office/officeart/2005/8/layout/chevron1"/>
    <dgm:cxn modelId="{1C17C8F5-F1B9-4A61-BB26-61CAA03D8FF9}" type="presParOf" srcId="{1382128B-3BD3-4E68-9F34-AF0E483F1518}" destId="{D161BF5C-9D14-4BC5-89F7-36273CB5D338}" srcOrd="2" destOrd="0" presId="urn:microsoft.com/office/officeart/2005/8/layout/chevron1"/>
    <dgm:cxn modelId="{2CE0E1B5-C6F5-4E80-88E2-3B6DF427313F}" type="presParOf" srcId="{1382128B-3BD3-4E68-9F34-AF0E483F1518}" destId="{0AE245AD-57B6-41E2-998D-631FC7BF8A03}" srcOrd="3" destOrd="0" presId="urn:microsoft.com/office/officeart/2005/8/layout/chevron1"/>
    <dgm:cxn modelId="{96569E90-8EFB-4060-B4A4-6D9C2930D47F}" type="presParOf" srcId="{1382128B-3BD3-4E68-9F34-AF0E483F1518}" destId="{17437008-7622-43FC-A24A-B50DB7913041}" srcOrd="4" destOrd="0" presId="urn:microsoft.com/office/officeart/2005/8/layout/chevron1"/>
    <dgm:cxn modelId="{06FB5679-CAC4-4A59-BBC5-80321954A030}" type="presParOf" srcId="{1382128B-3BD3-4E68-9F34-AF0E483F1518}" destId="{CABEEC3F-92BC-4035-9CB1-1DBCFD51279F}" srcOrd="5" destOrd="0" presId="urn:microsoft.com/office/officeart/2005/8/layout/chevron1"/>
    <dgm:cxn modelId="{86A71797-5F34-42B9-9BBC-0BA3579D2A8A}" type="presParOf" srcId="{1382128B-3BD3-4E68-9F34-AF0E483F1518}" destId="{62DC7DF2-E986-422F-BB79-02412A4C501B}" srcOrd="6"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E94B18-7546-495B-8619-79FF54D7AB77}" type="doc">
      <dgm:prSet loTypeId="urn:microsoft.com/office/officeart/2005/8/layout/chevron1" loCatId="process" qsTypeId="urn:microsoft.com/office/officeart/2005/8/quickstyle/simple1" qsCatId="simple" csTypeId="urn:microsoft.com/office/officeart/2005/8/colors/accent1_2" csCatId="accent1" phldr="1"/>
      <dgm:spPr/>
    </dgm:pt>
    <dgm:pt modelId="{BF7D4093-6CC6-4C41-A8C9-5A1C976792E9}">
      <dgm:prSet phldrT="[Text]" custT="1"/>
      <dgm:spPr/>
      <dgm:t>
        <a:bodyPr/>
        <a:lstStyle/>
        <a:p>
          <a:r>
            <a:rPr lang="en-US" sz="1200" dirty="0" smtClean="0"/>
            <a:t>Administrator Notified of Submission</a:t>
          </a:r>
          <a:endParaRPr lang="en-US" sz="1200" dirty="0"/>
        </a:p>
      </dgm:t>
    </dgm:pt>
    <dgm:pt modelId="{AA41FB3A-D848-40CE-827B-870F54151CA2}" type="parTrans" cxnId="{C85EFCAD-B3AF-429A-9B06-4E4625EDB55C}">
      <dgm:prSet/>
      <dgm:spPr/>
      <dgm:t>
        <a:bodyPr/>
        <a:lstStyle/>
        <a:p>
          <a:endParaRPr lang="en-US"/>
        </a:p>
      </dgm:t>
    </dgm:pt>
    <dgm:pt modelId="{BD7CB4CD-80C4-4E55-84BB-678541DA3521}" type="sibTrans" cxnId="{C85EFCAD-B3AF-429A-9B06-4E4625EDB55C}">
      <dgm:prSet/>
      <dgm:spPr/>
      <dgm:t>
        <a:bodyPr/>
        <a:lstStyle/>
        <a:p>
          <a:endParaRPr lang="en-US"/>
        </a:p>
      </dgm:t>
    </dgm:pt>
    <dgm:pt modelId="{24A9BB17-27B6-4148-B511-8716312116A6}">
      <dgm:prSet phldrT="[Text]" custT="1"/>
      <dgm:spPr/>
      <dgm:t>
        <a:bodyPr/>
        <a:lstStyle/>
        <a:p>
          <a:r>
            <a:rPr lang="en-US" sz="1200" dirty="0" smtClean="0"/>
            <a:t>Administrator Reviews Submission</a:t>
          </a:r>
          <a:endParaRPr lang="en-US" sz="1200" dirty="0"/>
        </a:p>
      </dgm:t>
    </dgm:pt>
    <dgm:pt modelId="{2B577B0D-A633-42F6-A0EE-1229787EA60D}" type="parTrans" cxnId="{61B7C988-13C9-4CA4-A6DF-6A6B49190F5C}">
      <dgm:prSet/>
      <dgm:spPr/>
      <dgm:t>
        <a:bodyPr/>
        <a:lstStyle/>
        <a:p>
          <a:endParaRPr lang="en-US"/>
        </a:p>
      </dgm:t>
    </dgm:pt>
    <dgm:pt modelId="{0E52FFD8-E102-4F4A-BBBE-483C7E0614B1}" type="sibTrans" cxnId="{61B7C988-13C9-4CA4-A6DF-6A6B49190F5C}">
      <dgm:prSet/>
      <dgm:spPr/>
      <dgm:t>
        <a:bodyPr/>
        <a:lstStyle/>
        <a:p>
          <a:endParaRPr lang="en-US"/>
        </a:p>
      </dgm:t>
    </dgm:pt>
    <dgm:pt modelId="{EB03D3E9-0B58-44FF-A561-8289756D982A}">
      <dgm:prSet phldrT="[Text]" custT="1"/>
      <dgm:spPr/>
      <dgm:t>
        <a:bodyPr/>
        <a:lstStyle/>
        <a:p>
          <a:r>
            <a:rPr lang="en-US" sz="1200" dirty="0" smtClean="0"/>
            <a:t>Administrator Approves</a:t>
          </a:r>
          <a:endParaRPr lang="en-US" sz="1200" dirty="0"/>
        </a:p>
      </dgm:t>
    </dgm:pt>
    <dgm:pt modelId="{F8F84983-BAE6-41F8-821E-394C899C6F68}" type="parTrans" cxnId="{14C1CDA9-AFAF-405D-A488-F18E0201EC26}">
      <dgm:prSet/>
      <dgm:spPr/>
      <dgm:t>
        <a:bodyPr/>
        <a:lstStyle/>
        <a:p>
          <a:endParaRPr lang="en-US"/>
        </a:p>
      </dgm:t>
    </dgm:pt>
    <dgm:pt modelId="{EA16E5F7-954E-46F0-BDD5-84E71AFD0A44}" type="sibTrans" cxnId="{14C1CDA9-AFAF-405D-A488-F18E0201EC26}">
      <dgm:prSet/>
      <dgm:spPr/>
      <dgm:t>
        <a:bodyPr/>
        <a:lstStyle/>
        <a:p>
          <a:endParaRPr lang="en-US"/>
        </a:p>
      </dgm:t>
    </dgm:pt>
    <dgm:pt modelId="{E4E109E9-F2D0-4BA3-8894-CF8C1A944833}">
      <dgm:prSet phldrT="[Text]" custT="1"/>
      <dgm:spPr/>
      <dgm:t>
        <a:bodyPr/>
        <a:lstStyle/>
        <a:p>
          <a:r>
            <a:rPr lang="en-US" sz="1200" dirty="0" smtClean="0"/>
            <a:t>UMI/ProQuest  Editor Reviews</a:t>
          </a:r>
          <a:endParaRPr lang="en-US" sz="1200" dirty="0"/>
        </a:p>
      </dgm:t>
    </dgm:pt>
    <dgm:pt modelId="{D6D65AC8-FC97-4D08-84F0-EA0E53BF0C35}" type="parTrans" cxnId="{25716804-4980-4C92-A459-96DBB37655E2}">
      <dgm:prSet/>
      <dgm:spPr/>
      <dgm:t>
        <a:bodyPr/>
        <a:lstStyle/>
        <a:p>
          <a:endParaRPr lang="en-US"/>
        </a:p>
      </dgm:t>
    </dgm:pt>
    <dgm:pt modelId="{8A9260CC-C2C6-4DD9-B0A3-6D3B5131FC7B}" type="sibTrans" cxnId="{25716804-4980-4C92-A459-96DBB37655E2}">
      <dgm:prSet/>
      <dgm:spPr/>
      <dgm:t>
        <a:bodyPr/>
        <a:lstStyle/>
        <a:p>
          <a:endParaRPr lang="en-US"/>
        </a:p>
      </dgm:t>
    </dgm:pt>
    <dgm:pt modelId="{1382128B-3BD3-4E68-9F34-AF0E483F1518}" type="pres">
      <dgm:prSet presAssocID="{87E94B18-7546-495B-8619-79FF54D7AB77}" presName="Name0" presStyleCnt="0">
        <dgm:presLayoutVars>
          <dgm:dir/>
          <dgm:animLvl val="lvl"/>
          <dgm:resizeHandles val="exact"/>
        </dgm:presLayoutVars>
      </dgm:prSet>
      <dgm:spPr/>
    </dgm:pt>
    <dgm:pt modelId="{731FDC76-E156-4450-978A-6203887A6176}" type="pres">
      <dgm:prSet presAssocID="{BF7D4093-6CC6-4C41-A8C9-5A1C976792E9}" presName="parTxOnly" presStyleLbl="node1" presStyleIdx="0" presStyleCnt="4">
        <dgm:presLayoutVars>
          <dgm:chMax val="0"/>
          <dgm:chPref val="0"/>
          <dgm:bulletEnabled val="1"/>
        </dgm:presLayoutVars>
      </dgm:prSet>
      <dgm:spPr/>
      <dgm:t>
        <a:bodyPr/>
        <a:lstStyle/>
        <a:p>
          <a:endParaRPr lang="en-US"/>
        </a:p>
      </dgm:t>
    </dgm:pt>
    <dgm:pt modelId="{1A40593B-F7CC-4B78-9D19-0F5955D093F4}" type="pres">
      <dgm:prSet presAssocID="{BD7CB4CD-80C4-4E55-84BB-678541DA3521}" presName="parTxOnlySpace" presStyleCnt="0"/>
      <dgm:spPr/>
    </dgm:pt>
    <dgm:pt modelId="{D161BF5C-9D14-4BC5-89F7-36273CB5D338}" type="pres">
      <dgm:prSet presAssocID="{24A9BB17-27B6-4148-B511-8716312116A6}" presName="parTxOnly" presStyleLbl="node1" presStyleIdx="1" presStyleCnt="4">
        <dgm:presLayoutVars>
          <dgm:chMax val="0"/>
          <dgm:chPref val="0"/>
          <dgm:bulletEnabled val="1"/>
        </dgm:presLayoutVars>
      </dgm:prSet>
      <dgm:spPr/>
      <dgm:t>
        <a:bodyPr/>
        <a:lstStyle/>
        <a:p>
          <a:endParaRPr lang="en-US"/>
        </a:p>
      </dgm:t>
    </dgm:pt>
    <dgm:pt modelId="{0AE245AD-57B6-41E2-998D-631FC7BF8A03}" type="pres">
      <dgm:prSet presAssocID="{0E52FFD8-E102-4F4A-BBBE-483C7E0614B1}" presName="parTxOnlySpace" presStyleCnt="0"/>
      <dgm:spPr/>
    </dgm:pt>
    <dgm:pt modelId="{17437008-7622-43FC-A24A-B50DB7913041}" type="pres">
      <dgm:prSet presAssocID="{EB03D3E9-0B58-44FF-A561-8289756D982A}" presName="parTxOnly" presStyleLbl="node1" presStyleIdx="2" presStyleCnt="4">
        <dgm:presLayoutVars>
          <dgm:chMax val="0"/>
          <dgm:chPref val="0"/>
          <dgm:bulletEnabled val="1"/>
        </dgm:presLayoutVars>
      </dgm:prSet>
      <dgm:spPr/>
      <dgm:t>
        <a:bodyPr/>
        <a:lstStyle/>
        <a:p>
          <a:endParaRPr lang="en-US"/>
        </a:p>
      </dgm:t>
    </dgm:pt>
    <dgm:pt modelId="{CABEEC3F-92BC-4035-9CB1-1DBCFD51279F}" type="pres">
      <dgm:prSet presAssocID="{EA16E5F7-954E-46F0-BDD5-84E71AFD0A44}" presName="parTxOnlySpace" presStyleCnt="0"/>
      <dgm:spPr/>
    </dgm:pt>
    <dgm:pt modelId="{69774DF6-AA28-4F91-B5EC-5AC9568E61C8}" type="pres">
      <dgm:prSet presAssocID="{E4E109E9-F2D0-4BA3-8894-CF8C1A944833}" presName="parTxOnly" presStyleLbl="node1" presStyleIdx="3" presStyleCnt="4">
        <dgm:presLayoutVars>
          <dgm:chMax val="0"/>
          <dgm:chPref val="0"/>
          <dgm:bulletEnabled val="1"/>
        </dgm:presLayoutVars>
      </dgm:prSet>
      <dgm:spPr/>
      <dgm:t>
        <a:bodyPr/>
        <a:lstStyle/>
        <a:p>
          <a:endParaRPr lang="en-US"/>
        </a:p>
      </dgm:t>
    </dgm:pt>
  </dgm:ptLst>
  <dgm:cxnLst>
    <dgm:cxn modelId="{3F83016B-393D-4934-A206-831417731EE5}" type="presOf" srcId="{24A9BB17-27B6-4148-B511-8716312116A6}" destId="{D161BF5C-9D14-4BC5-89F7-36273CB5D338}" srcOrd="0" destOrd="0" presId="urn:microsoft.com/office/officeart/2005/8/layout/chevron1"/>
    <dgm:cxn modelId="{14C1CDA9-AFAF-405D-A488-F18E0201EC26}" srcId="{87E94B18-7546-495B-8619-79FF54D7AB77}" destId="{EB03D3E9-0B58-44FF-A561-8289756D982A}" srcOrd="2" destOrd="0" parTransId="{F8F84983-BAE6-41F8-821E-394C899C6F68}" sibTransId="{EA16E5F7-954E-46F0-BDD5-84E71AFD0A44}"/>
    <dgm:cxn modelId="{2D638C7F-94E0-4165-B7F6-7B07693D02FA}" type="presOf" srcId="{E4E109E9-F2D0-4BA3-8894-CF8C1A944833}" destId="{69774DF6-AA28-4F91-B5EC-5AC9568E61C8}" srcOrd="0" destOrd="0" presId="urn:microsoft.com/office/officeart/2005/8/layout/chevron1"/>
    <dgm:cxn modelId="{25716804-4980-4C92-A459-96DBB37655E2}" srcId="{87E94B18-7546-495B-8619-79FF54D7AB77}" destId="{E4E109E9-F2D0-4BA3-8894-CF8C1A944833}" srcOrd="3" destOrd="0" parTransId="{D6D65AC8-FC97-4D08-84F0-EA0E53BF0C35}" sibTransId="{8A9260CC-C2C6-4DD9-B0A3-6D3B5131FC7B}"/>
    <dgm:cxn modelId="{C40BB57E-AFF2-48FC-9C8F-586EDFC1EC6C}" type="presOf" srcId="{EB03D3E9-0B58-44FF-A561-8289756D982A}" destId="{17437008-7622-43FC-A24A-B50DB7913041}" srcOrd="0" destOrd="0" presId="urn:microsoft.com/office/officeart/2005/8/layout/chevron1"/>
    <dgm:cxn modelId="{6061317E-9398-4D86-855C-B2183BCED956}" type="presOf" srcId="{87E94B18-7546-495B-8619-79FF54D7AB77}" destId="{1382128B-3BD3-4E68-9F34-AF0E483F1518}" srcOrd="0" destOrd="0" presId="urn:microsoft.com/office/officeart/2005/8/layout/chevron1"/>
    <dgm:cxn modelId="{61B7C988-13C9-4CA4-A6DF-6A6B49190F5C}" srcId="{87E94B18-7546-495B-8619-79FF54D7AB77}" destId="{24A9BB17-27B6-4148-B511-8716312116A6}" srcOrd="1" destOrd="0" parTransId="{2B577B0D-A633-42F6-A0EE-1229787EA60D}" sibTransId="{0E52FFD8-E102-4F4A-BBBE-483C7E0614B1}"/>
    <dgm:cxn modelId="{6BE159DB-297F-4812-ADDD-9A452AE7476D}" type="presOf" srcId="{BF7D4093-6CC6-4C41-A8C9-5A1C976792E9}" destId="{731FDC76-E156-4450-978A-6203887A6176}" srcOrd="0" destOrd="0" presId="urn:microsoft.com/office/officeart/2005/8/layout/chevron1"/>
    <dgm:cxn modelId="{C85EFCAD-B3AF-429A-9B06-4E4625EDB55C}" srcId="{87E94B18-7546-495B-8619-79FF54D7AB77}" destId="{BF7D4093-6CC6-4C41-A8C9-5A1C976792E9}" srcOrd="0" destOrd="0" parTransId="{AA41FB3A-D848-40CE-827B-870F54151CA2}" sibTransId="{BD7CB4CD-80C4-4E55-84BB-678541DA3521}"/>
    <dgm:cxn modelId="{8396572C-B484-4B60-B461-D9BA45545C0F}" type="presParOf" srcId="{1382128B-3BD3-4E68-9F34-AF0E483F1518}" destId="{731FDC76-E156-4450-978A-6203887A6176}" srcOrd="0" destOrd="0" presId="urn:microsoft.com/office/officeart/2005/8/layout/chevron1"/>
    <dgm:cxn modelId="{2F9DFE45-08BD-4EEC-909F-8D2F8DAE923F}" type="presParOf" srcId="{1382128B-3BD3-4E68-9F34-AF0E483F1518}" destId="{1A40593B-F7CC-4B78-9D19-0F5955D093F4}" srcOrd="1" destOrd="0" presId="urn:microsoft.com/office/officeart/2005/8/layout/chevron1"/>
    <dgm:cxn modelId="{ED4571CF-2C27-447F-8029-76BEC19AFD26}" type="presParOf" srcId="{1382128B-3BD3-4E68-9F34-AF0E483F1518}" destId="{D161BF5C-9D14-4BC5-89F7-36273CB5D338}" srcOrd="2" destOrd="0" presId="urn:microsoft.com/office/officeart/2005/8/layout/chevron1"/>
    <dgm:cxn modelId="{7ED1843B-8CED-4780-B5B9-49EBBAB53CCF}" type="presParOf" srcId="{1382128B-3BD3-4E68-9F34-AF0E483F1518}" destId="{0AE245AD-57B6-41E2-998D-631FC7BF8A03}" srcOrd="3" destOrd="0" presId="urn:microsoft.com/office/officeart/2005/8/layout/chevron1"/>
    <dgm:cxn modelId="{5A942C0F-55B2-4319-92B3-B904DEAFEC8A}" type="presParOf" srcId="{1382128B-3BD3-4E68-9F34-AF0E483F1518}" destId="{17437008-7622-43FC-A24A-B50DB7913041}" srcOrd="4" destOrd="0" presId="urn:microsoft.com/office/officeart/2005/8/layout/chevron1"/>
    <dgm:cxn modelId="{FD0E6AB4-9024-4DD6-B59E-CCABFE61574E}" type="presParOf" srcId="{1382128B-3BD3-4E68-9F34-AF0E483F1518}" destId="{CABEEC3F-92BC-4035-9CB1-1DBCFD51279F}" srcOrd="5" destOrd="0" presId="urn:microsoft.com/office/officeart/2005/8/layout/chevron1"/>
    <dgm:cxn modelId="{A7F98B5F-3F74-42CA-B3CB-1601791C08A7}" type="presParOf" srcId="{1382128B-3BD3-4E68-9F34-AF0E483F1518}" destId="{69774DF6-AA28-4F91-B5EC-5AC9568E61C8}" srcOrd="6"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31FDC76-E156-4450-978A-6203887A6176}">
      <dsp:nvSpPr>
        <dsp:cNvPr id="0" name=""/>
        <dsp:cNvSpPr/>
      </dsp:nvSpPr>
      <dsp:spPr>
        <a:xfrm>
          <a:off x="3782" y="855084"/>
          <a:ext cx="2201577" cy="880630"/>
        </a:xfrm>
        <a:prstGeom prst="chevron">
          <a:avLst/>
        </a:prstGeom>
        <a:solidFill>
          <a:srgbClr val="B5B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Author Information</a:t>
          </a:r>
          <a:endParaRPr lang="en-US" sz="1200" kern="1200" dirty="0"/>
        </a:p>
      </dsp:txBody>
      <dsp:txXfrm>
        <a:off x="3782" y="855084"/>
        <a:ext cx="2201577" cy="880630"/>
      </dsp:txXfrm>
    </dsp:sp>
    <dsp:sp modelId="{D161BF5C-9D14-4BC5-89F7-36273CB5D338}">
      <dsp:nvSpPr>
        <dsp:cNvPr id="0" name=""/>
        <dsp:cNvSpPr/>
      </dsp:nvSpPr>
      <dsp:spPr>
        <a:xfrm>
          <a:off x="1985201" y="855084"/>
          <a:ext cx="2201577" cy="880630"/>
        </a:xfrm>
        <a:prstGeom prst="chevron">
          <a:avLst/>
        </a:prstGeom>
        <a:solidFill>
          <a:srgbClr val="B5B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Submission Details</a:t>
          </a:r>
          <a:endParaRPr lang="en-US" sz="1200" kern="1200" dirty="0"/>
        </a:p>
      </dsp:txBody>
      <dsp:txXfrm>
        <a:off x="1985201" y="855084"/>
        <a:ext cx="2201577" cy="880630"/>
      </dsp:txXfrm>
    </dsp:sp>
    <dsp:sp modelId="{17437008-7622-43FC-A24A-B50DB7913041}">
      <dsp:nvSpPr>
        <dsp:cNvPr id="0" name=""/>
        <dsp:cNvSpPr/>
      </dsp:nvSpPr>
      <dsp:spPr>
        <a:xfrm>
          <a:off x="3966621" y="855084"/>
          <a:ext cx="2201577" cy="880630"/>
        </a:xfrm>
        <a:prstGeom prst="chevron">
          <a:avLst/>
        </a:prstGeom>
        <a:solidFill>
          <a:srgbClr val="B5B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Upload </a:t>
          </a:r>
          <a:r>
            <a:rPr lang="en-US" sz="1200" kern="1200" dirty="0" err="1" smtClean="0"/>
            <a:t>Pdf</a:t>
          </a:r>
          <a:endParaRPr lang="en-US" sz="1200" kern="1200" dirty="0"/>
        </a:p>
      </dsp:txBody>
      <dsp:txXfrm>
        <a:off x="3966621" y="855084"/>
        <a:ext cx="2201577" cy="880630"/>
      </dsp:txXfrm>
    </dsp:sp>
    <dsp:sp modelId="{62DC7DF2-E986-422F-BB79-02412A4C501B}">
      <dsp:nvSpPr>
        <dsp:cNvPr id="0" name=""/>
        <dsp:cNvSpPr/>
      </dsp:nvSpPr>
      <dsp:spPr>
        <a:xfrm>
          <a:off x="5948040" y="855084"/>
          <a:ext cx="2201577" cy="880630"/>
        </a:xfrm>
        <a:prstGeom prst="chevron">
          <a:avLst/>
        </a:prstGeom>
        <a:solidFill>
          <a:srgbClr val="B5B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Upload Multimedia*</a:t>
          </a:r>
          <a:endParaRPr lang="en-US" sz="1200" kern="1200" dirty="0"/>
        </a:p>
      </dsp:txBody>
      <dsp:txXfrm>
        <a:off x="5948040" y="855084"/>
        <a:ext cx="2201577" cy="88063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31FDC76-E156-4450-978A-6203887A6176}">
      <dsp:nvSpPr>
        <dsp:cNvPr id="0" name=""/>
        <dsp:cNvSpPr/>
      </dsp:nvSpPr>
      <dsp:spPr>
        <a:xfrm>
          <a:off x="4241" y="1792188"/>
          <a:ext cx="2469058" cy="98762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Administrator Notified of Submission</a:t>
          </a:r>
          <a:endParaRPr lang="en-US" sz="1200" kern="1200" dirty="0"/>
        </a:p>
      </dsp:txBody>
      <dsp:txXfrm>
        <a:off x="4241" y="1792188"/>
        <a:ext cx="2469058" cy="987623"/>
      </dsp:txXfrm>
    </dsp:sp>
    <dsp:sp modelId="{D161BF5C-9D14-4BC5-89F7-36273CB5D338}">
      <dsp:nvSpPr>
        <dsp:cNvPr id="0" name=""/>
        <dsp:cNvSpPr/>
      </dsp:nvSpPr>
      <dsp:spPr>
        <a:xfrm>
          <a:off x="2226394" y="1792188"/>
          <a:ext cx="2469058" cy="98762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Administrator Reviews Submission</a:t>
          </a:r>
          <a:endParaRPr lang="en-US" sz="1200" kern="1200" dirty="0"/>
        </a:p>
      </dsp:txBody>
      <dsp:txXfrm>
        <a:off x="2226394" y="1792188"/>
        <a:ext cx="2469058" cy="987623"/>
      </dsp:txXfrm>
    </dsp:sp>
    <dsp:sp modelId="{17437008-7622-43FC-A24A-B50DB7913041}">
      <dsp:nvSpPr>
        <dsp:cNvPr id="0" name=""/>
        <dsp:cNvSpPr/>
      </dsp:nvSpPr>
      <dsp:spPr>
        <a:xfrm>
          <a:off x="4448547" y="1792188"/>
          <a:ext cx="2469058" cy="98762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Administrator Approves</a:t>
          </a:r>
          <a:endParaRPr lang="en-US" sz="1200" kern="1200" dirty="0"/>
        </a:p>
      </dsp:txBody>
      <dsp:txXfrm>
        <a:off x="4448547" y="1792188"/>
        <a:ext cx="2469058" cy="987623"/>
      </dsp:txXfrm>
    </dsp:sp>
    <dsp:sp modelId="{69774DF6-AA28-4F91-B5EC-5AC9568E61C8}">
      <dsp:nvSpPr>
        <dsp:cNvPr id="0" name=""/>
        <dsp:cNvSpPr/>
      </dsp:nvSpPr>
      <dsp:spPr>
        <a:xfrm>
          <a:off x="6670699" y="1792188"/>
          <a:ext cx="2469058" cy="98762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UMI/ProQuest  Editor Reviews</a:t>
          </a:r>
          <a:endParaRPr lang="en-US" sz="1200" kern="1200" dirty="0"/>
        </a:p>
      </dsp:txBody>
      <dsp:txXfrm>
        <a:off x="6670699" y="1792188"/>
        <a:ext cx="2469058" cy="98762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9DF712-D21F-7B45-9535-A50D98A63CF2}" type="datetimeFigureOut">
              <a:rPr lang="en-US" smtClean="0"/>
              <a:pPr/>
              <a:t>12/7/2016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46DD5D5-AB9B-224D-8D16-041F03BDE182}" type="slidenum">
              <a:rPr lang="en-US" smtClean="0"/>
              <a:pPr/>
              <a:t>‹#›</a:t>
            </a:fld>
            <a:endParaRPr lang="en-US"/>
          </a:p>
        </p:txBody>
      </p:sp>
    </p:spTree>
    <p:extLst>
      <p:ext uri="{BB962C8B-B14F-4D97-AF65-F5344CB8AC3E}">
        <p14:creationId xmlns="" xmlns:p14="http://schemas.microsoft.com/office/powerpoint/2010/main" val="36067649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35B3FA-D1CF-9849-9F79-9F7D90A95D82}" type="datetimeFigureOut">
              <a:rPr lang="en-US" smtClean="0"/>
              <a:pPr/>
              <a:t>12/7/2016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EE3B01-1251-B743-8067-38DFD1C09E96}" type="slidenum">
              <a:rPr lang="en-US" smtClean="0"/>
              <a:pPr/>
              <a:t>‹#›</a:t>
            </a:fld>
            <a:endParaRPr lang="en-US"/>
          </a:p>
        </p:txBody>
      </p:sp>
    </p:spTree>
    <p:extLst>
      <p:ext uri="{BB962C8B-B14F-4D97-AF65-F5344CB8AC3E}">
        <p14:creationId xmlns="" xmlns:p14="http://schemas.microsoft.com/office/powerpoint/2010/main" val="16472455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66916" name="Slide Number Placeholder 3"/>
          <p:cNvSpPr>
            <a:spLocks noGrp="1"/>
          </p:cNvSpPr>
          <p:nvPr>
            <p:ph type="sldNum" sz="quarter" idx="5"/>
          </p:nvPr>
        </p:nvSpPr>
        <p:spPr bwMode="auto">
          <a:extLst>
            <a:ext uri="{909E8E84-426E-40DD-AFC4-6F175D3DCCD1}"/>
            <a:ext uri="{91240B29-F687-4F45-9708-019B960494DF}"/>
          </a:extLst>
        </p:spPr>
        <p:txBody>
          <a:bodyPr wrap="square" numCol="1" anchorCtr="0" compatLnSpc="1">
            <a:prstTxWarp prst="textNoShape">
              <a:avLst/>
            </a:prstTxWarp>
          </a:bodyPr>
          <a:lstStyle>
            <a:lvl1pPr>
              <a:defRPr>
                <a:solidFill>
                  <a:schemeClr val="tx1"/>
                </a:solidFill>
                <a:latin typeface="Arial" pitchFamily="34" charset="0"/>
              </a:defRPr>
            </a:lvl1pPr>
            <a:lvl2pPr marL="742909" indent="-285734">
              <a:defRPr>
                <a:solidFill>
                  <a:schemeClr val="tx1"/>
                </a:solidFill>
                <a:latin typeface="Arial" pitchFamily="34" charset="0"/>
              </a:defRPr>
            </a:lvl2pPr>
            <a:lvl3pPr marL="1142937" indent="-228587">
              <a:defRPr>
                <a:solidFill>
                  <a:schemeClr val="tx1"/>
                </a:solidFill>
                <a:latin typeface="Arial" pitchFamily="34" charset="0"/>
              </a:defRPr>
            </a:lvl3pPr>
            <a:lvl4pPr marL="1600112" indent="-228587">
              <a:defRPr>
                <a:solidFill>
                  <a:schemeClr val="tx1"/>
                </a:solidFill>
                <a:latin typeface="Arial" pitchFamily="34" charset="0"/>
              </a:defRPr>
            </a:lvl4pPr>
            <a:lvl5pPr marL="2057287" indent="-228587">
              <a:defRPr>
                <a:solidFill>
                  <a:schemeClr val="tx1"/>
                </a:solidFill>
                <a:latin typeface="Arial" pitchFamily="34" charset="0"/>
              </a:defRPr>
            </a:lvl5pPr>
            <a:lvl6pPr marL="2514461" indent="-228587" defTabSz="457175" fontAlgn="base">
              <a:spcBef>
                <a:spcPct val="0"/>
              </a:spcBef>
              <a:spcAft>
                <a:spcPct val="0"/>
              </a:spcAft>
              <a:defRPr>
                <a:solidFill>
                  <a:schemeClr val="tx1"/>
                </a:solidFill>
                <a:latin typeface="Arial" pitchFamily="34" charset="0"/>
              </a:defRPr>
            </a:lvl6pPr>
            <a:lvl7pPr marL="2971635" indent="-228587" defTabSz="457175" fontAlgn="base">
              <a:spcBef>
                <a:spcPct val="0"/>
              </a:spcBef>
              <a:spcAft>
                <a:spcPct val="0"/>
              </a:spcAft>
              <a:defRPr>
                <a:solidFill>
                  <a:schemeClr val="tx1"/>
                </a:solidFill>
                <a:latin typeface="Arial" pitchFamily="34" charset="0"/>
              </a:defRPr>
            </a:lvl7pPr>
            <a:lvl8pPr marL="3428810" indent="-228587" defTabSz="457175" fontAlgn="base">
              <a:spcBef>
                <a:spcPct val="0"/>
              </a:spcBef>
              <a:spcAft>
                <a:spcPct val="0"/>
              </a:spcAft>
              <a:defRPr>
                <a:solidFill>
                  <a:schemeClr val="tx1"/>
                </a:solidFill>
                <a:latin typeface="Arial" pitchFamily="34" charset="0"/>
              </a:defRPr>
            </a:lvl8pPr>
            <a:lvl9pPr marL="3885985" indent="-228587" defTabSz="457175" fontAlgn="base">
              <a:spcBef>
                <a:spcPct val="0"/>
              </a:spcBef>
              <a:spcAft>
                <a:spcPct val="0"/>
              </a:spcAft>
              <a:defRPr>
                <a:solidFill>
                  <a:schemeClr val="tx1"/>
                </a:solidFill>
                <a:latin typeface="Arial" pitchFamily="34" charset="0"/>
              </a:defRPr>
            </a:lvl9pPr>
          </a:lstStyle>
          <a:p>
            <a:pPr eaLnBrk="0" hangingPunct="0">
              <a:defRPr/>
            </a:pPr>
            <a:fld id="{6DBC9321-2DE4-46FE-AB9A-CD97327E7CF6}" type="slidenum">
              <a:rPr lang="en-US" altLang="en-US" smtClean="0">
                <a:solidFill>
                  <a:srgbClr val="000000"/>
                </a:solidFill>
                <a:ea typeface="ＭＳ Ｐゴシック" pitchFamily="34" charset="-128"/>
              </a:rPr>
              <a:pPr eaLnBrk="0" hangingPunct="0">
                <a:defRPr/>
              </a:pPr>
              <a:t>1</a:t>
            </a:fld>
            <a:endParaRPr lang="en-US" altLang="en-US" smtClean="0">
              <a:solidFill>
                <a:srgbClr val="000000"/>
              </a:solidFill>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018D33-9B86-474C-AAA9-C60A3E15D616}" type="slidenum">
              <a:rPr lang="en-US" smtClean="0">
                <a:solidFill>
                  <a:prstClr val="black"/>
                </a:solidFill>
              </a:rPr>
              <a:pPr/>
              <a:t>12</a:t>
            </a:fld>
            <a:endParaRPr lang="en-US" dirty="0">
              <a:solidFill>
                <a:prstClr val="black"/>
              </a:solidFill>
            </a:endParaRPr>
          </a:p>
        </p:txBody>
      </p:sp>
    </p:spTree>
    <p:extLst>
      <p:ext uri="{BB962C8B-B14F-4D97-AF65-F5344CB8AC3E}">
        <p14:creationId xmlns="" xmlns:p14="http://schemas.microsoft.com/office/powerpoint/2010/main" val="1538869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200" dirty="0" smtClean="0"/>
              <a:t>Реферат каждой полнотекстовой диссертации, появившейся в базе с июля 1980 г. содержит не менее 350 слов. Реферат </a:t>
            </a:r>
            <a:r>
              <a:rPr lang="en-US" sz="1200" dirty="0" smtClean="0"/>
              <a:t>Master's theses </a:t>
            </a:r>
            <a:r>
              <a:rPr lang="ru-RU" sz="1200" dirty="0" smtClean="0"/>
              <a:t>– 150 слов, начиная с июля 1988г.  Простые библиографические описания сопровождают все диссертации, начиная с 1637г. </a:t>
            </a:r>
          </a:p>
          <a:p>
            <a:endParaRPr lang="ru-RU" dirty="0"/>
          </a:p>
        </p:txBody>
      </p:sp>
      <p:sp>
        <p:nvSpPr>
          <p:cNvPr id="4" name="Номер слайда 3"/>
          <p:cNvSpPr>
            <a:spLocks noGrp="1"/>
          </p:cNvSpPr>
          <p:nvPr>
            <p:ph type="sldNum" sz="quarter" idx="10"/>
          </p:nvPr>
        </p:nvSpPr>
        <p:spPr/>
        <p:txBody>
          <a:bodyPr/>
          <a:lstStyle/>
          <a:p>
            <a:fld id="{A5EE3B01-1251-B743-8067-38DFD1C09E96}" type="slidenum">
              <a:rPr lang="en-US" smtClean="0">
                <a:solidFill>
                  <a:prstClr val="black"/>
                </a:solidFill>
              </a:rPr>
              <a:pPr/>
              <a:t>14</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0898" name="Slide Image Placeholder 1"/>
          <p:cNvSpPr>
            <a:spLocks noGrp="1" noRot="1" noChangeAspect="1" noTextEdit="1"/>
          </p:cNvSpPr>
          <p:nvPr>
            <p:ph type="sldImg"/>
          </p:nvPr>
        </p:nvSpPr>
        <p:spPr>
          <a:xfrm>
            <a:off x="1144588" y="685800"/>
            <a:ext cx="4562475" cy="3422650"/>
          </a:xfrm>
          <a:ln/>
        </p:spPr>
      </p:sp>
      <p:sp>
        <p:nvSpPr>
          <p:cNvPr id="1360899" name="Notes Placeholder 2"/>
          <p:cNvSpPr>
            <a:spLocks noGrp="1"/>
          </p:cNvSpPr>
          <p:nvPr>
            <p:ph type="body" idx="1"/>
          </p:nvPr>
        </p:nvSpPr>
        <p:spPr>
          <a:noFill/>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Search &amp; Discover</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Propel research with the enhanced</a:t>
            </a:r>
            <a:r>
              <a:rPr lang="en-US" sz="1200" kern="1200" baseline="0" dirty="0" smtClean="0">
                <a:solidFill>
                  <a:schemeClr val="tx1"/>
                </a:solidFill>
                <a:latin typeface="+mn-lt"/>
                <a:ea typeface="+mn-ea"/>
                <a:cs typeface="+mn-cs"/>
              </a:rPr>
              <a:t> and Advanced Search tools such as:</a:t>
            </a:r>
          </a:p>
          <a:p>
            <a:pPr>
              <a:buFontTx/>
              <a:buChar char="-"/>
            </a:pPr>
            <a:r>
              <a:rPr lang="en-US" sz="1200" kern="1200" baseline="0" dirty="0" smtClean="0">
                <a:solidFill>
                  <a:schemeClr val="tx1"/>
                </a:solidFill>
                <a:latin typeface="+mn-lt"/>
                <a:ea typeface="+mn-ea"/>
                <a:cs typeface="+mn-cs"/>
              </a:rPr>
              <a:t>Limit to Full Text</a:t>
            </a:r>
          </a:p>
          <a:p>
            <a:pPr>
              <a:buFontTx/>
              <a:buChar char="-"/>
            </a:pPr>
            <a:r>
              <a:rPr lang="en-US" sz="1200" kern="1200" baseline="0" dirty="0" smtClean="0">
                <a:solidFill>
                  <a:schemeClr val="tx1"/>
                </a:solidFill>
                <a:latin typeface="+mn-lt"/>
                <a:ea typeface="+mn-ea"/>
                <a:cs typeface="+mn-cs"/>
              </a:rPr>
              <a:t>Date Range</a:t>
            </a:r>
          </a:p>
          <a:p>
            <a:pPr>
              <a:buFontTx/>
              <a:buChar char="-"/>
            </a:pPr>
            <a:r>
              <a:rPr lang="en-US" sz="1200" kern="1200" baseline="0" dirty="0" smtClean="0">
                <a:solidFill>
                  <a:schemeClr val="tx1"/>
                </a:solidFill>
                <a:latin typeface="+mn-lt"/>
                <a:ea typeface="+mn-ea"/>
                <a:cs typeface="+mn-cs"/>
              </a:rPr>
              <a:t>Advisor</a:t>
            </a:r>
          </a:p>
          <a:p>
            <a:pPr>
              <a:buFontTx/>
              <a:buChar char="-"/>
            </a:pPr>
            <a:r>
              <a:rPr lang="en-US" sz="1200" kern="1200" baseline="0" dirty="0" smtClean="0">
                <a:solidFill>
                  <a:schemeClr val="tx1"/>
                </a:solidFill>
                <a:latin typeface="+mn-lt"/>
                <a:ea typeface="+mn-ea"/>
                <a:cs typeface="+mn-cs"/>
              </a:rPr>
              <a:t>School name</a:t>
            </a:r>
          </a:p>
          <a:p>
            <a:pPr>
              <a:buFontTx/>
              <a:buChar char="-"/>
            </a:pPr>
            <a:r>
              <a:rPr lang="en-US" sz="1200" kern="1200" baseline="0" dirty="0" smtClean="0">
                <a:solidFill>
                  <a:schemeClr val="tx1"/>
                </a:solidFill>
                <a:latin typeface="+mn-lt"/>
                <a:ea typeface="+mn-ea"/>
                <a:cs typeface="+mn-cs"/>
              </a:rPr>
              <a:t>Subject</a:t>
            </a:r>
          </a:p>
          <a:p>
            <a:pPr>
              <a:buFontTx/>
              <a:buChar char="-"/>
            </a:pPr>
            <a:r>
              <a:rPr lang="en-US" sz="1200" kern="1200" baseline="0" dirty="0" smtClean="0">
                <a:solidFill>
                  <a:schemeClr val="tx1"/>
                </a:solidFill>
                <a:latin typeface="+mn-lt"/>
                <a:ea typeface="+mn-ea"/>
                <a:cs typeface="+mn-cs"/>
              </a:rPr>
              <a:t>Index term</a:t>
            </a:r>
          </a:p>
          <a:p>
            <a:pPr>
              <a:buFontTx/>
              <a:buChar char="-"/>
            </a:pPr>
            <a:r>
              <a:rPr lang="en-US" sz="1200" kern="1200" baseline="0" dirty="0" smtClean="0">
                <a:solidFill>
                  <a:schemeClr val="tx1"/>
                </a:solidFill>
                <a:latin typeface="+mn-lt"/>
                <a:ea typeface="+mn-ea"/>
                <a:cs typeface="+mn-cs"/>
              </a:rPr>
              <a:t>Manuscript type: Dissertation or Theses. </a:t>
            </a:r>
            <a:r>
              <a:rPr lang="en-US" sz="1200" kern="1200" dirty="0" smtClean="0">
                <a:solidFill>
                  <a:schemeClr val="tx1"/>
                </a:solidFill>
                <a:latin typeface="+mn-lt"/>
                <a:ea typeface="+mn-ea"/>
                <a:cs typeface="+mn-cs"/>
              </a:rPr>
              <a:t>Advanced Search mode.</a:t>
            </a:r>
          </a:p>
          <a:p>
            <a:pPr>
              <a:buFontTx/>
              <a:buChar char="-"/>
            </a:pPr>
            <a:r>
              <a:rPr lang="en-US" sz="1200" kern="1200" baseline="0" dirty="0" smtClean="0">
                <a:solidFill>
                  <a:schemeClr val="tx1"/>
                </a:solidFill>
                <a:latin typeface="+mn-lt"/>
                <a:ea typeface="+mn-ea"/>
                <a:cs typeface="+mn-cs"/>
              </a:rPr>
              <a:t>Language</a:t>
            </a:r>
          </a:p>
          <a:p>
            <a:pPr>
              <a:buFontTx/>
              <a:buNone/>
            </a:pP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B0A6D2F-B1FE-45DF-A6F5-A7AECCBF3266}" type="slidenum">
              <a:rPr lang="en-US" smtClean="0"/>
              <a:pPr>
                <a:defRPr/>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Образ слайда 1"/>
          <p:cNvSpPr>
            <a:spLocks noGrp="1" noRot="1" noChangeAspect="1" noTextEdit="1"/>
          </p:cNvSpPr>
          <p:nvPr>
            <p:ph type="sldImg"/>
          </p:nvPr>
        </p:nvSpPr>
        <p:spPr bwMode="auto">
          <a:noFill/>
          <a:ln>
            <a:solidFill>
              <a:srgbClr val="000000"/>
            </a:solidFill>
            <a:miter lim="800000"/>
            <a:headEnd/>
            <a:tailEnd/>
          </a:ln>
        </p:spPr>
      </p:sp>
      <p:sp>
        <p:nvSpPr>
          <p:cNvPr id="10342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altLang="en-US" smtClean="0">
                <a:latin typeface="Arial" pitchFamily="34" charset="0"/>
                <a:cs typeface="Arial" pitchFamily="34" charset="0"/>
              </a:rPr>
              <a:t>Выбор языка</a:t>
            </a:r>
          </a:p>
        </p:txBody>
      </p:sp>
      <p:sp>
        <p:nvSpPr>
          <p:cNvPr id="103428" name="Номер слайда 3"/>
          <p:cNvSpPr>
            <a:spLocks noGrp="1"/>
          </p:cNvSpPr>
          <p:nvPr>
            <p:ph type="sldNum" sz="quarter" idx="5"/>
          </p:nvPr>
        </p:nvSpPr>
        <p:spPr bwMode="auto">
          <a:noFill/>
          <a:ln>
            <a:round/>
            <a:headEnd/>
            <a:tailEnd/>
          </a:ln>
        </p:spPr>
        <p:txBody>
          <a:bodyPr wrap="square" numCol="1" anchorCtr="0" compatLnSpc="1">
            <a:prstTxWarp prst="textNoShape">
              <a:avLst/>
            </a:prstTxWarp>
          </a:bodyPr>
          <a:lstStyle/>
          <a:p>
            <a:pPr>
              <a:tabLst>
                <a:tab pos="723900" algn="l"/>
                <a:tab pos="1447800" algn="l"/>
                <a:tab pos="2171700" algn="l"/>
                <a:tab pos="2895600" algn="l"/>
              </a:tabLst>
            </a:pPr>
            <a:fld id="{F3A3B326-A87C-478D-BE8F-679C791945E6}" type="slidenum">
              <a:rPr lang="ru-RU" altLang="en-US">
                <a:solidFill>
                  <a:srgbClr val="000000"/>
                </a:solidFill>
                <a:latin typeface="Times New Roman" pitchFamily="18" charset="0"/>
                <a:ea typeface="Arial Unicode MS" pitchFamily="34" charset="-128"/>
                <a:cs typeface="Arial Unicode MS" pitchFamily="34" charset="-128"/>
              </a:rPr>
              <a:pPr>
                <a:tabLst>
                  <a:tab pos="723900" algn="l"/>
                  <a:tab pos="1447800" algn="l"/>
                  <a:tab pos="2171700" algn="l"/>
                  <a:tab pos="2895600" algn="l"/>
                </a:tabLst>
              </a:pPr>
              <a:t>19</a:t>
            </a:fld>
            <a:endParaRPr lang="ru-RU" altLang="en-US">
              <a:solidFill>
                <a:srgbClr val="000000"/>
              </a:solidFill>
              <a:latin typeface="Times New Roman" pitchFamily="18" charset="0"/>
              <a:ea typeface="Arial Unicode MS" pitchFamily="34" charset="-128"/>
              <a:cs typeface="Arial Unicode MS"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defTabSz="914400" eaLnBrk="1" hangingPunct="1">
              <a:spcBef>
                <a:spcPct val="0"/>
              </a:spcBef>
            </a:pPr>
            <a:r>
              <a:rPr lang="ru-RU" altLang="en-US" dirty="0" smtClean="0">
                <a:latin typeface="Arial" pitchFamily="34" charset="0"/>
                <a:cs typeface="Arial" pitchFamily="34" charset="0"/>
              </a:rPr>
              <a:t>Пример простого поискового запроса.</a:t>
            </a:r>
          </a:p>
          <a:p>
            <a:pPr defTabSz="914400" eaLnBrk="1" hangingPunct="1">
              <a:spcBef>
                <a:spcPct val="0"/>
              </a:spcBef>
            </a:pPr>
            <a:r>
              <a:rPr lang="ru-RU" altLang="en-US" dirty="0" smtClean="0">
                <a:latin typeface="Arial" pitchFamily="34" charset="0"/>
                <a:cs typeface="Arial" pitchFamily="34" charset="0"/>
              </a:rPr>
              <a:t>Интерактивный график, отображающий историю активности публикации работ по данной теме, позволяет выбирать документы за определенный (на данном слайде один столбец равен 10 годам) период. </a:t>
            </a:r>
            <a:endParaRPr lang="en-US" altLang="en-US" dirty="0" smtClean="0">
              <a:latin typeface="Arial" pitchFamily="34" charset="0"/>
              <a:cs typeface="Arial" pitchFamily="34" charset="0"/>
            </a:endParaRPr>
          </a:p>
          <a:p>
            <a:pPr defTabSz="914400"/>
            <a:endParaRPr lang="en-US" altLang="en-US" dirty="0" smtClean="0"/>
          </a:p>
        </p:txBody>
      </p:sp>
      <p:sp>
        <p:nvSpPr>
          <p:cNvPr id="4" name="Slide Number Placeholder 3"/>
          <p:cNvSpPr>
            <a:spLocks noGrp="1"/>
          </p:cNvSpPr>
          <p:nvPr>
            <p:ph type="sldNum" sz="quarter" idx="5"/>
          </p:nvPr>
        </p:nvSpPr>
        <p:spPr/>
        <p:txBody>
          <a:bodyPr/>
          <a:lstStyle/>
          <a:p>
            <a:pPr>
              <a:defRPr/>
            </a:pPr>
            <a:fld id="{50DCF5D3-A982-439E-9026-A25863BDC8A3}" type="slidenum">
              <a:rPr lang="en-US">
                <a:solidFill>
                  <a:prstClr val="black"/>
                </a:solidFill>
              </a:rPr>
              <a:pPr>
                <a:defRPr/>
              </a:pPr>
              <a:t>20</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ln>
            <a:round/>
            <a:headEnd/>
            <a:tailEnd/>
          </a:ln>
        </p:spPr>
        <p:txBody>
          <a:bodyPr wrap="square" numCol="1" anchorCtr="0" compatLnSpc="1">
            <a:prstTxWarp prst="textNoShape">
              <a:avLst/>
            </a:prstTxWarp>
          </a:bodyPr>
          <a:lstStyle/>
          <a:p>
            <a:pPr fontAlgn="base">
              <a:spcBef>
                <a:spcPct val="0"/>
              </a:spcBef>
              <a:spcAft>
                <a:spcPct val="0"/>
              </a:spcAft>
              <a:tabLst>
                <a:tab pos="723900" algn="l"/>
                <a:tab pos="1447800" algn="l"/>
                <a:tab pos="2171700" algn="l"/>
                <a:tab pos="2895600" algn="l"/>
              </a:tabLst>
            </a:pPr>
            <a:fld id="{BA27934E-1E4B-470F-BEDD-E438ECBD808C}" type="slidenum">
              <a:rPr lang="ru-RU" altLang="en-US" smtClean="0">
                <a:solidFill>
                  <a:srgbClr val="000000"/>
                </a:solidFill>
                <a:latin typeface="Times New Roman" pitchFamily="18" charset="0"/>
                <a:ea typeface="Arial Unicode MS" pitchFamily="34" charset="-128"/>
                <a:cs typeface="Arial Unicode MS" pitchFamily="34" charset="-128"/>
              </a:rPr>
              <a:pPr fontAlgn="base">
                <a:spcBef>
                  <a:spcPct val="0"/>
                </a:spcBef>
                <a:spcAft>
                  <a:spcPct val="0"/>
                </a:spcAft>
                <a:tabLst>
                  <a:tab pos="723900" algn="l"/>
                  <a:tab pos="1447800" algn="l"/>
                  <a:tab pos="2171700" algn="l"/>
                  <a:tab pos="2895600" algn="l"/>
                </a:tabLst>
              </a:pPr>
              <a:t>21</a:t>
            </a:fld>
            <a:endParaRPr lang="ru-RU" altLang="en-US" smtClean="0">
              <a:solidFill>
                <a:srgbClr val="000000"/>
              </a:solidFill>
              <a:latin typeface="Times New Roman" pitchFamily="18" charset="0"/>
              <a:ea typeface="Arial Unicode MS" pitchFamily="34" charset="-128"/>
              <a:cs typeface="Arial Unicode MS" pitchFamily="34" charset="-128"/>
            </a:endParaRPr>
          </a:p>
        </p:txBody>
      </p:sp>
      <p:sp>
        <p:nvSpPr>
          <p:cNvPr id="89091" name="Slide Image Placeholder 1"/>
          <p:cNvSpPr>
            <a:spLocks noGrp="1" noRot="1" noChangeAspect="1" noTextEdit="1"/>
          </p:cNvSpPr>
          <p:nvPr>
            <p:ph type="sldImg"/>
          </p:nvPr>
        </p:nvSpPr>
        <p:spPr bwMode="auto">
          <a:noFill/>
          <a:ln>
            <a:solidFill>
              <a:srgbClr val="000000"/>
            </a:solidFill>
            <a:miter lim="800000"/>
            <a:headEnd/>
            <a:tailEnd/>
          </a:ln>
        </p:spPr>
      </p:sp>
      <p:sp>
        <p:nvSpPr>
          <p:cNvPr id="89092" name="Notes Placeholder 2"/>
          <p:cNvSpPr>
            <a:spLocks noGrp="1"/>
          </p:cNvSpPr>
          <p:nvPr>
            <p:ph type="body" idx="1"/>
          </p:nvPr>
        </p:nvSpPr>
        <p:spPr bwMode="auto">
          <a:noFill/>
        </p:spPr>
        <p:txBody>
          <a:bodyPr wrap="square" numCol="1" anchor="t" anchorCtr="0" compatLnSpc="1">
            <a:prstTxWarp prst="textNoShape">
              <a:avLst/>
            </a:prstTxWarp>
          </a:bodyPr>
          <a:lstStyle/>
          <a:p>
            <a:pPr marL="227013" indent="-227013" eaLnBrk="1" hangingPunct="1">
              <a:spcBef>
                <a:spcPct val="0"/>
              </a:spcBef>
            </a:pPr>
            <a:r>
              <a:rPr lang="ru-RU" altLang="en-US" b="1" dirty="0" smtClean="0">
                <a:solidFill>
                  <a:srgbClr val="CC092F"/>
                </a:solidFill>
              </a:rPr>
              <a:t>В дополнение к стандартным поисковым полям (автор, заглавие) предусмотрены дополнительные критерии поиска (например, местонахождение и наименование университета, фамилия научного руководителя) для  получения гарантированно точных результатов. </a:t>
            </a:r>
            <a:endParaRPr lang="en-US" altLang="en-US" dirty="0" smtClean="0">
              <a:latin typeface="Arial" pitchFamily="34" charset="0"/>
              <a:cs typeface="Arial" pitchFamily="34" charset="0"/>
            </a:endParaRPr>
          </a:p>
        </p:txBody>
      </p:sp>
      <p:sp>
        <p:nvSpPr>
          <p:cNvPr id="8909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a:fld id="{A42E297B-8ED7-4727-8BEC-9326ABF3B6F5}" type="slidenum">
              <a:rPr lang="en-US" altLang="en-US" sz="1200">
                <a:solidFill>
                  <a:srgbClr val="000000"/>
                </a:solidFill>
              </a:rPr>
              <a:pPr algn="r" eaLnBrk="0"/>
              <a:t>21</a:t>
            </a:fld>
            <a:endParaRPr lang="en-US" altLang="en-US" sz="12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ln>
            <a:round/>
            <a:headEnd/>
            <a:tailEnd/>
          </a:ln>
        </p:spPr>
        <p:txBody>
          <a:bodyPr wrap="square" numCol="1" anchorCtr="0" compatLnSpc="1">
            <a:prstTxWarp prst="textNoShape">
              <a:avLst/>
            </a:prstTxWarp>
          </a:bodyPr>
          <a:lstStyle/>
          <a:p>
            <a:pPr>
              <a:tabLst>
                <a:tab pos="723900" algn="l"/>
                <a:tab pos="1447800" algn="l"/>
                <a:tab pos="2171700" algn="l"/>
                <a:tab pos="2895600" algn="l"/>
              </a:tabLst>
            </a:pPr>
            <a:fld id="{BCF12249-6AC4-4C92-A2CE-6B82AFC2E487}" type="slidenum">
              <a:rPr lang="ru-RU" altLang="en-US">
                <a:solidFill>
                  <a:srgbClr val="000000"/>
                </a:solidFill>
                <a:latin typeface="Times New Roman" pitchFamily="18" charset="0"/>
                <a:ea typeface="Arial Unicode MS" pitchFamily="34" charset="-128"/>
                <a:cs typeface="Arial Unicode MS" pitchFamily="34" charset="-128"/>
              </a:rPr>
              <a:pPr>
                <a:tabLst>
                  <a:tab pos="723900" algn="l"/>
                  <a:tab pos="1447800" algn="l"/>
                  <a:tab pos="2171700" algn="l"/>
                  <a:tab pos="2895600" algn="l"/>
                </a:tabLst>
              </a:pPr>
              <a:t>22</a:t>
            </a:fld>
            <a:endParaRPr lang="ru-RU" altLang="en-US">
              <a:solidFill>
                <a:srgbClr val="000000"/>
              </a:solidFill>
              <a:latin typeface="Times New Roman" pitchFamily="18" charset="0"/>
              <a:ea typeface="Arial Unicode MS" pitchFamily="34" charset="-128"/>
              <a:cs typeface="Arial Unicode MS" pitchFamily="34" charset="-128"/>
            </a:endParaRPr>
          </a:p>
        </p:txBody>
      </p:sp>
      <p:sp>
        <p:nvSpPr>
          <p:cNvPr id="90115" name="Slide Image Placeholder 1"/>
          <p:cNvSpPr>
            <a:spLocks noGrp="1" noRot="1" noChangeAspect="1" noTextEdit="1"/>
          </p:cNvSpPr>
          <p:nvPr>
            <p:ph type="sldImg"/>
          </p:nvPr>
        </p:nvSpPr>
        <p:spPr bwMode="auto">
          <a:noFill/>
          <a:ln>
            <a:solidFill>
              <a:srgbClr val="000000"/>
            </a:solidFill>
            <a:miter lim="800000"/>
            <a:headEnd/>
            <a:tailEnd/>
          </a:ln>
        </p:spPr>
      </p:sp>
      <p:sp>
        <p:nvSpPr>
          <p:cNvPr id="90116" name="Notes Placeholder 2"/>
          <p:cNvSpPr>
            <a:spLocks noGrp="1"/>
          </p:cNvSpPr>
          <p:nvPr>
            <p:ph type="body" idx="1"/>
          </p:nvPr>
        </p:nvSpPr>
        <p:spPr bwMode="auto">
          <a:noFill/>
        </p:spPr>
        <p:txBody>
          <a:bodyPr wrap="square" numCol="1" anchor="t" anchorCtr="0" compatLnSpc="1">
            <a:prstTxWarp prst="textNoShape">
              <a:avLst/>
            </a:prstTxWarp>
          </a:bodyPr>
          <a:lstStyle/>
          <a:p>
            <a:pPr marL="227013" indent="-227013" eaLnBrk="1" hangingPunct="1">
              <a:spcBef>
                <a:spcPct val="0"/>
              </a:spcBef>
            </a:pPr>
            <a:endParaRPr lang="en-US" altLang="en-US" smtClean="0">
              <a:latin typeface="Arial" pitchFamily="34" charset="0"/>
              <a:cs typeface="Arial" pitchFamily="34" charset="0"/>
            </a:endParaRPr>
          </a:p>
        </p:txBody>
      </p:sp>
      <p:sp>
        <p:nvSpPr>
          <p:cNvPr id="9011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fontAlgn="base">
              <a:spcBef>
                <a:spcPct val="0"/>
              </a:spcBef>
              <a:spcAft>
                <a:spcPct val="0"/>
              </a:spcAft>
            </a:pPr>
            <a:fld id="{C9F78923-462E-426D-9CCD-1CAC0ED703B0}" type="slidenum">
              <a:rPr lang="en-US" altLang="en-US" sz="1200" smtClean="0">
                <a:solidFill>
                  <a:srgbClr val="000000"/>
                </a:solidFill>
                <a:latin typeface="Arial" pitchFamily="34" charset="0"/>
                <a:cs typeface="Arial" pitchFamily="34" charset="0"/>
              </a:rPr>
              <a:pPr algn="r" eaLnBrk="0" fontAlgn="base">
                <a:spcBef>
                  <a:spcPct val="0"/>
                </a:spcBef>
                <a:spcAft>
                  <a:spcPct val="0"/>
                </a:spcAft>
              </a:pPr>
              <a:t>22</a:t>
            </a:fld>
            <a:endParaRPr lang="en-US" altLang="en-US" sz="1200" smtClean="0">
              <a:solidFill>
                <a:srgbClr val="000000"/>
              </a:solidFill>
              <a:latin typeface="Arial" pitchFamily="34" charset="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round/>
            <a:headEnd/>
            <a:tailEnd/>
          </a:ln>
        </p:spPr>
        <p:txBody>
          <a:bodyPr wrap="square" numCol="1" anchorCtr="0" compatLnSpc="1">
            <a:prstTxWarp prst="textNoShape">
              <a:avLst/>
            </a:prstTxWarp>
          </a:bodyPr>
          <a:lstStyle/>
          <a:p>
            <a:pPr>
              <a:tabLst>
                <a:tab pos="723900" algn="l"/>
                <a:tab pos="1447800" algn="l"/>
                <a:tab pos="2171700" algn="l"/>
                <a:tab pos="2895600" algn="l"/>
              </a:tabLst>
            </a:pPr>
            <a:fld id="{6F8858A8-50F2-4789-9E40-7B177AA89775}" type="slidenum">
              <a:rPr lang="ru-RU" altLang="en-US">
                <a:solidFill>
                  <a:srgbClr val="000000"/>
                </a:solidFill>
                <a:latin typeface="Times New Roman" pitchFamily="18" charset="0"/>
                <a:ea typeface="Arial Unicode MS" pitchFamily="34" charset="-128"/>
                <a:cs typeface="Arial Unicode MS" pitchFamily="34" charset="-128"/>
              </a:rPr>
              <a:pPr>
                <a:tabLst>
                  <a:tab pos="723900" algn="l"/>
                  <a:tab pos="1447800" algn="l"/>
                  <a:tab pos="2171700" algn="l"/>
                  <a:tab pos="2895600" algn="l"/>
                </a:tabLst>
              </a:pPr>
              <a:t>23</a:t>
            </a:fld>
            <a:endParaRPr lang="ru-RU" altLang="en-US">
              <a:solidFill>
                <a:srgbClr val="000000"/>
              </a:solidFill>
              <a:latin typeface="Times New Roman" pitchFamily="18" charset="0"/>
              <a:ea typeface="Arial Unicode MS" pitchFamily="34" charset="-128"/>
              <a:cs typeface="Arial Unicode MS" pitchFamily="34" charset="-128"/>
            </a:endParaRPr>
          </a:p>
        </p:txBody>
      </p:sp>
      <p:sp>
        <p:nvSpPr>
          <p:cNvPr id="91139" name="Slide Image Placeholder 1"/>
          <p:cNvSpPr>
            <a:spLocks noGrp="1" noRot="1" noChangeAspect="1" noTextEdit="1"/>
          </p:cNvSpPr>
          <p:nvPr>
            <p:ph type="sldImg"/>
          </p:nvPr>
        </p:nvSpPr>
        <p:spPr bwMode="auto">
          <a:noFill/>
          <a:ln>
            <a:solidFill>
              <a:srgbClr val="000000"/>
            </a:solidFill>
            <a:miter lim="800000"/>
            <a:headEnd/>
            <a:tailEnd/>
          </a:ln>
        </p:spPr>
      </p:sp>
      <p:sp>
        <p:nvSpPr>
          <p:cNvPr id="91140" name="Notes Placeholder 2"/>
          <p:cNvSpPr>
            <a:spLocks noGrp="1"/>
          </p:cNvSpPr>
          <p:nvPr>
            <p:ph type="body" idx="1"/>
          </p:nvPr>
        </p:nvSpPr>
        <p:spPr bwMode="auto">
          <a:noFill/>
        </p:spPr>
        <p:txBody>
          <a:bodyPr wrap="square" numCol="1" anchor="t" anchorCtr="0" compatLnSpc="1">
            <a:prstTxWarp prst="textNoShape">
              <a:avLst/>
            </a:prstTxWarp>
          </a:bodyPr>
          <a:lstStyle/>
          <a:p>
            <a:pPr marL="227013" indent="-227013" eaLnBrk="1" hangingPunct="1">
              <a:spcBef>
                <a:spcPct val="0"/>
              </a:spcBef>
            </a:pPr>
            <a:endParaRPr lang="en-US" altLang="en-US" smtClean="0">
              <a:latin typeface="Arial" pitchFamily="34" charset="0"/>
              <a:cs typeface="Arial" pitchFamily="34" charset="0"/>
            </a:endParaRPr>
          </a:p>
        </p:txBody>
      </p:sp>
      <p:sp>
        <p:nvSpPr>
          <p:cNvPr id="9114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fontAlgn="base">
              <a:spcBef>
                <a:spcPct val="0"/>
              </a:spcBef>
              <a:spcAft>
                <a:spcPct val="0"/>
              </a:spcAft>
            </a:pPr>
            <a:fld id="{EB80A8FD-2D7F-4CD8-8F02-212F4E5702E1}" type="slidenum">
              <a:rPr lang="en-US" altLang="en-US" sz="1200" smtClean="0">
                <a:solidFill>
                  <a:srgbClr val="000000"/>
                </a:solidFill>
                <a:latin typeface="Arial" pitchFamily="34" charset="0"/>
                <a:cs typeface="Arial" pitchFamily="34" charset="0"/>
              </a:rPr>
              <a:pPr algn="r" eaLnBrk="0" fontAlgn="base">
                <a:spcBef>
                  <a:spcPct val="0"/>
                </a:spcBef>
                <a:spcAft>
                  <a:spcPct val="0"/>
                </a:spcAft>
              </a:pPr>
              <a:t>23</a:t>
            </a:fld>
            <a:endParaRPr lang="en-US" altLang="en-US" sz="1200" smtClean="0">
              <a:solidFill>
                <a:srgbClr val="000000"/>
              </a:solidFill>
              <a:latin typeface="Arial" pitchFamily="34" charset="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ln>
            <a:round/>
            <a:headEnd/>
            <a:tailEnd/>
          </a:ln>
        </p:spPr>
        <p:txBody>
          <a:bodyPr wrap="square" numCol="1" anchorCtr="0" compatLnSpc="1">
            <a:prstTxWarp prst="textNoShape">
              <a:avLst/>
            </a:prstTxWarp>
          </a:bodyPr>
          <a:lstStyle/>
          <a:p>
            <a:pPr>
              <a:tabLst>
                <a:tab pos="723900" algn="l"/>
                <a:tab pos="1447800" algn="l"/>
                <a:tab pos="2171700" algn="l"/>
                <a:tab pos="2895600" algn="l"/>
              </a:tabLst>
            </a:pPr>
            <a:fld id="{CF57DF91-AE54-4001-82AC-7F2B5E3C91CD}" type="slidenum">
              <a:rPr lang="ru-RU" altLang="en-US">
                <a:solidFill>
                  <a:srgbClr val="000000"/>
                </a:solidFill>
                <a:latin typeface="Times New Roman" pitchFamily="18" charset="0"/>
                <a:ea typeface="Arial Unicode MS" pitchFamily="34" charset="-128"/>
                <a:cs typeface="Arial Unicode MS" pitchFamily="34" charset="-128"/>
              </a:rPr>
              <a:pPr>
                <a:tabLst>
                  <a:tab pos="723900" algn="l"/>
                  <a:tab pos="1447800" algn="l"/>
                  <a:tab pos="2171700" algn="l"/>
                  <a:tab pos="2895600" algn="l"/>
                </a:tabLst>
              </a:pPr>
              <a:t>24</a:t>
            </a:fld>
            <a:endParaRPr lang="ru-RU" altLang="en-US">
              <a:solidFill>
                <a:srgbClr val="000000"/>
              </a:solidFill>
              <a:latin typeface="Times New Roman" pitchFamily="18" charset="0"/>
              <a:ea typeface="Arial Unicode MS" pitchFamily="34" charset="-128"/>
              <a:cs typeface="Arial Unicode MS" pitchFamily="34" charset="-128"/>
            </a:endParaRPr>
          </a:p>
        </p:txBody>
      </p:sp>
      <p:sp>
        <p:nvSpPr>
          <p:cNvPr id="92163" name="Slide Image Placeholder 1"/>
          <p:cNvSpPr>
            <a:spLocks noGrp="1" noRot="1" noChangeAspect="1" noTextEdit="1"/>
          </p:cNvSpPr>
          <p:nvPr>
            <p:ph type="sldImg"/>
          </p:nvPr>
        </p:nvSpPr>
        <p:spPr bwMode="auto">
          <a:noFill/>
          <a:ln>
            <a:solidFill>
              <a:srgbClr val="000000"/>
            </a:solidFill>
            <a:miter lim="800000"/>
            <a:headEnd/>
            <a:tailEnd/>
          </a:ln>
        </p:spPr>
      </p:sp>
      <p:sp>
        <p:nvSpPr>
          <p:cNvPr id="92164" name="Notes Placeholder 2"/>
          <p:cNvSpPr>
            <a:spLocks noGrp="1"/>
          </p:cNvSpPr>
          <p:nvPr>
            <p:ph type="body" idx="1"/>
          </p:nvPr>
        </p:nvSpPr>
        <p:spPr bwMode="auto">
          <a:noFill/>
        </p:spPr>
        <p:txBody>
          <a:bodyPr wrap="square" numCol="1" anchor="t" anchorCtr="0" compatLnSpc="1">
            <a:prstTxWarp prst="textNoShape">
              <a:avLst/>
            </a:prstTxWarp>
          </a:bodyPr>
          <a:lstStyle/>
          <a:p>
            <a:pPr marL="227013" indent="-227013" eaLnBrk="1" hangingPunct="1">
              <a:spcBef>
                <a:spcPct val="0"/>
              </a:spcBef>
            </a:pPr>
            <a:endParaRPr lang="en-US" altLang="en-US" smtClean="0">
              <a:latin typeface="Arial" pitchFamily="34" charset="0"/>
              <a:cs typeface="Arial" pitchFamily="34" charset="0"/>
            </a:endParaRPr>
          </a:p>
        </p:txBody>
      </p:sp>
      <p:sp>
        <p:nvSpPr>
          <p:cNvPr id="9216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fontAlgn="base">
              <a:spcBef>
                <a:spcPct val="0"/>
              </a:spcBef>
              <a:spcAft>
                <a:spcPct val="0"/>
              </a:spcAft>
            </a:pPr>
            <a:fld id="{34B75297-5A3C-48FF-BE1D-6980FF8D83CF}" type="slidenum">
              <a:rPr lang="en-US" altLang="en-US" sz="1200" smtClean="0">
                <a:solidFill>
                  <a:srgbClr val="000000"/>
                </a:solidFill>
                <a:latin typeface="Arial" pitchFamily="34" charset="0"/>
                <a:cs typeface="Arial" pitchFamily="34" charset="0"/>
              </a:rPr>
              <a:pPr algn="r" eaLnBrk="0" fontAlgn="base">
                <a:spcBef>
                  <a:spcPct val="0"/>
                </a:spcBef>
                <a:spcAft>
                  <a:spcPct val="0"/>
                </a:spcAft>
              </a:pPr>
              <a:t>24</a:t>
            </a:fld>
            <a:endParaRPr lang="en-US" altLang="en-US" sz="1200" smtClean="0">
              <a:solidFill>
                <a:srgbClr val="000000"/>
              </a:solidFill>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ru-RU" dirty="0" smtClean="0"/>
              <a:t>Началом создания этой</a:t>
            </a:r>
            <a:r>
              <a:rPr lang="ru-RU" baseline="0" dirty="0" smtClean="0"/>
              <a:t> БД можно считать 1938 год, когда американский предприниматель Юджин </a:t>
            </a:r>
            <a:r>
              <a:rPr lang="ru-RU" baseline="0" dirty="0" err="1" smtClean="0"/>
              <a:t>Пауэрс</a:t>
            </a:r>
            <a:r>
              <a:rPr lang="ru-RU" baseline="0" dirty="0" smtClean="0"/>
              <a:t> создал компанию по производству микрофильмов. В 1939 году он впервые микрофильмирует и издает именно диссертации. Первый С</a:t>
            </a:r>
            <a:r>
              <a:rPr lang="en-US" baseline="0" dirty="0" smtClean="0"/>
              <a:t>D-ROM </a:t>
            </a:r>
            <a:r>
              <a:rPr lang="ru-RU" baseline="0" dirty="0" smtClean="0"/>
              <a:t>с диссертациями компания </a:t>
            </a:r>
            <a:r>
              <a:rPr lang="en-US" baseline="0" dirty="0" smtClean="0"/>
              <a:t>UMI </a:t>
            </a:r>
            <a:r>
              <a:rPr lang="ru-RU" baseline="0" dirty="0" smtClean="0"/>
              <a:t>выпустила в 1987г., но это были не полные тексты, а реферативно-библиографическая информация. А 10 лет назад появилась БД Диссертаций </a:t>
            </a:r>
            <a:r>
              <a:rPr lang="ru-RU" baseline="0" dirty="0" err="1" smtClean="0"/>
              <a:t>Проквест</a:t>
            </a:r>
            <a:r>
              <a:rPr lang="ru-RU" baseline="0" dirty="0" smtClean="0"/>
              <a:t>.</a:t>
            </a:r>
            <a:endParaRPr lang="en-US" dirty="0" smtClean="0"/>
          </a:p>
          <a:p>
            <a:pPr>
              <a:defRPr/>
            </a:pPr>
            <a:endParaRPr lang="en-IN" dirty="0">
              <a:solidFill>
                <a:srgbClr val="C00000"/>
              </a:solidFill>
            </a:endParaRPr>
          </a:p>
        </p:txBody>
      </p:sp>
      <p:sp>
        <p:nvSpPr>
          <p:cNvPr id="4" name="Slide Number Placeholder 3"/>
          <p:cNvSpPr>
            <a:spLocks noGrp="1"/>
          </p:cNvSpPr>
          <p:nvPr>
            <p:ph type="sldNum" sz="quarter" idx="5"/>
          </p:nvPr>
        </p:nvSpPr>
        <p:spPr/>
        <p:txBody>
          <a:bodyPr/>
          <a:lstStyle/>
          <a:p>
            <a:pPr>
              <a:defRPr/>
            </a:pPr>
            <a:fld id="{B221DF07-A485-47B4-98B8-DD3E21EF50CD}" type="slidenum">
              <a:rPr lang="en-GB">
                <a:solidFill>
                  <a:prstClr val="black"/>
                </a:solidFill>
              </a:rPr>
              <a:pPr>
                <a:defRPr/>
              </a:pPr>
              <a:t>2</a:t>
            </a:fld>
            <a:endParaRPr lang="en-GB"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ln>
            <a:round/>
            <a:headEnd/>
            <a:tailEnd/>
          </a:ln>
        </p:spPr>
        <p:txBody>
          <a:bodyPr wrap="square" numCol="1" anchorCtr="0" compatLnSpc="1">
            <a:prstTxWarp prst="textNoShape">
              <a:avLst/>
            </a:prstTxWarp>
          </a:bodyPr>
          <a:lstStyle/>
          <a:p>
            <a:pPr>
              <a:tabLst>
                <a:tab pos="723900" algn="l"/>
                <a:tab pos="1447800" algn="l"/>
                <a:tab pos="2171700" algn="l"/>
                <a:tab pos="2895600" algn="l"/>
              </a:tabLst>
            </a:pPr>
            <a:fld id="{337A4B44-3B57-4619-91E7-5F70CC48FE4B}" type="slidenum">
              <a:rPr lang="ru-RU" altLang="en-US">
                <a:solidFill>
                  <a:srgbClr val="000000"/>
                </a:solidFill>
                <a:latin typeface="Times New Roman" pitchFamily="18" charset="0"/>
                <a:ea typeface="Arial Unicode MS" pitchFamily="34" charset="-128"/>
                <a:cs typeface="Arial Unicode MS" pitchFamily="34" charset="-128"/>
              </a:rPr>
              <a:pPr>
                <a:tabLst>
                  <a:tab pos="723900" algn="l"/>
                  <a:tab pos="1447800" algn="l"/>
                  <a:tab pos="2171700" algn="l"/>
                  <a:tab pos="2895600" algn="l"/>
                </a:tabLst>
              </a:pPr>
              <a:t>25</a:t>
            </a:fld>
            <a:endParaRPr lang="ru-RU" altLang="en-US">
              <a:solidFill>
                <a:srgbClr val="000000"/>
              </a:solidFill>
              <a:latin typeface="Times New Roman" pitchFamily="18" charset="0"/>
              <a:ea typeface="Arial Unicode MS" pitchFamily="34" charset="-128"/>
              <a:cs typeface="Arial Unicode MS" pitchFamily="34" charset="-128"/>
            </a:endParaRPr>
          </a:p>
        </p:txBody>
      </p:sp>
      <p:sp>
        <p:nvSpPr>
          <p:cNvPr id="93187" name="Slide Image Placeholder 1"/>
          <p:cNvSpPr>
            <a:spLocks noGrp="1" noRot="1" noChangeAspect="1" noTextEdit="1"/>
          </p:cNvSpPr>
          <p:nvPr>
            <p:ph type="sldImg"/>
          </p:nvPr>
        </p:nvSpPr>
        <p:spPr bwMode="auto">
          <a:noFill/>
          <a:ln>
            <a:solidFill>
              <a:srgbClr val="000000"/>
            </a:solidFill>
            <a:miter lim="800000"/>
            <a:headEnd/>
            <a:tailEnd/>
          </a:ln>
        </p:spPr>
      </p:sp>
      <p:sp>
        <p:nvSpPr>
          <p:cNvPr id="93188" name="Notes Placeholder 2"/>
          <p:cNvSpPr>
            <a:spLocks noGrp="1"/>
          </p:cNvSpPr>
          <p:nvPr>
            <p:ph type="body" idx="1"/>
          </p:nvPr>
        </p:nvSpPr>
        <p:spPr bwMode="auto">
          <a:noFill/>
        </p:spPr>
        <p:txBody>
          <a:bodyPr wrap="square" numCol="1" anchor="t" anchorCtr="0" compatLnSpc="1">
            <a:prstTxWarp prst="textNoShape">
              <a:avLst/>
            </a:prstTxWarp>
          </a:bodyPr>
          <a:lstStyle/>
          <a:p>
            <a:pPr marL="227013" indent="-227013" eaLnBrk="1" hangingPunct="1">
              <a:spcBef>
                <a:spcPct val="0"/>
              </a:spcBef>
            </a:pPr>
            <a:endParaRPr lang="en-US" altLang="en-US" smtClean="0">
              <a:latin typeface="Arial" pitchFamily="34" charset="0"/>
              <a:cs typeface="Arial" pitchFamily="34" charset="0"/>
            </a:endParaRPr>
          </a:p>
        </p:txBody>
      </p:sp>
      <p:sp>
        <p:nvSpPr>
          <p:cNvPr id="9318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fontAlgn="base">
              <a:spcBef>
                <a:spcPct val="0"/>
              </a:spcBef>
              <a:spcAft>
                <a:spcPct val="0"/>
              </a:spcAft>
            </a:pPr>
            <a:fld id="{B5334DA3-A5DC-4E3A-AF6C-B6E101A6795D}" type="slidenum">
              <a:rPr lang="en-US" altLang="en-US" sz="1200" smtClean="0">
                <a:solidFill>
                  <a:srgbClr val="000000"/>
                </a:solidFill>
                <a:latin typeface="Arial" pitchFamily="34" charset="0"/>
                <a:cs typeface="Arial" pitchFamily="34" charset="0"/>
              </a:rPr>
              <a:pPr algn="r" eaLnBrk="0" fontAlgn="base">
                <a:spcBef>
                  <a:spcPct val="0"/>
                </a:spcBef>
                <a:spcAft>
                  <a:spcPct val="0"/>
                </a:spcAft>
              </a:pPr>
              <a:t>25</a:t>
            </a:fld>
            <a:endParaRPr lang="en-US" altLang="en-US" sz="1200" smtClean="0">
              <a:solidFill>
                <a:srgbClr val="000000"/>
              </a:solidFill>
              <a:latin typeface="Arial" pitchFamily="34" charset="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bwMode="auto">
          <a:xfrm>
            <a:off x="1144588" y="685800"/>
            <a:ext cx="4562475" cy="3422650"/>
          </a:xfrm>
          <a:noFill/>
          <a:ln>
            <a:solidFill>
              <a:srgbClr val="000000"/>
            </a:solidFill>
            <a:miter lim="800000"/>
            <a:headEnd/>
            <a:tailEnd/>
          </a:ln>
        </p:spPr>
      </p:sp>
      <p:sp>
        <p:nvSpPr>
          <p:cNvPr id="88067" name="Rectangle 3"/>
          <p:cNvSpPr>
            <a:spLocks noGrp="1" noChangeArrowheads="1"/>
          </p:cNvSpPr>
          <p:nvPr>
            <p:ph type="body" idx="1"/>
          </p:nvPr>
        </p:nvSpPr>
        <p:spPr bwMode="auto">
          <a:xfrm>
            <a:off x="685800" y="4343400"/>
            <a:ext cx="5480050" cy="4108450"/>
          </a:xfrm>
          <a:noFill/>
        </p:spPr>
        <p:txBody>
          <a:bodyPr wrap="none" numCol="1" anchor="ctr" anchorCtr="0" compatLnSpc="1">
            <a:prstTxWarp prst="textNoShape">
              <a:avLst/>
            </a:prstTxWarp>
          </a:bodyPr>
          <a:lstStyle/>
          <a:p>
            <a:pPr defTabSz="449263" eaLnBrk="1" hangingPunct="1">
              <a:spcBef>
                <a:spcPct val="0"/>
              </a:spcBef>
            </a:pPr>
            <a:r>
              <a:rPr lang="ru-RU" altLang="en-US" smtClean="0"/>
              <a:t>Предусмотрен перевод аннотации диссертации на русской язык. Перевод машинный, но как правило этого бывает достаточно, что на уровне аннотации понять, соответствует ли диссертация теме Вашего исследования и имеет ли смысл заниматься изучением полного текста.</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defTabSz="914400"/>
            <a:r>
              <a:rPr lang="ru-RU" dirty="0" smtClean="0"/>
              <a:t>при нажатии на «Цитировать» автоматически формируется библиографическое описание, которое можно просто скопировать и добавить в свой список литературы, изменить формат (выбрать нужный из списка), отправить по электронной почте.</a:t>
            </a:r>
            <a:endParaRPr lang="en-US" altLang="en-US" dirty="0" smtClean="0"/>
          </a:p>
        </p:txBody>
      </p:sp>
      <p:sp>
        <p:nvSpPr>
          <p:cNvPr id="4" name="Slide Number Placeholder 3"/>
          <p:cNvSpPr>
            <a:spLocks noGrp="1"/>
          </p:cNvSpPr>
          <p:nvPr>
            <p:ph type="sldNum" sz="quarter" idx="5"/>
          </p:nvPr>
        </p:nvSpPr>
        <p:spPr/>
        <p:txBody>
          <a:bodyPr/>
          <a:lstStyle/>
          <a:p>
            <a:pPr>
              <a:defRPr/>
            </a:pPr>
            <a:fld id="{6F5C8D2A-98C0-4110-8A7A-F1B5288D352A}" type="slidenum">
              <a:rPr lang="en-US">
                <a:solidFill>
                  <a:prstClr val="black"/>
                </a:solidFill>
              </a:rPr>
              <a:pPr>
                <a:defRPr/>
              </a:pPr>
              <a:t>27</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defTabSz="914400"/>
            <a:r>
              <a:rPr lang="ru-RU" dirty="0" smtClean="0"/>
              <a:t>Информация о цитировании – сколько раз на данную работу ссылались в других диссертациях, размещенных в данной БД.</a:t>
            </a:r>
            <a:endParaRPr lang="en-US" altLang="en-US" dirty="0" smtClean="0"/>
          </a:p>
        </p:txBody>
      </p:sp>
      <p:sp>
        <p:nvSpPr>
          <p:cNvPr id="4" name="Slide Number Placeholder 3"/>
          <p:cNvSpPr>
            <a:spLocks noGrp="1"/>
          </p:cNvSpPr>
          <p:nvPr>
            <p:ph type="sldNum" sz="quarter" idx="5"/>
          </p:nvPr>
        </p:nvSpPr>
        <p:spPr/>
        <p:txBody>
          <a:bodyPr/>
          <a:lstStyle/>
          <a:p>
            <a:pPr>
              <a:defRPr/>
            </a:pPr>
            <a:fld id="{41E54E20-3956-4C8F-9D25-B6F9B76ED0E5}" type="slidenum">
              <a:rPr lang="en-US">
                <a:solidFill>
                  <a:prstClr val="black"/>
                </a:solidFill>
              </a:rPr>
              <a:pPr>
                <a:defRPr/>
              </a:pPr>
              <a:t>28</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EE3B01-1251-B743-8067-38DFD1C09E96}"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xmlns="" val="4116184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EE3B01-1251-B743-8067-38DFD1C09E96}"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xmlns="" val="4116184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72BA2D10-DB2A-4D23-AA8E-22C27370233F}" type="slidenum">
              <a:rPr lang="en-GB" smtClean="0">
                <a:solidFill>
                  <a:prstClr val="black"/>
                </a:solidFill>
              </a:rPr>
              <a:pPr/>
              <a:t>32</a:t>
            </a:fld>
            <a:endParaRPr lang="en-GB" dirty="0">
              <a:solidFill>
                <a:prstClr val="black"/>
              </a:solidFill>
            </a:endParaRPr>
          </a:p>
        </p:txBody>
      </p:sp>
    </p:spTree>
    <p:extLst>
      <p:ext uri="{BB962C8B-B14F-4D97-AF65-F5344CB8AC3E}">
        <p14:creationId xmlns:p14="http://schemas.microsoft.com/office/powerpoint/2010/main" xmlns="" val="30685159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72BA2D10-DB2A-4D23-AA8E-22C27370233F}" type="slidenum">
              <a:rPr lang="en-GB" smtClean="0">
                <a:solidFill>
                  <a:prstClr val="black"/>
                </a:solidFill>
              </a:rPr>
              <a:pPr/>
              <a:t>33</a:t>
            </a:fld>
            <a:endParaRPr lang="en-GB" dirty="0">
              <a:solidFill>
                <a:prstClr val="black"/>
              </a:solidFill>
            </a:endParaRPr>
          </a:p>
        </p:txBody>
      </p:sp>
    </p:spTree>
    <p:extLst>
      <p:ext uri="{BB962C8B-B14F-4D97-AF65-F5344CB8AC3E}">
        <p14:creationId xmlns:p14="http://schemas.microsoft.com/office/powerpoint/2010/main" xmlns="" val="3068515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62" name="Slide Image Placeholder 1"/>
          <p:cNvSpPr>
            <a:spLocks noGrp="1" noRot="1" noChangeAspect="1" noTextEdit="1"/>
          </p:cNvSpPr>
          <p:nvPr>
            <p:ph type="sldImg"/>
          </p:nvPr>
        </p:nvSpPr>
        <p:spPr>
          <a:xfrm>
            <a:off x="1144588" y="685800"/>
            <a:ext cx="4562475" cy="3422650"/>
          </a:xfrm>
          <a:ln/>
        </p:spPr>
      </p:sp>
      <p:sp>
        <p:nvSpPr>
          <p:cNvPr id="1372163" name="Notes Placeholder 2"/>
          <p:cNvSpPr>
            <a:spLocks noGrp="1"/>
          </p:cNvSpPr>
          <p:nvPr>
            <p:ph type="body" idx="1"/>
          </p:nvPr>
        </p:nvSpPr>
        <p:spPr>
          <a:noFill/>
        </p:spPr>
        <p:txBody>
          <a:bodyPr/>
          <a:lstStyle/>
          <a:p>
            <a:endParaRPr lang="en-US" smtClean="0"/>
          </a:p>
        </p:txBody>
      </p:sp>
      <p:sp>
        <p:nvSpPr>
          <p:cNvPr id="4" name="Slide Number Placeholder 3"/>
          <p:cNvSpPr>
            <a:spLocks noGrp="1"/>
          </p:cNvSpPr>
          <p:nvPr>
            <p:ph type="sldNum" sz="quarter"/>
          </p:nvPr>
        </p:nvSpPr>
        <p:spPr/>
        <p:txBody>
          <a:bodyPr/>
          <a:lstStyle/>
          <a:p>
            <a:pPr>
              <a:defRPr/>
            </a:pPr>
            <a:fld id="{0090C9FE-0150-43EB-959B-7D2FB03DA4A1}" type="slidenum">
              <a:rPr lang="en-US">
                <a:solidFill>
                  <a:prstClr val="black"/>
                </a:solidFill>
              </a:rPr>
              <a:pPr>
                <a:defRPr/>
              </a:pPr>
              <a:t>34</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4210" name="Rectangle 10"/>
          <p:cNvSpPr>
            <a:spLocks noGrp="1" noChangeArrowheads="1"/>
          </p:cNvSpPr>
          <p:nvPr>
            <p:ph type="sldNum" sz="quarter"/>
          </p:nvPr>
        </p:nvSpPr>
        <p:spPr>
          <a:noFill/>
          <a:ln>
            <a:round/>
            <a:headEnd/>
            <a:tailEnd/>
          </a:ln>
        </p:spPr>
        <p:txBody>
          <a:bodyPr/>
          <a:lstStyle/>
          <a:p>
            <a:fld id="{C1823538-EAB8-4329-904C-83B1298D87D3}" type="slidenum">
              <a:rPr lang="en-US" altLang="ru-RU">
                <a:solidFill>
                  <a:srgbClr val="FFFFFF"/>
                </a:solidFill>
              </a:rPr>
              <a:pPr/>
              <a:t>35</a:t>
            </a:fld>
            <a:endParaRPr lang="en-US" altLang="ru-RU">
              <a:solidFill>
                <a:srgbClr val="FFFFFF"/>
              </a:solidFill>
            </a:endParaRPr>
          </a:p>
        </p:txBody>
      </p:sp>
      <p:sp>
        <p:nvSpPr>
          <p:cNvPr id="1374211" name="Rectangle 16"/>
          <p:cNvSpPr txBox="1">
            <a:spLocks noGrp="1" noChangeArrowheads="1"/>
          </p:cNvSpPr>
          <p:nvPr/>
        </p:nvSpPr>
        <p:spPr bwMode="auto">
          <a:xfrm>
            <a:off x="3884613" y="8685213"/>
            <a:ext cx="2955925" cy="441325"/>
          </a:xfrm>
          <a:prstGeom prst="rect">
            <a:avLst/>
          </a:prstGeom>
          <a:noFill/>
          <a:ln w="9525">
            <a:noFill/>
            <a:round/>
            <a:headEnd/>
            <a:tailEnd/>
          </a:ln>
        </p:spPr>
        <p:txBody>
          <a:bodyPr lIns="90000" tIns="46800" rIns="90000" bIns="46800" anchor="b"/>
          <a:lstStyle/>
          <a:p>
            <a:pPr algn="r" defTabSz="449263" fontAlgn="base">
              <a:spcBef>
                <a:spcPct val="0"/>
              </a:spcBef>
              <a:spcAft>
                <a:spcPct val="0"/>
              </a:spcAft>
              <a:buSzPct val="100000"/>
              <a:tabLst>
                <a:tab pos="723900" algn="l"/>
                <a:tab pos="1447800" algn="l"/>
                <a:tab pos="2171700" algn="l"/>
                <a:tab pos="2895600" algn="l"/>
              </a:tabLst>
            </a:pPr>
            <a:fld id="{58A161DB-739D-4A2C-8247-125A877502AB}" type="slidenum">
              <a:rPr lang="en-US" altLang="ru-RU" sz="1200" smtClean="0">
                <a:solidFill>
                  <a:srgbClr val="000000"/>
                </a:solidFill>
                <a:latin typeface="Times New Roman" pitchFamily="18" charset="0"/>
                <a:ea typeface="SimSun" pitchFamily="2" charset="-122"/>
                <a:cs typeface="Arial Unicode MS" pitchFamily="34" charset="-128"/>
              </a:rPr>
              <a:pPr algn="r" defTabSz="449263" fontAlgn="base">
                <a:spcBef>
                  <a:spcPct val="0"/>
                </a:spcBef>
                <a:spcAft>
                  <a:spcPct val="0"/>
                </a:spcAft>
                <a:buSzPct val="100000"/>
                <a:tabLst>
                  <a:tab pos="723900" algn="l"/>
                  <a:tab pos="1447800" algn="l"/>
                  <a:tab pos="2171700" algn="l"/>
                  <a:tab pos="2895600" algn="l"/>
                </a:tabLst>
              </a:pPr>
              <a:t>35</a:t>
            </a:fld>
            <a:endParaRPr lang="en-US" altLang="ru-RU" sz="1200" smtClean="0">
              <a:solidFill>
                <a:srgbClr val="000000"/>
              </a:solidFill>
              <a:latin typeface="Times New Roman" pitchFamily="18" charset="0"/>
              <a:ea typeface="SimSun" pitchFamily="2" charset="-122"/>
              <a:cs typeface="Arial Unicode MS" pitchFamily="34" charset="-128"/>
            </a:endParaRPr>
          </a:p>
        </p:txBody>
      </p:sp>
      <p:sp>
        <p:nvSpPr>
          <p:cNvPr id="1374212" name="Rectangle 1"/>
          <p:cNvSpPr>
            <a:spLocks noGrp="1" noRot="1" noChangeAspect="1" noChangeArrowheads="1" noTextEdit="1"/>
          </p:cNvSpPr>
          <p:nvPr>
            <p:ph type="sldImg"/>
          </p:nvPr>
        </p:nvSpPr>
        <p:spPr>
          <a:xfrm>
            <a:off x="1144588" y="685800"/>
            <a:ext cx="4556125" cy="3416300"/>
          </a:xfrm>
          <a:solidFill>
            <a:srgbClr val="FFFFFF"/>
          </a:solidFill>
          <a:ln/>
        </p:spPr>
      </p:sp>
      <p:sp>
        <p:nvSpPr>
          <p:cNvPr id="1374213" name="Rectangle 2"/>
          <p:cNvSpPr>
            <a:spLocks noGrp="1" noChangeArrowheads="1"/>
          </p:cNvSpPr>
          <p:nvPr>
            <p:ph type="body" idx="1"/>
          </p:nvPr>
        </p:nvSpPr>
        <p:spPr>
          <a:xfrm>
            <a:off x="685800" y="4343400"/>
            <a:ext cx="5472113" cy="4100513"/>
          </a:xfrm>
          <a:noFill/>
        </p:spPr>
        <p:txBody>
          <a:bodyPr wrap="none" anchor="ctr"/>
          <a:lstStyle/>
          <a:p>
            <a:endParaRPr lang="ru-RU" altLang="ru-RU"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66916" name="Slide Number Placeholder 3"/>
          <p:cNvSpPr>
            <a:spLocks noGrp="1"/>
          </p:cNvSpPr>
          <p:nvPr>
            <p:ph type="sldNum" sz="quarter" idx="5"/>
          </p:nvPr>
        </p:nvSpPr>
        <p:spPr bwMode="auto">
          <a:extLst>
            <a:ext uri="{909E8E84-426E-40DD-AFC4-6F175D3DCCD1}"/>
            <a:ext uri="{91240B29-F687-4F45-9708-019B960494DF}"/>
          </a:extLst>
        </p:spPr>
        <p:txBody>
          <a:bodyPr wrap="square" numCol="1" anchorCtr="0" compatLnSpc="1">
            <a:prstTxWarp prst="textNoShape">
              <a:avLst/>
            </a:prstTxWarp>
          </a:bodyPr>
          <a:lstStyle>
            <a:lvl1pPr>
              <a:defRPr>
                <a:solidFill>
                  <a:schemeClr val="tx1"/>
                </a:solidFill>
                <a:latin typeface="Arial" pitchFamily="34" charset="0"/>
              </a:defRPr>
            </a:lvl1pPr>
            <a:lvl2pPr marL="742909" indent="-285734">
              <a:defRPr>
                <a:solidFill>
                  <a:schemeClr val="tx1"/>
                </a:solidFill>
                <a:latin typeface="Arial" pitchFamily="34" charset="0"/>
              </a:defRPr>
            </a:lvl2pPr>
            <a:lvl3pPr marL="1142937" indent="-228587">
              <a:defRPr>
                <a:solidFill>
                  <a:schemeClr val="tx1"/>
                </a:solidFill>
                <a:latin typeface="Arial" pitchFamily="34" charset="0"/>
              </a:defRPr>
            </a:lvl3pPr>
            <a:lvl4pPr marL="1600112" indent="-228587">
              <a:defRPr>
                <a:solidFill>
                  <a:schemeClr val="tx1"/>
                </a:solidFill>
                <a:latin typeface="Arial" pitchFamily="34" charset="0"/>
              </a:defRPr>
            </a:lvl4pPr>
            <a:lvl5pPr marL="2057287" indent="-228587">
              <a:defRPr>
                <a:solidFill>
                  <a:schemeClr val="tx1"/>
                </a:solidFill>
                <a:latin typeface="Arial" pitchFamily="34" charset="0"/>
              </a:defRPr>
            </a:lvl5pPr>
            <a:lvl6pPr marL="2514461" indent="-228587" defTabSz="457175" fontAlgn="base">
              <a:spcBef>
                <a:spcPct val="0"/>
              </a:spcBef>
              <a:spcAft>
                <a:spcPct val="0"/>
              </a:spcAft>
              <a:defRPr>
                <a:solidFill>
                  <a:schemeClr val="tx1"/>
                </a:solidFill>
                <a:latin typeface="Arial" pitchFamily="34" charset="0"/>
              </a:defRPr>
            </a:lvl6pPr>
            <a:lvl7pPr marL="2971635" indent="-228587" defTabSz="457175" fontAlgn="base">
              <a:spcBef>
                <a:spcPct val="0"/>
              </a:spcBef>
              <a:spcAft>
                <a:spcPct val="0"/>
              </a:spcAft>
              <a:defRPr>
                <a:solidFill>
                  <a:schemeClr val="tx1"/>
                </a:solidFill>
                <a:latin typeface="Arial" pitchFamily="34" charset="0"/>
              </a:defRPr>
            </a:lvl7pPr>
            <a:lvl8pPr marL="3428810" indent="-228587" defTabSz="457175" fontAlgn="base">
              <a:spcBef>
                <a:spcPct val="0"/>
              </a:spcBef>
              <a:spcAft>
                <a:spcPct val="0"/>
              </a:spcAft>
              <a:defRPr>
                <a:solidFill>
                  <a:schemeClr val="tx1"/>
                </a:solidFill>
                <a:latin typeface="Arial" pitchFamily="34" charset="0"/>
              </a:defRPr>
            </a:lvl8pPr>
            <a:lvl9pPr marL="3885985" indent="-228587" defTabSz="457175" fontAlgn="base">
              <a:spcBef>
                <a:spcPct val="0"/>
              </a:spcBef>
              <a:spcAft>
                <a:spcPct val="0"/>
              </a:spcAft>
              <a:defRPr>
                <a:solidFill>
                  <a:schemeClr val="tx1"/>
                </a:solidFill>
                <a:latin typeface="Arial" pitchFamily="34" charset="0"/>
              </a:defRPr>
            </a:lvl9pPr>
          </a:lstStyle>
          <a:p>
            <a:pPr eaLnBrk="0" hangingPunct="0">
              <a:defRPr/>
            </a:pPr>
            <a:fld id="{6DBC9321-2DE4-46FE-AB9A-CD97327E7CF6}" type="slidenum">
              <a:rPr lang="en-US" altLang="en-US" smtClean="0">
                <a:solidFill>
                  <a:srgbClr val="000000"/>
                </a:solidFill>
                <a:ea typeface="ＭＳ Ｐゴシック" pitchFamily="34" charset="-128"/>
              </a:rPr>
              <a:pPr eaLnBrk="0" hangingPunct="0">
                <a:defRPr/>
              </a:pPr>
              <a:t>3</a:t>
            </a:fld>
            <a:endParaRPr lang="en-US" altLang="en-US" smtClean="0">
              <a:solidFill>
                <a:srgbClr val="000000"/>
              </a:solidFill>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7490" name="Rectangle 10"/>
          <p:cNvSpPr>
            <a:spLocks noGrp="1" noChangeArrowheads="1"/>
          </p:cNvSpPr>
          <p:nvPr>
            <p:ph type="sldNum" sz="quarter" idx="5"/>
          </p:nvPr>
        </p:nvSpPr>
        <p:spPr>
          <a:noFill/>
          <a:ln>
            <a:round/>
          </a:ln>
        </p:spPr>
        <p:txBody>
          <a:bodyPr/>
          <a:lstStyle/>
          <a:p>
            <a:fld id="{FBD696F1-61DA-42A7-982D-99ADBE4FB9FF}" type="slidenum">
              <a:rPr lang="en-US" altLang="ru-RU">
                <a:solidFill>
                  <a:srgbClr val="000000"/>
                </a:solidFill>
              </a:rPr>
              <a:pPr/>
              <a:t>36</a:t>
            </a:fld>
            <a:endParaRPr lang="en-US" altLang="ru-RU">
              <a:solidFill>
                <a:srgbClr val="000000"/>
              </a:solidFill>
            </a:endParaRPr>
          </a:p>
        </p:txBody>
      </p:sp>
      <p:sp>
        <p:nvSpPr>
          <p:cNvPr id="447491" name="Rectangle 16"/>
          <p:cNvSpPr txBox="1">
            <a:spLocks noGrp="1" noChangeArrowheads="1"/>
          </p:cNvSpPr>
          <p:nvPr/>
        </p:nvSpPr>
        <p:spPr bwMode="auto">
          <a:xfrm>
            <a:off x="3884613" y="8685213"/>
            <a:ext cx="2955925" cy="441325"/>
          </a:xfrm>
          <a:prstGeom prst="rect">
            <a:avLst/>
          </a:prstGeom>
          <a:noFill/>
          <a:ln w="9525">
            <a:noFill/>
            <a:round/>
            <a:headEnd/>
            <a:tailEnd/>
          </a:ln>
        </p:spPr>
        <p:txBody>
          <a:bodyPr lIns="90000" tIns="46800" rIns="90000" bIns="46800" anchor="b"/>
          <a:lstStyle/>
          <a:p>
            <a:pPr algn="r" defTabSz="914400" fontAlgn="base">
              <a:spcBef>
                <a:spcPct val="0"/>
              </a:spcBef>
              <a:spcAft>
                <a:spcPct val="0"/>
              </a:spcAft>
              <a:tabLst>
                <a:tab pos="723900" algn="l"/>
                <a:tab pos="1447800" algn="l"/>
                <a:tab pos="2171700" algn="l"/>
                <a:tab pos="2895600" algn="l"/>
              </a:tabLst>
            </a:pPr>
            <a:fld id="{EDFD665B-2BD5-49FD-8A83-0B1FFDCBF9CB}" type="slidenum">
              <a:rPr lang="en-US" altLang="ru-RU" sz="1200" smtClean="0">
                <a:solidFill>
                  <a:srgbClr val="000000"/>
                </a:solidFill>
                <a:latin typeface="Times New Roman" pitchFamily="18" charset="0"/>
                <a:ea typeface="SimSun" pitchFamily="2" charset="-122"/>
                <a:cs typeface="Arial" pitchFamily="34" charset="0"/>
              </a:rPr>
              <a:pPr algn="r" defTabSz="914400" fontAlgn="base">
                <a:spcBef>
                  <a:spcPct val="0"/>
                </a:spcBef>
                <a:spcAft>
                  <a:spcPct val="0"/>
                </a:spcAft>
                <a:tabLst>
                  <a:tab pos="723900" algn="l"/>
                  <a:tab pos="1447800" algn="l"/>
                  <a:tab pos="2171700" algn="l"/>
                  <a:tab pos="2895600" algn="l"/>
                </a:tabLst>
              </a:pPr>
              <a:t>36</a:t>
            </a:fld>
            <a:endParaRPr lang="en-US" altLang="ru-RU" sz="1200" smtClean="0">
              <a:solidFill>
                <a:srgbClr val="000000"/>
              </a:solidFill>
              <a:latin typeface="Times New Roman" pitchFamily="18" charset="0"/>
              <a:ea typeface="SimSun" pitchFamily="2" charset="-122"/>
              <a:cs typeface="Arial" pitchFamily="34" charset="0"/>
            </a:endParaRPr>
          </a:p>
        </p:txBody>
      </p:sp>
      <p:sp>
        <p:nvSpPr>
          <p:cNvPr id="447492" name="Rectangle 1"/>
          <p:cNvSpPr>
            <a:spLocks noGrp="1" noRot="1" noChangeAspect="1" noChangeArrowheads="1" noTextEdit="1"/>
          </p:cNvSpPr>
          <p:nvPr>
            <p:ph type="sldImg"/>
          </p:nvPr>
        </p:nvSpPr>
        <p:spPr>
          <a:xfrm>
            <a:off x="1144588" y="685800"/>
            <a:ext cx="4556125" cy="3416300"/>
          </a:xfrm>
          <a:solidFill>
            <a:srgbClr val="FFFFFF"/>
          </a:solidFill>
          <a:ln/>
        </p:spPr>
      </p:sp>
      <p:sp>
        <p:nvSpPr>
          <p:cNvPr id="447493" name="Rectangle 2"/>
          <p:cNvSpPr>
            <a:spLocks noGrp="1" noChangeArrowheads="1"/>
          </p:cNvSpPr>
          <p:nvPr>
            <p:ph type="body" idx="1"/>
          </p:nvPr>
        </p:nvSpPr>
        <p:spPr>
          <a:xfrm>
            <a:off x="685800" y="4343400"/>
            <a:ext cx="5472113" cy="4100513"/>
          </a:xfrm>
          <a:noFill/>
          <a:ln/>
        </p:spPr>
        <p:txBody>
          <a:bodyPr wrap="none" anchor="ctr"/>
          <a:lstStyle/>
          <a:p>
            <a:endParaRPr lang="ru-RU" altLang="ru-RU"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85348"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defRPr/>
            </a:pPr>
            <a:fld id="{9AACD8AF-FC9A-482F-94FA-B4AF01C4CB2D}" type="slidenum">
              <a:rPr lang="en-US" altLang="en-US" smtClean="0">
                <a:solidFill>
                  <a:prstClr val="black"/>
                </a:solidFill>
                <a:ea typeface="ＭＳ Ｐゴシック" pitchFamily="34" charset="-128"/>
              </a:rPr>
              <a:pPr>
                <a:defRPr/>
              </a:pPr>
              <a:t>40</a:t>
            </a:fld>
            <a:endParaRPr lang="en-US" altLang="en-US" smtClean="0">
              <a:solidFill>
                <a:prstClr val="black"/>
              </a:solidFill>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86372"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defRPr/>
            </a:pPr>
            <a:fld id="{31A5551D-3C8D-4BD3-AFA3-DCA93781EC1C}" type="slidenum">
              <a:rPr lang="en-US" altLang="en-US" smtClean="0">
                <a:solidFill>
                  <a:prstClr val="black"/>
                </a:solidFill>
                <a:ea typeface="ＭＳ Ｐゴシック" pitchFamily="34" charset="-128"/>
              </a:rPr>
              <a:pPr>
                <a:defRPr/>
              </a:pPr>
              <a:t>41</a:t>
            </a:fld>
            <a:endParaRPr lang="en-US" altLang="en-US" smtClean="0">
              <a:solidFill>
                <a:prstClr val="black"/>
              </a:solidFill>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t>Ohio link schoolsre no longer supplying subject headings</a:t>
            </a:r>
          </a:p>
        </p:txBody>
      </p:sp>
      <p:sp>
        <p:nvSpPr>
          <p:cNvPr id="187396"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defRPr/>
            </a:pPr>
            <a:fld id="{8265BF24-7456-4FA9-BA5D-D2D7E3CFD53C}" type="slidenum">
              <a:rPr lang="en-US" altLang="en-US" smtClean="0">
                <a:solidFill>
                  <a:prstClr val="black"/>
                </a:solidFill>
                <a:ea typeface="ＭＳ Ｐゴシック" pitchFamily="34" charset="-128"/>
              </a:rPr>
              <a:pPr>
                <a:defRPr/>
              </a:pPr>
              <a:t>42</a:t>
            </a:fld>
            <a:endParaRPr lang="en-US" altLang="en-US" smtClean="0">
              <a:solidFill>
                <a:prstClr val="black"/>
              </a:solidFill>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p:spPr>
      </p:sp>
      <p:sp>
        <p:nvSpPr>
          <p:cNvPr id="2181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latin typeface="Arial" pitchFamily="34" charset="0"/>
              </a:rPr>
              <a:t>ProQuest employs a full-time editorial team of subject matter experts that manage intake of dissertations content, verifying that metadata supplied by authors adheres to our strict quality standards and increasing searchability and discoverability by adding appropriate subject terms from ProQuest’s controlled vocabulary. The team reviews every author-supplied abstract and supplements author keywords with additional terms that aid in exposing their work to the widest possible audience.</a:t>
            </a:r>
          </a:p>
          <a:p>
            <a:endParaRPr lang="en-US" altLang="en-US" smtClean="0"/>
          </a:p>
          <a:p>
            <a:endParaRPr lang="en-IN" altLang="en-US" smtClean="0"/>
          </a:p>
        </p:txBody>
      </p:sp>
      <p:sp>
        <p:nvSpPr>
          <p:cNvPr id="4" name="Slide Number Placeholder 3"/>
          <p:cNvSpPr>
            <a:spLocks noGrp="1"/>
          </p:cNvSpPr>
          <p:nvPr>
            <p:ph type="sldNum" sz="quarter" idx="5"/>
          </p:nvPr>
        </p:nvSpPr>
        <p:spPr/>
        <p:txBody>
          <a:bodyPr/>
          <a:lstStyle/>
          <a:p>
            <a:pPr>
              <a:defRPr/>
            </a:pPr>
            <a:fld id="{63DE8F99-EFB1-4072-823F-90BA1D5ECCF6}" type="slidenum">
              <a:rPr lang="en-GB">
                <a:solidFill>
                  <a:prstClr val="black"/>
                </a:solidFill>
              </a:rPr>
              <a:pPr>
                <a:defRPr/>
              </a:pPr>
              <a:t>43</a:t>
            </a:fld>
            <a:endParaRPr lang="en-GB" dirty="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dirty="0" smtClean="0"/>
              <a:t>В разделе для авторов есть пример авторского договора, который заключает автор с </a:t>
            </a:r>
            <a:r>
              <a:rPr lang="en-US" dirty="0" smtClean="0"/>
              <a:t>PQ</a:t>
            </a:r>
            <a:r>
              <a:rPr lang="ru-RU" dirty="0" smtClean="0"/>
              <a:t>. Для США, и для др. стран</a:t>
            </a:r>
          </a:p>
          <a:p>
            <a:endParaRPr lang="ru-RU" dirty="0"/>
          </a:p>
        </p:txBody>
      </p:sp>
      <p:sp>
        <p:nvSpPr>
          <p:cNvPr id="4" name="Номер слайда 3"/>
          <p:cNvSpPr>
            <a:spLocks noGrp="1"/>
          </p:cNvSpPr>
          <p:nvPr>
            <p:ph type="sldNum" sz="quarter" idx="10"/>
          </p:nvPr>
        </p:nvSpPr>
        <p:spPr/>
        <p:txBody>
          <a:bodyPr/>
          <a:lstStyle/>
          <a:p>
            <a:fld id="{A5EE3B01-1251-B743-8067-38DFD1C09E96}" type="slidenum">
              <a:rPr lang="en-US" smtClean="0"/>
              <a:pPr/>
              <a:t>44</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0354" name="Образ слайда 1"/>
          <p:cNvSpPr>
            <a:spLocks noGrp="1" noRot="1" noChangeAspect="1" noTextEdit="1"/>
          </p:cNvSpPr>
          <p:nvPr>
            <p:ph type="sldImg"/>
          </p:nvPr>
        </p:nvSpPr>
        <p:spPr>
          <a:xfrm>
            <a:off x="1144588" y="685800"/>
            <a:ext cx="4562475" cy="3422650"/>
          </a:xfrm>
          <a:ln/>
        </p:spPr>
      </p:sp>
      <p:sp>
        <p:nvSpPr>
          <p:cNvPr id="1380355" name="Заметки 2"/>
          <p:cNvSpPr>
            <a:spLocks noGrp="1"/>
          </p:cNvSpPr>
          <p:nvPr>
            <p:ph type="body" idx="1"/>
          </p:nvPr>
        </p:nvSpPr>
        <p:spPr>
          <a:noFill/>
        </p:spPr>
        <p:txBody>
          <a:bodyPr/>
          <a:lstStyle/>
          <a:p>
            <a:r>
              <a:rPr lang="ru-RU" smtClean="0"/>
              <a:t>Пример соглашения и основные сведения для обращения в компанию по поводу публикаций диссертаций.</a:t>
            </a:r>
          </a:p>
        </p:txBody>
      </p:sp>
      <p:sp>
        <p:nvSpPr>
          <p:cNvPr id="1380356" name="Номер слайда 3"/>
          <p:cNvSpPr>
            <a:spLocks noGrp="1"/>
          </p:cNvSpPr>
          <p:nvPr>
            <p:ph type="sldNum" sz="quarter"/>
          </p:nvPr>
        </p:nvSpPr>
        <p:spPr>
          <a:noFill/>
          <a:ln>
            <a:miter lim="800000"/>
            <a:headEnd/>
            <a:tailEnd/>
          </a:ln>
        </p:spPr>
        <p:txBody>
          <a:bodyPr/>
          <a:lstStyle/>
          <a:p>
            <a:fld id="{172CB2EB-591E-4460-A12F-E9C6303E7E01}" type="slidenum">
              <a:rPr lang="en-US" altLang="ru-RU">
                <a:solidFill>
                  <a:srgbClr val="FFFFFF"/>
                </a:solidFill>
              </a:rPr>
              <a:pPr/>
              <a:t>45</a:t>
            </a:fld>
            <a:endParaRPr lang="en-US" altLang="ru-RU">
              <a:solidFill>
                <a:srgbClr val="FFFFFF"/>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282" name="Образ слайда 1"/>
          <p:cNvSpPr>
            <a:spLocks noGrp="1" noRot="1" noChangeAspect="1" noTextEdit="1"/>
          </p:cNvSpPr>
          <p:nvPr>
            <p:ph type="sldImg"/>
          </p:nvPr>
        </p:nvSpPr>
        <p:spPr>
          <a:xfrm>
            <a:off x="1144588" y="685800"/>
            <a:ext cx="4562475" cy="3422650"/>
          </a:xfrm>
          <a:ln/>
        </p:spPr>
      </p:sp>
      <p:sp>
        <p:nvSpPr>
          <p:cNvPr id="1377283" name="Заметки 2"/>
          <p:cNvSpPr>
            <a:spLocks noGrp="1"/>
          </p:cNvSpPr>
          <p:nvPr>
            <p:ph type="body" idx="1"/>
          </p:nvPr>
        </p:nvSpPr>
        <p:spPr>
          <a:noFill/>
        </p:spPr>
        <p:txBody>
          <a:bodyPr/>
          <a:lstStyle/>
          <a:p>
            <a:r>
              <a:rPr lang="ru-RU" smtClean="0"/>
              <a:t>Пример: инструкция для авторов, как подготовить рукопись</a:t>
            </a:r>
          </a:p>
        </p:txBody>
      </p:sp>
      <p:sp>
        <p:nvSpPr>
          <p:cNvPr id="1377284" name="Номер слайда 3"/>
          <p:cNvSpPr>
            <a:spLocks noGrp="1"/>
          </p:cNvSpPr>
          <p:nvPr>
            <p:ph type="sldNum" sz="quarter"/>
          </p:nvPr>
        </p:nvSpPr>
        <p:spPr>
          <a:noFill/>
          <a:ln>
            <a:miter lim="800000"/>
            <a:headEnd/>
            <a:tailEnd/>
          </a:ln>
        </p:spPr>
        <p:txBody>
          <a:bodyPr/>
          <a:lstStyle/>
          <a:p>
            <a:fld id="{6EE68E77-660E-4150-94B4-370399C6D0A5}" type="slidenum">
              <a:rPr lang="en-US" altLang="ru-RU">
                <a:solidFill>
                  <a:srgbClr val="FFFFFF"/>
                </a:solidFill>
              </a:rPr>
              <a:pPr/>
              <a:t>46</a:t>
            </a:fld>
            <a:endParaRPr lang="en-US" altLang="ru-RU">
              <a:solidFill>
                <a:srgbClr val="FFFFFF"/>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8306" name="Образ слайда 1"/>
          <p:cNvSpPr>
            <a:spLocks noGrp="1" noRot="1" noChangeAspect="1" noTextEdit="1"/>
          </p:cNvSpPr>
          <p:nvPr>
            <p:ph type="sldImg"/>
          </p:nvPr>
        </p:nvSpPr>
        <p:spPr>
          <a:xfrm>
            <a:off x="1144588" y="685800"/>
            <a:ext cx="4562475" cy="3422650"/>
          </a:xfrm>
          <a:ln/>
        </p:spPr>
      </p:sp>
      <p:sp>
        <p:nvSpPr>
          <p:cNvPr id="1378307" name="Заметки 2"/>
          <p:cNvSpPr>
            <a:spLocks noGrp="1"/>
          </p:cNvSpPr>
          <p:nvPr>
            <p:ph type="body" idx="1"/>
          </p:nvPr>
        </p:nvSpPr>
        <p:spPr>
          <a:noFill/>
        </p:spPr>
        <p:txBody>
          <a:bodyPr/>
          <a:lstStyle/>
          <a:p>
            <a:r>
              <a:rPr lang="ru-RU" smtClean="0"/>
              <a:t>Так выглядит инструкция – Руководство для авторов. Требования к реферату, к оформлению изображений, ссылок, сносок и т.д.</a:t>
            </a:r>
          </a:p>
        </p:txBody>
      </p:sp>
      <p:sp>
        <p:nvSpPr>
          <p:cNvPr id="1378308" name="Номер слайда 3"/>
          <p:cNvSpPr>
            <a:spLocks noGrp="1"/>
          </p:cNvSpPr>
          <p:nvPr>
            <p:ph type="sldNum" sz="quarter"/>
          </p:nvPr>
        </p:nvSpPr>
        <p:spPr>
          <a:noFill/>
          <a:ln>
            <a:miter lim="800000"/>
            <a:headEnd/>
            <a:tailEnd/>
          </a:ln>
        </p:spPr>
        <p:txBody>
          <a:bodyPr/>
          <a:lstStyle/>
          <a:p>
            <a:fld id="{6DCF41F6-3DB6-4125-9B0A-BA9E4135A0C4}" type="slidenum">
              <a:rPr lang="en-US" altLang="ru-RU">
                <a:solidFill>
                  <a:srgbClr val="FFFFFF"/>
                </a:solidFill>
              </a:rPr>
              <a:pPr/>
              <a:t>47</a:t>
            </a:fld>
            <a:endParaRPr lang="en-US" altLang="ru-RU">
              <a:solidFill>
                <a:srgbClr val="FFFFFF"/>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0964" name="Slide Number Placeholder 3"/>
          <p:cNvSpPr>
            <a:spLocks noGrp="1"/>
          </p:cNvSpPr>
          <p:nvPr>
            <p:ph type="sldNum" sz="quarter" idx="5"/>
          </p:nvPr>
        </p:nvSpPr>
        <p:spPr/>
        <p:txBody>
          <a:bodyPr/>
          <a:lstStyle/>
          <a:p>
            <a:pPr>
              <a:defRPr/>
            </a:pPr>
            <a:fld id="{BE8B6A23-1367-47D6-A1BD-D5ED7234C07D}" type="slidenum">
              <a:rPr lang="en-US">
                <a:solidFill>
                  <a:prstClr val="black"/>
                </a:solidFill>
                <a:ea typeface="MS PGothic" pitchFamily="34" charset="-128"/>
              </a:rPr>
              <a:pPr>
                <a:defRPr/>
              </a:pPr>
              <a:t>49</a:t>
            </a:fld>
            <a:endParaRPr lang="en-US" dirty="0">
              <a:solidFill>
                <a:prstClr val="black"/>
              </a:solidFill>
              <a:ea typeface="MS PGothic"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66916" name="Slide Number Placeholder 3"/>
          <p:cNvSpPr>
            <a:spLocks noGrp="1"/>
          </p:cNvSpPr>
          <p:nvPr>
            <p:ph type="sldNum" sz="quarter" idx="5"/>
          </p:nvPr>
        </p:nvSpPr>
        <p:spPr bwMode="auto">
          <a:extLst>
            <a:ext uri="{909E8E84-426E-40DD-AFC4-6F175D3DCCD1}"/>
            <a:ext uri="{91240B29-F687-4F45-9708-019B960494DF}"/>
          </a:extLst>
        </p:spPr>
        <p:txBody>
          <a:bodyPr wrap="square" numCol="1" anchorCtr="0" compatLnSpc="1">
            <a:prstTxWarp prst="textNoShape">
              <a:avLst/>
            </a:prstTxWarp>
          </a:bodyPr>
          <a:lstStyle>
            <a:lvl1pPr>
              <a:defRPr>
                <a:solidFill>
                  <a:schemeClr val="tx1"/>
                </a:solidFill>
                <a:latin typeface="Arial" pitchFamily="34" charset="0"/>
              </a:defRPr>
            </a:lvl1pPr>
            <a:lvl2pPr marL="742909" indent="-285734">
              <a:defRPr>
                <a:solidFill>
                  <a:schemeClr val="tx1"/>
                </a:solidFill>
                <a:latin typeface="Arial" pitchFamily="34" charset="0"/>
              </a:defRPr>
            </a:lvl2pPr>
            <a:lvl3pPr marL="1142937" indent="-228587">
              <a:defRPr>
                <a:solidFill>
                  <a:schemeClr val="tx1"/>
                </a:solidFill>
                <a:latin typeface="Arial" pitchFamily="34" charset="0"/>
              </a:defRPr>
            </a:lvl3pPr>
            <a:lvl4pPr marL="1600112" indent="-228587">
              <a:defRPr>
                <a:solidFill>
                  <a:schemeClr val="tx1"/>
                </a:solidFill>
                <a:latin typeface="Arial" pitchFamily="34" charset="0"/>
              </a:defRPr>
            </a:lvl4pPr>
            <a:lvl5pPr marL="2057287" indent="-228587">
              <a:defRPr>
                <a:solidFill>
                  <a:schemeClr val="tx1"/>
                </a:solidFill>
                <a:latin typeface="Arial" pitchFamily="34" charset="0"/>
              </a:defRPr>
            </a:lvl5pPr>
            <a:lvl6pPr marL="2514461" indent="-228587" defTabSz="457175" fontAlgn="base">
              <a:spcBef>
                <a:spcPct val="0"/>
              </a:spcBef>
              <a:spcAft>
                <a:spcPct val="0"/>
              </a:spcAft>
              <a:defRPr>
                <a:solidFill>
                  <a:schemeClr val="tx1"/>
                </a:solidFill>
                <a:latin typeface="Arial" pitchFamily="34" charset="0"/>
              </a:defRPr>
            </a:lvl6pPr>
            <a:lvl7pPr marL="2971635" indent="-228587" defTabSz="457175" fontAlgn="base">
              <a:spcBef>
                <a:spcPct val="0"/>
              </a:spcBef>
              <a:spcAft>
                <a:spcPct val="0"/>
              </a:spcAft>
              <a:defRPr>
                <a:solidFill>
                  <a:schemeClr val="tx1"/>
                </a:solidFill>
                <a:latin typeface="Arial" pitchFamily="34" charset="0"/>
              </a:defRPr>
            </a:lvl7pPr>
            <a:lvl8pPr marL="3428810" indent="-228587" defTabSz="457175" fontAlgn="base">
              <a:spcBef>
                <a:spcPct val="0"/>
              </a:spcBef>
              <a:spcAft>
                <a:spcPct val="0"/>
              </a:spcAft>
              <a:defRPr>
                <a:solidFill>
                  <a:schemeClr val="tx1"/>
                </a:solidFill>
                <a:latin typeface="Arial" pitchFamily="34" charset="0"/>
              </a:defRPr>
            </a:lvl8pPr>
            <a:lvl9pPr marL="3885985" indent="-228587" defTabSz="457175" fontAlgn="base">
              <a:spcBef>
                <a:spcPct val="0"/>
              </a:spcBef>
              <a:spcAft>
                <a:spcPct val="0"/>
              </a:spcAft>
              <a:defRPr>
                <a:solidFill>
                  <a:schemeClr val="tx1"/>
                </a:solidFill>
                <a:latin typeface="Arial" pitchFamily="34" charset="0"/>
              </a:defRPr>
            </a:lvl9pPr>
          </a:lstStyle>
          <a:p>
            <a:pPr eaLnBrk="0" hangingPunct="0">
              <a:defRPr/>
            </a:pPr>
            <a:fld id="{6DBC9321-2DE4-46FE-AB9A-CD97327E7CF6}" type="slidenum">
              <a:rPr lang="en-US" altLang="en-US" smtClean="0">
                <a:solidFill>
                  <a:srgbClr val="000000"/>
                </a:solidFill>
                <a:ea typeface="ＭＳ Ｐゴシック" pitchFamily="34" charset="-128"/>
              </a:rPr>
              <a:pPr eaLnBrk="0" hangingPunct="0">
                <a:defRPr/>
              </a:pPr>
              <a:t>4</a:t>
            </a:fld>
            <a:endParaRPr lang="en-US" altLang="en-US" smtClean="0">
              <a:solidFill>
                <a:srgbClr val="000000"/>
              </a:solidFill>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84324" name="Slide Number Placeholder 3"/>
          <p:cNvSpPr>
            <a:spLocks noGrp="1"/>
          </p:cNvSpPr>
          <p:nvPr>
            <p:ph type="sldNum" sz="quarter" idx="5"/>
          </p:nvPr>
        </p:nvSpPr>
        <p:spPr bwMode="auto">
          <a:extLst>
            <a:ext uri="{909E8E84-426E-40DD-AFC4-6F175D3DCCD1}"/>
            <a:ext uri="{91240B29-F687-4F45-9708-019B960494DF}"/>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defRPr/>
            </a:pPr>
            <a:fld id="{B1F3D8B1-B78B-4E81-AA7C-04A5C03BA17F}" type="slidenum">
              <a:rPr lang="en-US" altLang="en-US" smtClean="0">
                <a:solidFill>
                  <a:prstClr val="black"/>
                </a:solidFill>
                <a:latin typeface="Calibri" pitchFamily="34" charset="0"/>
                <a:ea typeface="ＭＳ Ｐゴシック" pitchFamily="34" charset="-128"/>
              </a:rPr>
              <a:pPr>
                <a:defRPr/>
              </a:pPr>
              <a:t>51</a:t>
            </a:fld>
            <a:endParaRPr lang="en-US" altLang="en-US" smtClean="0">
              <a:solidFill>
                <a:prstClr val="black"/>
              </a:solidFill>
              <a:latin typeface="Calibri" pitchFamily="34" charset="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53617D-DC93-49EA-99E1-BCEB2DFC9FFB}" type="slidenum">
              <a:rPr lang="en-US">
                <a:solidFill>
                  <a:prstClr val="black"/>
                </a:solidFill>
              </a:rPr>
              <a:pPr/>
              <a:t>52</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0964" name="Slide Number Placeholder 3"/>
          <p:cNvSpPr>
            <a:spLocks noGrp="1"/>
          </p:cNvSpPr>
          <p:nvPr>
            <p:ph type="sldNum" sz="quarter" idx="5"/>
          </p:nvPr>
        </p:nvSpPr>
        <p:spPr/>
        <p:txBody>
          <a:bodyPr/>
          <a:lstStyle/>
          <a:p>
            <a:pPr>
              <a:defRPr/>
            </a:pPr>
            <a:fld id="{4F68CC72-DBA6-430C-81B3-8787C6CD285C}" type="slidenum">
              <a:rPr lang="en-US">
                <a:solidFill>
                  <a:prstClr val="black"/>
                </a:solidFill>
                <a:ea typeface="MS PGothic" pitchFamily="34" charset="-128"/>
              </a:rPr>
              <a:pPr>
                <a:defRPr/>
              </a:pPr>
              <a:t>53</a:t>
            </a:fld>
            <a:endParaRPr lang="en-US" dirty="0">
              <a:solidFill>
                <a:prstClr val="black"/>
              </a:solidFill>
              <a:ea typeface="MS PGothic"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6" eaLnBrk="0" fontAlgn="base" hangingPunct="0">
              <a:spcBef>
                <a:spcPct val="30000"/>
              </a:spcBef>
              <a:spcAft>
                <a:spcPct val="0"/>
              </a:spcAft>
              <a:defRPr/>
            </a:pPr>
            <a:r>
              <a:rPr lang="en-US" sz="1300" dirty="0">
                <a:latin typeface="Arial" panose="020B0604020202020204" pitchFamily="34" charset="0"/>
              </a:rPr>
              <a:t>1.9 M FT available for immediate access in PQDT FT, 2.1M FT available for purchase, 4.0 M total citations (including those with FT)</a:t>
            </a:r>
          </a:p>
          <a:p>
            <a:endParaRPr lang="en-US" dirty="0"/>
          </a:p>
          <a:p>
            <a:r>
              <a:rPr lang="en-US" dirty="0"/>
              <a:t>ProQuest Dissertations and Theses Global is the world's most comprehensive collection of dissertations and theses. </a:t>
            </a:r>
          </a:p>
          <a:p>
            <a:r>
              <a:rPr lang="en-US" dirty="0"/>
              <a:t>Over 2.1 million titles are available for purchase as printed copies. </a:t>
            </a:r>
          </a:p>
          <a:p>
            <a:r>
              <a:rPr lang="en-US" dirty="0"/>
              <a:t>The database offers full text for most of the dissertations added since 1997 and strong retrospective full text coverage for older graduate works.</a:t>
            </a:r>
          </a:p>
          <a:p>
            <a:r>
              <a:rPr lang="en-US" dirty="0"/>
              <a:t>Each dissertation published since July 1980 includes a 350-word abstract written by the author. Master's theses published since 1988 include 150-word abstracts. </a:t>
            </a:r>
          </a:p>
          <a:p>
            <a:r>
              <a:rPr lang="en-US" dirty="0"/>
              <a:t>Simple bibliographic citations are available for dissertations dating from 1637. </a:t>
            </a:r>
          </a:p>
          <a:p>
            <a:r>
              <a:rPr lang="en-US" dirty="0"/>
              <a:t>Where available, PQDT Global provides 24-page previews of dissertations and theses.</a:t>
            </a:r>
          </a:p>
          <a:p>
            <a:endParaRPr lang="en-US" dirty="0"/>
          </a:p>
          <a:p>
            <a:r>
              <a:rPr lang="en-US" dirty="0"/>
              <a:t>More than 100,000 new full text dissertations and theses are added to the database each year through dissertations publishing partnerships with 3,000 leading academic institutions </a:t>
            </a:r>
          </a:p>
          <a:p>
            <a:endParaRPr lang="en-US" dirty="0"/>
          </a:p>
          <a:p>
            <a:r>
              <a:rPr lang="en-US" dirty="0"/>
              <a:t>Worldwide and collaborative retrospective digitization of dissertations </a:t>
            </a:r>
            <a:br>
              <a:rPr lang="en-US" dirty="0"/>
            </a:br>
            <a:r>
              <a:rPr lang="en-US" dirty="0"/>
              <a:t>through our </a:t>
            </a:r>
            <a:r>
              <a:rPr lang="en-US" b="1" dirty="0"/>
              <a:t>Digital Archiving and Access Program (DAAP). </a:t>
            </a:r>
          </a:p>
          <a:p>
            <a:endParaRPr lang="en-US" b="1" dirty="0"/>
          </a:p>
          <a:p>
            <a:r>
              <a:rPr lang="en-US" dirty="0"/>
              <a:t>Full Text dissertations are archived as submitted by the degree-granting institution. Some will be native PDF, some PDF image.</a:t>
            </a:r>
          </a:p>
          <a:p>
            <a:endParaRPr lang="en-IN" dirty="0"/>
          </a:p>
        </p:txBody>
      </p:sp>
      <p:sp>
        <p:nvSpPr>
          <p:cNvPr id="4" name="Slide Number Placeholder 3"/>
          <p:cNvSpPr>
            <a:spLocks noGrp="1"/>
          </p:cNvSpPr>
          <p:nvPr>
            <p:ph type="sldNum" sz="quarter" idx="10"/>
          </p:nvPr>
        </p:nvSpPr>
        <p:spPr/>
        <p:txBody>
          <a:bodyPr/>
          <a:lstStyle/>
          <a:p>
            <a:fld id="{72BA2D10-DB2A-4D23-AA8E-22C27370233F}" type="slidenum">
              <a:rPr lang="en-GB" smtClean="0">
                <a:solidFill>
                  <a:prstClr val="black"/>
                </a:solidFill>
              </a:rPr>
              <a:pPr/>
              <a:t>5</a:t>
            </a:fld>
            <a:endParaRPr lang="en-GB" dirty="0">
              <a:solidFill>
                <a:prstClr val="black"/>
              </a:solidFill>
            </a:endParaRPr>
          </a:p>
        </p:txBody>
      </p:sp>
    </p:spTree>
    <p:extLst>
      <p:ext uri="{BB962C8B-B14F-4D97-AF65-F5344CB8AC3E}">
        <p14:creationId xmlns="" xmlns:p14="http://schemas.microsoft.com/office/powerpoint/2010/main" val="4278509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21508"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8C3A3F7A-27F3-4FF3-925A-BC2874AD6233}" type="slidenum">
              <a:rPr lang="en-US" altLang="en-US" smtClean="0">
                <a:solidFill>
                  <a:srgbClr val="000000"/>
                </a:solidFill>
                <a:ea typeface="ＭＳ Ｐゴシック" pitchFamily="34" charset="-128"/>
              </a:rPr>
              <a:pPr>
                <a:spcBef>
                  <a:spcPct val="0"/>
                </a:spcBef>
                <a:defRPr/>
              </a:pPr>
              <a:t>7</a:t>
            </a:fld>
            <a:endParaRPr lang="en-US" altLang="en-US" smtClean="0">
              <a:solidFill>
                <a:srgbClr val="000000"/>
              </a:solidFill>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9874" name="Slide Image Placeholder 1"/>
          <p:cNvSpPr>
            <a:spLocks noGrp="1" noRot="1" noChangeAspect="1" noTextEdit="1"/>
          </p:cNvSpPr>
          <p:nvPr>
            <p:ph type="sldImg"/>
          </p:nvPr>
        </p:nvSpPr>
        <p:spPr>
          <a:xfrm>
            <a:off x="1144588" y="685800"/>
            <a:ext cx="4562475" cy="3422650"/>
          </a:xfrm>
          <a:ln/>
        </p:spPr>
      </p:sp>
      <p:sp>
        <p:nvSpPr>
          <p:cNvPr id="1359875" name="Notes Placeholder 2"/>
          <p:cNvSpPr>
            <a:spLocks noGrp="1"/>
          </p:cNvSpPr>
          <p:nvPr>
            <p:ph type="body" idx="1"/>
          </p:nvPr>
        </p:nvSpPr>
        <p:spPr>
          <a:noFill/>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A5EE3B01-1251-B743-8067-38DFD1C09E96}"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018D33-9B86-474C-AAA9-C60A3E15D616}" type="slidenum">
              <a:rPr lang="en-US" smtClean="0">
                <a:solidFill>
                  <a:prstClr val="black"/>
                </a:solidFill>
              </a:rPr>
              <a:pPr/>
              <a:t>11</a:t>
            </a:fld>
            <a:endParaRPr lang="en-US" dirty="0">
              <a:solidFill>
                <a:prstClr val="black"/>
              </a:solidFill>
            </a:endParaRPr>
          </a:p>
        </p:txBody>
      </p:sp>
    </p:spTree>
    <p:extLst>
      <p:ext uri="{BB962C8B-B14F-4D97-AF65-F5344CB8AC3E}">
        <p14:creationId xmlns="" xmlns:p14="http://schemas.microsoft.com/office/powerpoint/2010/main" val="10407556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0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100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10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100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1.xml"/></Relationships>
</file>

<file path=ppt/slideLayouts/_rels/slideLayout100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xml"/></Relationships>
</file>

<file path=ppt/slideLayouts/_rels/slideLayout100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1.xml"/></Relationships>
</file>

<file path=ppt/slideLayouts/_rels/slideLayout10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100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10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100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1.xml"/></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s>
</file>

<file path=ppt/slideLayouts/_rels/slideLayout10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xml"/></Relationships>
</file>

<file path=ppt/slideLayouts/_rels/slideLayout10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1.xml"/></Relationships>
</file>

<file path=ppt/slideLayouts/_rels/slideLayout10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10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10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10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1.xml"/></Relationships>
</file>

<file path=ppt/slideLayouts/_rels/slideLayout10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xml"/></Relationships>
</file>

<file path=ppt/slideLayouts/_rels/slideLayout10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1.xml"/></Relationships>
</file>

<file path=ppt/slideLayouts/_rels/slideLayout10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10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10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1.xml"/></Relationships>
</file>

<file path=ppt/slideLayouts/_rels/slideLayout10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xml"/></Relationships>
</file>

<file path=ppt/slideLayouts/_rels/slideLayout10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1.xml"/></Relationships>
</file>

<file path=ppt/slideLayouts/_rels/slideLayout1024.xml.rels><?xml version="1.0" encoding="UTF-8" standalone="yes"?>
<Relationships xmlns="http://schemas.openxmlformats.org/package/2006/relationships"><Relationship Id="rId3" Type="http://schemas.openxmlformats.org/officeDocument/2006/relationships/oleObject" Target="../embeddings/oleObject118.bin"/><Relationship Id="rId2" Type="http://schemas.openxmlformats.org/officeDocument/2006/relationships/slideMaster" Target="../slideMasters/slideMaster21.xml"/><Relationship Id="rId1" Type="http://schemas.openxmlformats.org/officeDocument/2006/relationships/vmlDrawing" Target="../drawings/vmlDrawing117.v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1.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vmlDrawing" Target="../drawings/vmlDrawing4.vml"/><Relationship Id="rId5" Type="http://schemas.openxmlformats.org/officeDocument/2006/relationships/image" Target="../media/image3.png"/><Relationship Id="rId4" Type="http://schemas.openxmlformats.org/officeDocument/2006/relationships/image" Target="../media/image2.jpe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vmlDrawing" Target="../drawings/vmlDrawing5.vml"/><Relationship Id="rId5" Type="http://schemas.openxmlformats.org/officeDocument/2006/relationships/image" Target="../media/image4.png"/><Relationship Id="rId4" Type="http://schemas.openxmlformats.org/officeDocument/2006/relationships/image" Target="../media/image2.jpeg"/></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vmlDrawing" Target="../drawings/vmlDrawing6.vml"/><Relationship Id="rId4" Type="http://schemas.openxmlformats.org/officeDocument/2006/relationships/image" Target="../media/image3.png"/></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vmlDrawing" Target="../drawings/vmlDrawing7.vml"/><Relationship Id="rId4" Type="http://schemas.openxmlformats.org/officeDocument/2006/relationships/image" Target="../media/image4.png"/></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vmlDrawing" Target="../drawings/vmlDrawing8.vml"/><Relationship Id="rId4" Type="http://schemas.openxmlformats.org/officeDocument/2006/relationships/image" Target="../media/image5.png"/></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vmlDrawing" Target="../drawings/vmlDrawing9.vml"/><Relationship Id="rId4" Type="http://schemas.openxmlformats.org/officeDocument/2006/relationships/image" Target="../media/image6.jpeg"/></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vmlDrawing" Target="../drawings/vmlDrawing10.vml"/><Relationship Id="rId4" Type="http://schemas.openxmlformats.org/officeDocument/2006/relationships/image" Target="../media/image7.jpeg"/></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vmlDrawing" Target="../drawings/vmlDrawing11.vml"/><Relationship Id="rId4" Type="http://schemas.openxmlformats.org/officeDocument/2006/relationships/image" Target="../media/image8.jpeg"/></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vmlDrawing" Target="../drawings/vmlDrawing12.vml"/><Relationship Id="rId4" Type="http://schemas.openxmlformats.org/officeDocument/2006/relationships/image" Target="../media/image9.jpeg"/></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vmlDrawing" Target="../drawings/vmlDrawing13.vml"/><Relationship Id="rId4" Type="http://schemas.openxmlformats.org/officeDocument/2006/relationships/image" Target="../media/image2.jpeg"/></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vmlDrawing" Target="../drawings/vmlDrawing14.v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vmlDrawing" Target="../drawings/vmlDrawing15.vml"/><Relationship Id="rId5" Type="http://schemas.openxmlformats.org/officeDocument/2006/relationships/image" Target="../media/image8.jpeg"/><Relationship Id="rId4" Type="http://schemas.openxmlformats.org/officeDocument/2006/relationships/image" Target="../media/image4.png"/></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vmlDrawing" Target="../drawings/vmlDrawing16.vml"/><Relationship Id="rId4" Type="http://schemas.openxmlformats.org/officeDocument/2006/relationships/image" Target="../media/image5.png"/></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vmlDrawing" Target="../drawings/vmlDrawing17.vml"/><Relationship Id="rId4" Type="http://schemas.openxmlformats.org/officeDocument/2006/relationships/image" Target="../media/image6.jpeg"/></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vmlDrawing" Target="../drawings/vmlDrawing18.vml"/><Relationship Id="rId4" Type="http://schemas.openxmlformats.org/officeDocument/2006/relationships/image" Target="../media/image7.jpeg"/></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vmlDrawing" Target="../drawings/vmlDrawing19.vml"/><Relationship Id="rId4" Type="http://schemas.openxmlformats.org/officeDocument/2006/relationships/image" Target="../media/image8.jpeg"/></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vmlDrawing" Target="../drawings/vmlDrawing20.vml"/><Relationship Id="rId4" Type="http://schemas.openxmlformats.org/officeDocument/2006/relationships/image" Target="../media/image3.png"/></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vmlDrawing" Target="../drawings/vmlDrawing21.vml"/><Relationship Id="rId5" Type="http://schemas.openxmlformats.org/officeDocument/2006/relationships/image" Target="../media/image8.jpeg"/><Relationship Id="rId4" Type="http://schemas.openxmlformats.org/officeDocument/2006/relationships/image" Target="../media/image4.png"/></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2.xml"/><Relationship Id="rId1" Type="http://schemas.openxmlformats.org/officeDocument/2006/relationships/vmlDrawing" Target="../drawings/vmlDrawing22.vml"/><Relationship Id="rId4" Type="http://schemas.openxmlformats.org/officeDocument/2006/relationships/image" Target="../media/image5.png"/></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vmlDrawing" Target="../drawings/vmlDrawing23.vml"/><Relationship Id="rId4" Type="http://schemas.openxmlformats.org/officeDocument/2006/relationships/image" Target="../media/image6.jpeg"/></Relationships>
</file>

<file path=ppt/slideLayouts/_rels/slideLayout129.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2.xml"/><Relationship Id="rId1" Type="http://schemas.openxmlformats.org/officeDocument/2006/relationships/vmlDrawing" Target="../drawings/vmlDrawing24.vml"/><Relationship Id="rId4" Type="http://schemas.openxmlformats.org/officeDocument/2006/relationships/image" Target="../media/image7.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2.xml"/><Relationship Id="rId1" Type="http://schemas.openxmlformats.org/officeDocument/2006/relationships/vmlDrawing" Target="../drawings/vmlDrawing25.vml"/><Relationship Id="rId4" Type="http://schemas.openxmlformats.org/officeDocument/2006/relationships/image" Target="../media/image8.jpeg"/></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2.xml"/><Relationship Id="rId1" Type="http://schemas.openxmlformats.org/officeDocument/2006/relationships/vmlDrawing" Target="../drawings/vmlDrawing26.vml"/><Relationship Id="rId4" Type="http://schemas.openxmlformats.org/officeDocument/2006/relationships/image" Target="../media/image3.png"/></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2.xml"/><Relationship Id="rId1" Type="http://schemas.openxmlformats.org/officeDocument/2006/relationships/vmlDrawing" Target="../drawings/vmlDrawing27.vml"/><Relationship Id="rId5" Type="http://schemas.openxmlformats.org/officeDocument/2006/relationships/image" Target="../media/image8.jpeg"/><Relationship Id="rId4" Type="http://schemas.openxmlformats.org/officeDocument/2006/relationships/image" Target="../media/image4.png"/></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2.xml"/><Relationship Id="rId1" Type="http://schemas.openxmlformats.org/officeDocument/2006/relationships/vmlDrawing" Target="../drawings/vmlDrawing28.vml"/><Relationship Id="rId4" Type="http://schemas.openxmlformats.org/officeDocument/2006/relationships/image" Target="../media/image5.png"/></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2.xml"/><Relationship Id="rId1" Type="http://schemas.openxmlformats.org/officeDocument/2006/relationships/vmlDrawing" Target="../drawings/vmlDrawing29.vml"/><Relationship Id="rId4" Type="http://schemas.openxmlformats.org/officeDocument/2006/relationships/image" Target="../media/image6.jpeg"/></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2.xml"/><Relationship Id="rId1" Type="http://schemas.openxmlformats.org/officeDocument/2006/relationships/vmlDrawing" Target="../drawings/vmlDrawing30.vml"/><Relationship Id="rId4" Type="http://schemas.openxmlformats.org/officeDocument/2006/relationships/image" Target="../media/image7.jpeg"/></Relationships>
</file>

<file path=ppt/slideLayouts/_rels/slideLayout13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vmlDrawing" Target="../drawings/vmlDrawing31.vml"/><Relationship Id="rId4" Type="http://schemas.openxmlformats.org/officeDocument/2006/relationships/image" Target="../media/image8.jpeg"/></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xml"/><Relationship Id="rId1" Type="http://schemas.openxmlformats.org/officeDocument/2006/relationships/vmlDrawing" Target="../drawings/vmlDrawing32.vml"/><Relationship Id="rId4" Type="http://schemas.openxmlformats.org/officeDocument/2006/relationships/image" Target="../media/image3.png"/></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xml"/><Relationship Id="rId1" Type="http://schemas.openxmlformats.org/officeDocument/2006/relationships/vmlDrawing" Target="../drawings/vmlDrawing33.vml"/><Relationship Id="rId5" Type="http://schemas.openxmlformats.org/officeDocument/2006/relationships/image" Target="../media/image8.jpeg"/><Relationship Id="rId4" Type="http://schemas.openxmlformats.org/officeDocument/2006/relationships/image" Target="../media/image4.png"/></Relationships>
</file>

<file path=ppt/slideLayouts/_rels/slideLayout139.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2.xml"/><Relationship Id="rId1" Type="http://schemas.openxmlformats.org/officeDocument/2006/relationships/vmlDrawing" Target="../drawings/vmlDrawing34.v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2.xml"/><Relationship Id="rId1" Type="http://schemas.openxmlformats.org/officeDocument/2006/relationships/vmlDrawing" Target="../drawings/vmlDrawing35.vml"/><Relationship Id="rId4" Type="http://schemas.openxmlformats.org/officeDocument/2006/relationships/image" Target="../media/image6.jpeg"/></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2.xml"/><Relationship Id="rId1" Type="http://schemas.openxmlformats.org/officeDocument/2006/relationships/vmlDrawing" Target="../drawings/vmlDrawing36.vml"/><Relationship Id="rId4" Type="http://schemas.openxmlformats.org/officeDocument/2006/relationships/image" Target="../media/image7.jpeg"/></Relationships>
</file>

<file path=ppt/slideLayouts/_rels/slideLayout142.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2.xml"/><Relationship Id="rId1" Type="http://schemas.openxmlformats.org/officeDocument/2006/relationships/vmlDrawing" Target="../drawings/vmlDrawing37.vml"/><Relationship Id="rId4" Type="http://schemas.openxmlformats.org/officeDocument/2006/relationships/image" Target="../media/image8.jpeg"/></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2.xml"/><Relationship Id="rId1" Type="http://schemas.openxmlformats.org/officeDocument/2006/relationships/vmlDrawing" Target="../drawings/vmlDrawing38.vml"/><Relationship Id="rId4" Type="http://schemas.openxmlformats.org/officeDocument/2006/relationships/image" Target="../media/image3.png"/></Relationships>
</file>

<file path=ppt/slideLayouts/_rels/slideLayout144.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2.xml"/><Relationship Id="rId1" Type="http://schemas.openxmlformats.org/officeDocument/2006/relationships/vmlDrawing" Target="../drawings/vmlDrawing39.vml"/><Relationship Id="rId5" Type="http://schemas.openxmlformats.org/officeDocument/2006/relationships/image" Target="../media/image8.jpeg"/><Relationship Id="rId4" Type="http://schemas.openxmlformats.org/officeDocument/2006/relationships/image" Target="../media/image4.png"/></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xml"/><Relationship Id="rId1" Type="http://schemas.openxmlformats.org/officeDocument/2006/relationships/vmlDrawing" Target="../drawings/vmlDrawing40.vml"/><Relationship Id="rId4" Type="http://schemas.openxmlformats.org/officeDocument/2006/relationships/image" Target="../media/image5.png"/></Relationships>
</file>

<file path=ppt/slideLayouts/_rels/slideLayout146.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2.xml"/><Relationship Id="rId1" Type="http://schemas.openxmlformats.org/officeDocument/2006/relationships/vmlDrawing" Target="../drawings/vmlDrawing41.vml"/><Relationship Id="rId4" Type="http://schemas.openxmlformats.org/officeDocument/2006/relationships/image" Target="../media/image6.jpeg"/></Relationships>
</file>

<file path=ppt/slideLayouts/_rels/slideLayout147.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2.xml"/><Relationship Id="rId1" Type="http://schemas.openxmlformats.org/officeDocument/2006/relationships/vmlDrawing" Target="../drawings/vmlDrawing42.vml"/><Relationship Id="rId4" Type="http://schemas.openxmlformats.org/officeDocument/2006/relationships/image" Target="../media/image7.jpeg"/></Relationships>
</file>

<file path=ppt/slideLayouts/_rels/slideLayout148.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2.xml"/><Relationship Id="rId1" Type="http://schemas.openxmlformats.org/officeDocument/2006/relationships/vmlDrawing" Target="../drawings/vmlDrawing43.vml"/><Relationship Id="rId4" Type="http://schemas.openxmlformats.org/officeDocument/2006/relationships/image" Target="../media/image8.jpeg"/></Relationships>
</file>

<file path=ppt/slideLayouts/_rels/slideLayout149.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vmlDrawing" Target="../drawings/vmlDrawing44.v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vmlDrawing" Target="../drawings/vmlDrawing45.vml"/><Relationship Id="rId5" Type="http://schemas.openxmlformats.org/officeDocument/2006/relationships/image" Target="../media/image8.jpeg"/><Relationship Id="rId4" Type="http://schemas.openxmlformats.org/officeDocument/2006/relationships/image" Target="../media/image4.png"/></Relationships>
</file>

<file path=ppt/slideLayouts/_rels/slideLayout151.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2.xml"/><Relationship Id="rId1" Type="http://schemas.openxmlformats.org/officeDocument/2006/relationships/vmlDrawing" Target="../drawings/vmlDrawing46.vml"/><Relationship Id="rId4" Type="http://schemas.openxmlformats.org/officeDocument/2006/relationships/image" Target="../media/image5.png"/></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2.xml"/><Relationship Id="rId1" Type="http://schemas.openxmlformats.org/officeDocument/2006/relationships/vmlDrawing" Target="../drawings/vmlDrawing47.vml"/><Relationship Id="rId4" Type="http://schemas.openxmlformats.org/officeDocument/2006/relationships/image" Target="../media/image6.jpeg"/></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2.xml"/><Relationship Id="rId1" Type="http://schemas.openxmlformats.org/officeDocument/2006/relationships/vmlDrawing" Target="../drawings/vmlDrawing48.vml"/><Relationship Id="rId4" Type="http://schemas.openxmlformats.org/officeDocument/2006/relationships/image" Target="../media/image7.jpeg"/></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2.xml"/><Relationship Id="rId1" Type="http://schemas.openxmlformats.org/officeDocument/2006/relationships/vmlDrawing" Target="../drawings/vmlDrawing49.vml"/><Relationship Id="rId4" Type="http://schemas.openxmlformats.org/officeDocument/2006/relationships/image" Target="../media/image8.jpeg"/></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2.xml"/><Relationship Id="rId1" Type="http://schemas.openxmlformats.org/officeDocument/2006/relationships/vmlDrawing" Target="../drawings/vmlDrawing50.vml"/><Relationship Id="rId4" Type="http://schemas.openxmlformats.org/officeDocument/2006/relationships/image" Target="../media/image3.png"/></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2.xml"/><Relationship Id="rId1" Type="http://schemas.openxmlformats.org/officeDocument/2006/relationships/vmlDrawing" Target="../drawings/vmlDrawing51.vml"/><Relationship Id="rId5" Type="http://schemas.openxmlformats.org/officeDocument/2006/relationships/image" Target="../media/image8.jpeg"/><Relationship Id="rId4" Type="http://schemas.openxmlformats.org/officeDocument/2006/relationships/image" Target="../media/image4.png"/></Relationships>
</file>

<file path=ppt/slideLayouts/_rels/slideLayout157.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2.xml"/><Relationship Id="rId1" Type="http://schemas.openxmlformats.org/officeDocument/2006/relationships/vmlDrawing" Target="../drawings/vmlDrawing52.vml"/><Relationship Id="rId4" Type="http://schemas.openxmlformats.org/officeDocument/2006/relationships/image" Target="../media/image5.png"/></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2.xml"/><Relationship Id="rId1" Type="http://schemas.openxmlformats.org/officeDocument/2006/relationships/vmlDrawing" Target="../drawings/vmlDrawing53.vml"/><Relationship Id="rId4" Type="http://schemas.openxmlformats.org/officeDocument/2006/relationships/image" Target="../media/image6.jpeg"/></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2.xml"/><Relationship Id="rId1" Type="http://schemas.openxmlformats.org/officeDocument/2006/relationships/vmlDrawing" Target="../drawings/vmlDrawing54.vml"/><Relationship Id="rId4" Type="http://schemas.openxmlformats.org/officeDocument/2006/relationships/image" Target="../media/image7.jpe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2.xml"/><Relationship Id="rId1" Type="http://schemas.openxmlformats.org/officeDocument/2006/relationships/vmlDrawing" Target="../drawings/vmlDrawing55.vml"/><Relationship Id="rId4" Type="http://schemas.openxmlformats.org/officeDocument/2006/relationships/image" Target="../media/image8.jpeg"/></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2.xml"/><Relationship Id="rId1" Type="http://schemas.openxmlformats.org/officeDocument/2006/relationships/vmlDrawing" Target="../drawings/vmlDrawing56.vml"/><Relationship Id="rId4" Type="http://schemas.openxmlformats.org/officeDocument/2006/relationships/image" Target="../media/image3.png"/></Relationships>
</file>

<file path=ppt/slideLayouts/_rels/slideLayout162.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2.xml"/><Relationship Id="rId1" Type="http://schemas.openxmlformats.org/officeDocument/2006/relationships/vmlDrawing" Target="../drawings/vmlDrawing57.vml"/><Relationship Id="rId5" Type="http://schemas.openxmlformats.org/officeDocument/2006/relationships/image" Target="../media/image8.jpeg"/><Relationship Id="rId4" Type="http://schemas.openxmlformats.org/officeDocument/2006/relationships/image" Target="../media/image4.png"/></Relationships>
</file>

<file path=ppt/slideLayouts/_rels/slideLayout163.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2.xml"/><Relationship Id="rId1" Type="http://schemas.openxmlformats.org/officeDocument/2006/relationships/vmlDrawing" Target="../drawings/vmlDrawing58.vml"/><Relationship Id="rId4" Type="http://schemas.openxmlformats.org/officeDocument/2006/relationships/image" Target="../media/image5.png"/></Relationships>
</file>

<file path=ppt/slideLayouts/_rels/slideLayout164.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2.xml"/><Relationship Id="rId1" Type="http://schemas.openxmlformats.org/officeDocument/2006/relationships/vmlDrawing" Target="../drawings/vmlDrawing59.vml"/><Relationship Id="rId4" Type="http://schemas.openxmlformats.org/officeDocument/2006/relationships/image" Target="../media/image6.jpeg"/></Relationships>
</file>

<file path=ppt/slideLayouts/_rels/slideLayout165.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2.xml"/><Relationship Id="rId1" Type="http://schemas.openxmlformats.org/officeDocument/2006/relationships/vmlDrawing" Target="../drawings/vmlDrawing60.vml"/><Relationship Id="rId4" Type="http://schemas.openxmlformats.org/officeDocument/2006/relationships/image" Target="../media/image7.jpeg"/></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2.xml"/><Relationship Id="rId1" Type="http://schemas.openxmlformats.org/officeDocument/2006/relationships/vmlDrawing" Target="../drawings/vmlDrawing61.vml"/><Relationship Id="rId4" Type="http://schemas.openxmlformats.org/officeDocument/2006/relationships/image" Target="../media/image8.jpeg"/></Relationships>
</file>

<file path=ppt/slideLayouts/_rels/slideLayout167.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2.xml"/><Relationship Id="rId1" Type="http://schemas.openxmlformats.org/officeDocument/2006/relationships/vmlDrawing" Target="../drawings/vmlDrawing62.vml"/><Relationship Id="rId4" Type="http://schemas.openxmlformats.org/officeDocument/2006/relationships/image" Target="../media/image3.png"/></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2.xml"/><Relationship Id="rId1" Type="http://schemas.openxmlformats.org/officeDocument/2006/relationships/vmlDrawing" Target="../drawings/vmlDrawing63.vml"/><Relationship Id="rId5" Type="http://schemas.openxmlformats.org/officeDocument/2006/relationships/image" Target="../media/image8.jpeg"/><Relationship Id="rId4" Type="http://schemas.openxmlformats.org/officeDocument/2006/relationships/image" Target="../media/image4.png"/></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2.xml"/><Relationship Id="rId1" Type="http://schemas.openxmlformats.org/officeDocument/2006/relationships/vmlDrawing" Target="../drawings/vmlDrawing64.v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2.xml"/><Relationship Id="rId1" Type="http://schemas.openxmlformats.org/officeDocument/2006/relationships/vmlDrawing" Target="../drawings/vmlDrawing65.vml"/><Relationship Id="rId4" Type="http://schemas.openxmlformats.org/officeDocument/2006/relationships/image" Target="../media/image6.jpeg"/></Relationships>
</file>

<file path=ppt/slideLayouts/_rels/slideLayout171.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2.xml"/><Relationship Id="rId1" Type="http://schemas.openxmlformats.org/officeDocument/2006/relationships/vmlDrawing" Target="../drawings/vmlDrawing66.vml"/><Relationship Id="rId4" Type="http://schemas.openxmlformats.org/officeDocument/2006/relationships/image" Target="../media/image7.jpeg"/></Relationships>
</file>

<file path=ppt/slideLayouts/_rels/slideLayout172.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2.xml"/><Relationship Id="rId1" Type="http://schemas.openxmlformats.org/officeDocument/2006/relationships/vmlDrawing" Target="../drawings/vmlDrawing67.vml"/><Relationship Id="rId4" Type="http://schemas.openxmlformats.org/officeDocument/2006/relationships/image" Target="../media/image8.jpeg"/></Relationships>
</file>

<file path=ppt/slideLayouts/_rels/slideLayout173.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2.xml"/><Relationship Id="rId1" Type="http://schemas.openxmlformats.org/officeDocument/2006/relationships/vmlDrawing" Target="../drawings/vmlDrawing68.vml"/><Relationship Id="rId4" Type="http://schemas.openxmlformats.org/officeDocument/2006/relationships/image" Target="../media/image3.png"/></Relationships>
</file>

<file path=ppt/slideLayouts/_rels/slideLayout174.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2.xml"/><Relationship Id="rId1" Type="http://schemas.openxmlformats.org/officeDocument/2006/relationships/vmlDrawing" Target="../drawings/vmlDrawing69.vml"/><Relationship Id="rId5" Type="http://schemas.openxmlformats.org/officeDocument/2006/relationships/image" Target="../media/image8.jpeg"/><Relationship Id="rId4" Type="http://schemas.openxmlformats.org/officeDocument/2006/relationships/image" Target="../media/image4.png"/></Relationships>
</file>

<file path=ppt/slideLayouts/_rels/slideLayout175.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2.xml"/><Relationship Id="rId1" Type="http://schemas.openxmlformats.org/officeDocument/2006/relationships/vmlDrawing" Target="../drawings/vmlDrawing70.vml"/><Relationship Id="rId4" Type="http://schemas.openxmlformats.org/officeDocument/2006/relationships/image" Target="../media/image5.png"/></Relationships>
</file>

<file path=ppt/slideLayouts/_rels/slideLayout176.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2.xml"/><Relationship Id="rId1" Type="http://schemas.openxmlformats.org/officeDocument/2006/relationships/vmlDrawing" Target="../drawings/vmlDrawing71.vml"/><Relationship Id="rId4" Type="http://schemas.openxmlformats.org/officeDocument/2006/relationships/image" Target="../media/image6.jpeg"/></Relationships>
</file>

<file path=ppt/slideLayouts/_rels/slideLayout177.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2.xml"/><Relationship Id="rId1" Type="http://schemas.openxmlformats.org/officeDocument/2006/relationships/vmlDrawing" Target="../drawings/vmlDrawing72.vml"/><Relationship Id="rId4" Type="http://schemas.openxmlformats.org/officeDocument/2006/relationships/image" Target="../media/image7.jpeg"/></Relationships>
</file>

<file path=ppt/slideLayouts/_rels/slideLayout178.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2.xml"/><Relationship Id="rId1" Type="http://schemas.openxmlformats.org/officeDocument/2006/relationships/vmlDrawing" Target="../drawings/vmlDrawing73.vml"/><Relationship Id="rId4" Type="http://schemas.openxmlformats.org/officeDocument/2006/relationships/image" Target="../media/image8.jpeg"/></Relationships>
</file>

<file path=ppt/slideLayouts/_rels/slideLayout179.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2.xml"/><Relationship Id="rId1" Type="http://schemas.openxmlformats.org/officeDocument/2006/relationships/vmlDrawing" Target="../drawings/vmlDrawing74.v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2.xml"/><Relationship Id="rId1" Type="http://schemas.openxmlformats.org/officeDocument/2006/relationships/vmlDrawing" Target="../drawings/vmlDrawing75.vml"/><Relationship Id="rId5" Type="http://schemas.openxmlformats.org/officeDocument/2006/relationships/image" Target="../media/image8.jpeg"/><Relationship Id="rId4" Type="http://schemas.openxmlformats.org/officeDocument/2006/relationships/image" Target="../media/image4.png"/></Relationships>
</file>

<file path=ppt/slideLayouts/_rels/slideLayout181.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2.xml"/><Relationship Id="rId1" Type="http://schemas.openxmlformats.org/officeDocument/2006/relationships/vmlDrawing" Target="../drawings/vmlDrawing76.vml"/><Relationship Id="rId4" Type="http://schemas.openxmlformats.org/officeDocument/2006/relationships/image" Target="../media/image5.png"/></Relationships>
</file>

<file path=ppt/slideLayouts/_rels/slideLayout182.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2.xml"/><Relationship Id="rId1" Type="http://schemas.openxmlformats.org/officeDocument/2006/relationships/vmlDrawing" Target="../drawings/vmlDrawing77.vml"/><Relationship Id="rId4" Type="http://schemas.openxmlformats.org/officeDocument/2006/relationships/image" Target="../media/image6.jpeg"/></Relationships>
</file>

<file path=ppt/slideLayouts/_rels/slideLayout183.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2.xml"/><Relationship Id="rId1" Type="http://schemas.openxmlformats.org/officeDocument/2006/relationships/vmlDrawing" Target="../drawings/vmlDrawing78.vml"/><Relationship Id="rId4" Type="http://schemas.openxmlformats.org/officeDocument/2006/relationships/image" Target="../media/image7.jpeg"/></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Master" Target="../slideMasters/slideMaster2.xml"/><Relationship Id="rId1" Type="http://schemas.openxmlformats.org/officeDocument/2006/relationships/vmlDrawing" Target="../drawings/vmlDrawing79.vml"/><Relationship Id="rId4" Type="http://schemas.openxmlformats.org/officeDocument/2006/relationships/image" Target="../media/image8.jpeg"/></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Master" Target="../slideMasters/slideMaster2.xml"/><Relationship Id="rId1" Type="http://schemas.openxmlformats.org/officeDocument/2006/relationships/vmlDrawing" Target="../drawings/vmlDrawing80.vml"/><Relationship Id="rId4" Type="http://schemas.openxmlformats.org/officeDocument/2006/relationships/image" Target="../media/image3.png"/></Relationships>
</file>

<file path=ppt/slideLayouts/_rels/slideLayout186.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Master" Target="../slideMasters/slideMaster2.xml"/><Relationship Id="rId1" Type="http://schemas.openxmlformats.org/officeDocument/2006/relationships/vmlDrawing" Target="../drawings/vmlDrawing81.vml"/><Relationship Id="rId5" Type="http://schemas.openxmlformats.org/officeDocument/2006/relationships/image" Target="../media/image8.jpeg"/><Relationship Id="rId4" Type="http://schemas.openxmlformats.org/officeDocument/2006/relationships/image" Target="../media/image4.png"/></Relationships>
</file>

<file path=ppt/slideLayouts/_rels/slideLayout187.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Master" Target="../slideMasters/slideMaster2.xml"/><Relationship Id="rId1" Type="http://schemas.openxmlformats.org/officeDocument/2006/relationships/vmlDrawing" Target="../drawings/vmlDrawing82.vml"/><Relationship Id="rId4" Type="http://schemas.openxmlformats.org/officeDocument/2006/relationships/image" Target="../media/image5.png"/></Relationships>
</file>

<file path=ppt/slideLayouts/_rels/slideLayout188.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Master" Target="../slideMasters/slideMaster2.xml"/><Relationship Id="rId1" Type="http://schemas.openxmlformats.org/officeDocument/2006/relationships/vmlDrawing" Target="../drawings/vmlDrawing83.vml"/><Relationship Id="rId4" Type="http://schemas.openxmlformats.org/officeDocument/2006/relationships/image" Target="../media/image6.jpeg"/></Relationships>
</file>

<file path=ppt/slideLayouts/_rels/slideLayout189.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Master" Target="../slideMasters/slideMaster2.xml"/><Relationship Id="rId1" Type="http://schemas.openxmlformats.org/officeDocument/2006/relationships/vmlDrawing" Target="../drawings/vmlDrawing84.vml"/><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Master" Target="../slideMasters/slideMaster2.xml"/><Relationship Id="rId1" Type="http://schemas.openxmlformats.org/officeDocument/2006/relationships/vmlDrawing" Target="../drawings/vmlDrawing85.vml"/><Relationship Id="rId4" Type="http://schemas.openxmlformats.org/officeDocument/2006/relationships/image" Target="../media/image8.jpeg"/></Relationships>
</file>

<file path=ppt/slideLayouts/_rels/slideLayout191.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Master" Target="../slideMasters/slideMaster2.xml"/><Relationship Id="rId1" Type="http://schemas.openxmlformats.org/officeDocument/2006/relationships/vmlDrawing" Target="../drawings/vmlDrawing86.vml"/><Relationship Id="rId4" Type="http://schemas.openxmlformats.org/officeDocument/2006/relationships/image" Target="../media/image3.png"/></Relationships>
</file>

<file path=ppt/slideLayouts/_rels/slideLayout192.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Master" Target="../slideMasters/slideMaster2.xml"/><Relationship Id="rId1" Type="http://schemas.openxmlformats.org/officeDocument/2006/relationships/vmlDrawing" Target="../drawings/vmlDrawing87.vml"/><Relationship Id="rId5" Type="http://schemas.openxmlformats.org/officeDocument/2006/relationships/image" Target="../media/image8.jpeg"/><Relationship Id="rId4" Type="http://schemas.openxmlformats.org/officeDocument/2006/relationships/image" Target="../media/image4.png"/></Relationships>
</file>

<file path=ppt/slideLayouts/_rels/slideLayout193.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Master" Target="../slideMasters/slideMaster2.xml"/><Relationship Id="rId1" Type="http://schemas.openxmlformats.org/officeDocument/2006/relationships/vmlDrawing" Target="../drawings/vmlDrawing88.vml"/><Relationship Id="rId4" Type="http://schemas.openxmlformats.org/officeDocument/2006/relationships/image" Target="../media/image5.png"/></Relationships>
</file>

<file path=ppt/slideLayouts/_rels/slideLayout194.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Master" Target="../slideMasters/slideMaster2.xml"/><Relationship Id="rId1" Type="http://schemas.openxmlformats.org/officeDocument/2006/relationships/vmlDrawing" Target="../drawings/vmlDrawing89.vml"/><Relationship Id="rId4" Type="http://schemas.openxmlformats.org/officeDocument/2006/relationships/image" Target="../media/image6.jpeg"/></Relationships>
</file>

<file path=ppt/slideLayouts/_rels/slideLayout195.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Master" Target="../slideMasters/slideMaster2.xml"/><Relationship Id="rId1" Type="http://schemas.openxmlformats.org/officeDocument/2006/relationships/vmlDrawing" Target="../drawings/vmlDrawing90.vml"/><Relationship Id="rId4" Type="http://schemas.openxmlformats.org/officeDocument/2006/relationships/image" Target="../media/image7.jpeg"/></Relationships>
</file>

<file path=ppt/slideLayouts/_rels/slideLayout196.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Master" Target="../slideMasters/slideMaster2.xml"/><Relationship Id="rId1" Type="http://schemas.openxmlformats.org/officeDocument/2006/relationships/vmlDrawing" Target="../drawings/vmlDrawing91.vml"/><Relationship Id="rId4" Type="http://schemas.openxmlformats.org/officeDocument/2006/relationships/image" Target="../media/image8.jpeg"/></Relationships>
</file>

<file path=ppt/slideLayouts/_rels/slideLayout197.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Master" Target="../slideMasters/slideMaster2.xml"/><Relationship Id="rId1" Type="http://schemas.openxmlformats.org/officeDocument/2006/relationships/vmlDrawing" Target="../drawings/vmlDrawing92.vml"/><Relationship Id="rId4" Type="http://schemas.openxmlformats.org/officeDocument/2006/relationships/image" Target="../media/image3.png"/></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Master" Target="../slideMasters/slideMaster2.xml"/><Relationship Id="rId1" Type="http://schemas.openxmlformats.org/officeDocument/2006/relationships/vmlDrawing" Target="../drawings/vmlDrawing93.vml"/><Relationship Id="rId5" Type="http://schemas.openxmlformats.org/officeDocument/2006/relationships/image" Target="../media/image8.jpeg"/><Relationship Id="rId4" Type="http://schemas.openxmlformats.org/officeDocument/2006/relationships/image" Target="../media/image4.png"/></Relationships>
</file>

<file path=ppt/slideLayouts/_rels/slideLayout199.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Master" Target="../slideMasters/slideMaster2.xml"/><Relationship Id="rId1" Type="http://schemas.openxmlformats.org/officeDocument/2006/relationships/vmlDrawing" Target="../drawings/vmlDrawing94.v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Master" Target="../slideMasters/slideMaster2.xml"/><Relationship Id="rId1" Type="http://schemas.openxmlformats.org/officeDocument/2006/relationships/vmlDrawing" Target="../drawings/vmlDrawing95.vml"/><Relationship Id="rId4" Type="http://schemas.openxmlformats.org/officeDocument/2006/relationships/image" Target="../media/image6.jpeg"/></Relationships>
</file>

<file path=ppt/slideLayouts/_rels/slideLayout201.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Master" Target="../slideMasters/slideMaster2.xml"/><Relationship Id="rId1" Type="http://schemas.openxmlformats.org/officeDocument/2006/relationships/vmlDrawing" Target="../drawings/vmlDrawing96.vml"/><Relationship Id="rId4" Type="http://schemas.openxmlformats.org/officeDocument/2006/relationships/image" Target="../media/image7.jpeg"/></Relationships>
</file>

<file path=ppt/slideLayouts/_rels/slideLayout202.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Master" Target="../slideMasters/slideMaster2.xml"/><Relationship Id="rId1" Type="http://schemas.openxmlformats.org/officeDocument/2006/relationships/vmlDrawing" Target="../drawings/vmlDrawing97.vml"/><Relationship Id="rId4" Type="http://schemas.openxmlformats.org/officeDocument/2006/relationships/image" Target="../media/image8.jpeg"/></Relationships>
</file>

<file path=ppt/slideLayouts/_rels/slideLayout203.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Master" Target="../slideMasters/slideMaster2.xml"/><Relationship Id="rId1" Type="http://schemas.openxmlformats.org/officeDocument/2006/relationships/vmlDrawing" Target="../drawings/vmlDrawing98.vml"/><Relationship Id="rId4" Type="http://schemas.openxmlformats.org/officeDocument/2006/relationships/image" Target="../media/image3.png"/></Relationships>
</file>

<file path=ppt/slideLayouts/_rels/slideLayout204.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Master" Target="../slideMasters/slideMaster2.xml"/><Relationship Id="rId1" Type="http://schemas.openxmlformats.org/officeDocument/2006/relationships/vmlDrawing" Target="../drawings/vmlDrawing99.vml"/><Relationship Id="rId5" Type="http://schemas.openxmlformats.org/officeDocument/2006/relationships/image" Target="../media/image8.jpeg"/><Relationship Id="rId4" Type="http://schemas.openxmlformats.org/officeDocument/2006/relationships/image" Target="../media/image4.png"/></Relationships>
</file>

<file path=ppt/slideLayouts/_rels/slideLayout205.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Master" Target="../slideMasters/slideMaster2.xml"/><Relationship Id="rId1" Type="http://schemas.openxmlformats.org/officeDocument/2006/relationships/vmlDrawing" Target="../drawings/vmlDrawing100.vml"/><Relationship Id="rId4" Type="http://schemas.openxmlformats.org/officeDocument/2006/relationships/image" Target="../media/image5.png"/></Relationships>
</file>

<file path=ppt/slideLayouts/_rels/slideLayout206.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Master" Target="../slideMasters/slideMaster2.xml"/><Relationship Id="rId1" Type="http://schemas.openxmlformats.org/officeDocument/2006/relationships/vmlDrawing" Target="../drawings/vmlDrawing101.vml"/><Relationship Id="rId4" Type="http://schemas.openxmlformats.org/officeDocument/2006/relationships/image" Target="../media/image6.jpeg"/></Relationships>
</file>

<file path=ppt/slideLayouts/_rels/slideLayout207.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Master" Target="../slideMasters/slideMaster2.xml"/><Relationship Id="rId1" Type="http://schemas.openxmlformats.org/officeDocument/2006/relationships/vmlDrawing" Target="../drawings/vmlDrawing102.vml"/><Relationship Id="rId4" Type="http://schemas.openxmlformats.org/officeDocument/2006/relationships/image" Target="../media/image7.jpeg"/></Relationships>
</file>

<file path=ppt/slideLayouts/_rels/slideLayout208.xml.rels><?xml version="1.0" encoding="UTF-8" standalone="yes"?>
<Relationships xmlns="http://schemas.openxmlformats.org/package/2006/relationships"><Relationship Id="rId3" Type="http://schemas.openxmlformats.org/officeDocument/2006/relationships/oleObject" Target="../embeddings/oleObject103.bin"/><Relationship Id="rId2" Type="http://schemas.openxmlformats.org/officeDocument/2006/relationships/slideMaster" Target="../slideMasters/slideMaster2.xml"/><Relationship Id="rId1" Type="http://schemas.openxmlformats.org/officeDocument/2006/relationships/vmlDrawing" Target="../drawings/vmlDrawing103.vml"/><Relationship Id="rId4" Type="http://schemas.openxmlformats.org/officeDocument/2006/relationships/image" Target="../media/image8.jpeg"/></Relationships>
</file>

<file path=ppt/slideLayouts/_rels/slideLayout209.xml.rels><?xml version="1.0" encoding="UTF-8" standalone="yes"?>
<Relationships xmlns="http://schemas.openxmlformats.org/package/2006/relationships"><Relationship Id="rId3" Type="http://schemas.openxmlformats.org/officeDocument/2006/relationships/oleObject" Target="../embeddings/oleObject104.bin"/><Relationship Id="rId2" Type="http://schemas.openxmlformats.org/officeDocument/2006/relationships/slideMaster" Target="../slideMasters/slideMaster2.xml"/><Relationship Id="rId1" Type="http://schemas.openxmlformats.org/officeDocument/2006/relationships/vmlDrawing" Target="../drawings/vmlDrawing104.vml"/><Relationship Id="rId4" Type="http://schemas.openxmlformats.org/officeDocument/2006/relationships/oleObject" Target="../embeddings/oleObject105.bin"/></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oleObject" Target="../embeddings/oleObject106.bin"/><Relationship Id="rId2" Type="http://schemas.openxmlformats.org/officeDocument/2006/relationships/slideMaster" Target="../slideMasters/slideMaster2.xml"/><Relationship Id="rId1" Type="http://schemas.openxmlformats.org/officeDocument/2006/relationships/vmlDrawing" Target="../drawings/vmlDrawing105.vml"/></Relationships>
</file>

<file path=ppt/slideLayouts/_rels/slideLayout211.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Master" Target="../slideMasters/slideMaster2.xml"/><Relationship Id="rId1" Type="http://schemas.openxmlformats.org/officeDocument/2006/relationships/vmlDrawing" Target="../drawings/vmlDrawing106.vml"/></Relationships>
</file>

<file path=ppt/slideLayouts/_rels/slideLayout212.xml.rels><?xml version="1.0" encoding="UTF-8" standalone="yes"?>
<Relationships xmlns="http://schemas.openxmlformats.org/package/2006/relationships"><Relationship Id="rId3" Type="http://schemas.openxmlformats.org/officeDocument/2006/relationships/oleObject" Target="../embeddings/oleObject108.bin"/><Relationship Id="rId2" Type="http://schemas.openxmlformats.org/officeDocument/2006/relationships/slideMaster" Target="../slideMasters/slideMaster2.xml"/><Relationship Id="rId1" Type="http://schemas.openxmlformats.org/officeDocument/2006/relationships/vmlDrawing" Target="../drawings/vmlDrawing107.vml"/><Relationship Id="rId4" Type="http://schemas.openxmlformats.org/officeDocument/2006/relationships/image" Target="../media/image8.jpeg"/></Relationships>
</file>

<file path=ppt/slideLayouts/_rels/slideLayout213.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Master" Target="../slideMasters/slideMaster2.xml"/><Relationship Id="rId1" Type="http://schemas.openxmlformats.org/officeDocument/2006/relationships/vmlDrawing" Target="../drawings/vmlDrawing108.vml"/></Relationships>
</file>

<file path=ppt/slideLayouts/_rels/slideLayout214.xml.rels><?xml version="1.0" encoding="UTF-8" standalone="yes"?>
<Relationships xmlns="http://schemas.openxmlformats.org/package/2006/relationships"><Relationship Id="rId3" Type="http://schemas.openxmlformats.org/officeDocument/2006/relationships/oleObject" Target="../embeddings/oleObject110.bin"/><Relationship Id="rId2" Type="http://schemas.openxmlformats.org/officeDocument/2006/relationships/slideMaster" Target="../slideMasters/slideMaster2.xml"/><Relationship Id="rId1" Type="http://schemas.openxmlformats.org/officeDocument/2006/relationships/vmlDrawing" Target="../drawings/vmlDrawing109.vml"/></Relationships>
</file>

<file path=ppt/slideLayouts/_rels/slideLayout215.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Master" Target="../slideMasters/slideMaster2.xml"/><Relationship Id="rId1" Type="http://schemas.openxmlformats.org/officeDocument/2006/relationships/vmlDrawing" Target="../drawings/vmlDrawing110.vml"/></Relationships>
</file>

<file path=ppt/slideLayouts/_rels/slideLayout216.xml.rels><?xml version="1.0" encoding="UTF-8" standalone="yes"?>
<Relationships xmlns="http://schemas.openxmlformats.org/package/2006/relationships"><Relationship Id="rId3" Type="http://schemas.openxmlformats.org/officeDocument/2006/relationships/oleObject" Target="../embeddings/oleObject112.bin"/><Relationship Id="rId2" Type="http://schemas.openxmlformats.org/officeDocument/2006/relationships/slideMaster" Target="../slideMasters/slideMaster2.xml"/><Relationship Id="rId1" Type="http://schemas.openxmlformats.org/officeDocument/2006/relationships/vmlDrawing" Target="../drawings/vmlDrawing111.v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7.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7.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3" Type="http://schemas.openxmlformats.org/officeDocument/2006/relationships/oleObject" Target="../embeddings/oleObject114.bin"/><Relationship Id="rId2" Type="http://schemas.openxmlformats.org/officeDocument/2006/relationships/slideMaster" Target="../slideMasters/slideMaster8.xml"/><Relationship Id="rId1" Type="http://schemas.openxmlformats.org/officeDocument/2006/relationships/vmlDrawing" Target="../drawings/vmlDrawing113.v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9.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9.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9.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9.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0.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0.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0.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0.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0.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1.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1.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1.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1.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1.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1.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1.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1.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1.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1.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1.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1.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1.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1.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1.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1.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1.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1.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1.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1.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2.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2.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2.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2.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2.xml"/></Relationships>
</file>

<file path=ppt/slideLayouts/_rels/slideLayout56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2.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2.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2.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2.xml"/></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2.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2.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2.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2.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2.xml"/></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2.xml"/></Relationships>
</file>

<file path=ppt/slideLayouts/_rels/slideLayout57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2.xml"/></Relationships>
</file>

<file path=ppt/slideLayouts/_rels/slideLayout57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2.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2.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2.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2.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58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3.xml"/></Relationships>
</file>

<file path=ppt/slideLayouts/_rels/slideLayout58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3.xml"/></Relationships>
</file>

<file path=ppt/slideLayouts/_rels/slideLayout58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3.xml"/></Relationships>
</file>

<file path=ppt/slideLayouts/_rels/slideLayout58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3.xml"/></Relationships>
</file>

<file path=ppt/slideLayouts/_rels/slideLayout58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3.xml"/></Relationships>
</file>

<file path=ppt/slideLayouts/_rels/slideLayout58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3.xml"/></Relationships>
</file>

<file path=ppt/slideLayouts/_rels/slideLayout59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3.xml"/></Relationships>
</file>

<file path=ppt/slideLayouts/_rels/slideLayout59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3.xml"/></Relationships>
</file>

<file path=ppt/slideLayouts/_rels/slideLayout59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3.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3.xml"/></Relationships>
</file>

<file path=ppt/slideLayouts/_rels/slideLayout59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3.xml"/></Relationships>
</file>

<file path=ppt/slideLayouts/_rels/slideLayout59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3.xml"/></Relationships>
</file>

<file path=ppt/slideLayouts/_rels/slideLayout60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3.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3.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3.xml"/></Relationships>
</file>

<file path=ppt/slideLayouts/_rels/slideLayout60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3.xml"/></Relationships>
</file>

<file path=ppt/slideLayouts/_rels/slideLayout60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3.xml"/></Relationships>
</file>

<file path=ppt/slideLayouts/_rels/slideLayout60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3.xml"/></Relationships>
</file>

<file path=ppt/slideLayouts/_rels/slideLayout60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3.xml"/></Relationships>
</file>

<file path=ppt/slideLayouts/_rels/slideLayout60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3.xml"/></Relationships>
</file>

<file path=ppt/slideLayouts/_rels/slideLayout60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3.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6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3.xml"/></Relationships>
</file>

<file path=ppt/slideLayouts/_rels/slideLayout6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6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4.xml"/></Relationships>
</file>

<file path=ppt/slideLayouts/_rels/slideLayout6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4.xml"/></Relationships>
</file>

<file path=ppt/slideLayouts/_rels/slideLayout6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4.xml"/></Relationships>
</file>

<file path=ppt/slideLayouts/_rels/slideLayout62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4.xml"/></Relationships>
</file>

<file path=ppt/slideLayouts/_rels/slideLayout62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4.xml"/></Relationships>
</file>

<file path=ppt/slideLayouts/_rels/slideLayout63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4.xml"/></Relationships>
</file>

<file path=ppt/slideLayouts/_rels/slideLayout63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4.xml"/></Relationships>
</file>

<file path=ppt/slideLayouts/_rels/slideLayout63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4.xml"/></Relationships>
</file>

<file path=ppt/slideLayouts/_rels/slideLayout63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4.xml"/></Relationships>
</file>

<file path=ppt/slideLayouts/_rels/slideLayout63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4.xml"/></Relationships>
</file>

<file path=ppt/slideLayouts/_rels/slideLayout63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4.xml"/></Relationships>
</file>

<file path=ppt/slideLayouts/_rels/slideLayout63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4.xml"/></Relationships>
</file>

<file path=ppt/slideLayouts/_rels/slideLayout63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4.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4.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4.xml"/></Relationships>
</file>

<file path=ppt/slideLayouts/_rels/slideLayout64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4.xml"/></Relationships>
</file>

<file path=ppt/slideLayouts/_rels/slideLayout64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4.xml"/></Relationships>
</file>

<file path=ppt/slideLayouts/_rels/slideLayout64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4.xml"/></Relationships>
</file>

<file path=ppt/slideLayouts/_rels/slideLayout64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4.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4.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4.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6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6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6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6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6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5.xml"/></Relationships>
</file>

<file path=ppt/slideLayouts/_rels/slideLayout6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66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6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6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6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6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66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6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66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6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6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67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6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67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67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67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6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67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68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68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68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6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68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6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68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68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68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69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6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69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69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69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6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69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6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69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7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7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70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7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70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70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70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7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70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7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7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7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7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7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7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7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7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7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7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7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7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7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7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7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7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7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7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7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7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7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7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7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7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7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7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7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7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7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7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7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7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7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7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50.xml.rels><?xml version="1.0" encoding="UTF-8" standalone="yes"?>
<Relationships xmlns="http://schemas.openxmlformats.org/package/2006/relationships"><Relationship Id="rId3" Type="http://schemas.openxmlformats.org/officeDocument/2006/relationships/oleObject" Target="../embeddings/oleObject116.bin"/><Relationship Id="rId2" Type="http://schemas.openxmlformats.org/officeDocument/2006/relationships/slideMaster" Target="../slideMasters/slideMaster15.xml"/><Relationship Id="rId1" Type="http://schemas.openxmlformats.org/officeDocument/2006/relationships/vmlDrawing" Target="../drawings/vmlDrawing115.v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6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6.xml"/></Relationships>
</file>

<file path=ppt/slideLayouts/_rels/slideLayout76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6.xml"/></Relationships>
</file>

<file path=ppt/slideLayouts/_rels/slideLayout76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6.xml"/></Relationships>
</file>

<file path=ppt/slideLayouts/_rels/slideLayout76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6.xml"/></Relationships>
</file>

<file path=ppt/slideLayouts/_rels/slideLayout76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6.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6.xml"/></Relationships>
</file>

<file path=ppt/slideLayouts/_rels/slideLayout77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6.xml"/></Relationships>
</file>

<file path=ppt/slideLayouts/_rels/slideLayout77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6.xml"/></Relationships>
</file>

<file path=ppt/slideLayouts/_rels/slideLayout77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6.xml"/></Relationships>
</file>

<file path=ppt/slideLayouts/_rels/slideLayout77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6.xml"/></Relationships>
</file>

<file path=ppt/slideLayouts/_rels/slideLayout77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6.xml"/></Relationships>
</file>

<file path=ppt/slideLayouts/_rels/slideLayout77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6.xml"/></Relationships>
</file>

<file path=ppt/slideLayouts/_rels/slideLayout77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6.xml"/></Relationships>
</file>

<file path=ppt/slideLayouts/_rels/slideLayout77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8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6.xml"/></Relationships>
</file>

<file path=ppt/slideLayouts/_rels/slideLayout78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6.xml"/></Relationships>
</file>

<file path=ppt/slideLayouts/_rels/slideLayout78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6.xml"/></Relationships>
</file>

<file path=ppt/slideLayouts/_rels/slideLayout78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6.xml"/></Relationships>
</file>

<file path=ppt/slideLayouts/_rels/slideLayout78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6.xml"/></Relationships>
</file>

<file path=ppt/slideLayouts/_rels/slideLayout78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6.xml"/></Relationships>
</file>

<file path=ppt/slideLayouts/_rels/slideLayout78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6.xml"/></Relationships>
</file>

<file path=ppt/slideLayouts/_rels/slideLayout78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6.xml"/></Relationships>
</file>

<file path=ppt/slideLayouts/_rels/slideLayout78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9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6.xml"/></Relationships>
</file>

<file path=ppt/slideLayouts/_rels/slideLayout79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79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7.xml"/></Relationships>
</file>

<file path=ppt/slideLayouts/_rels/slideLayout79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7.xml"/></Relationships>
</file>

<file path=ppt/slideLayouts/_rels/slideLayout79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7.xml"/></Relationships>
</file>

<file path=ppt/slideLayouts/_rels/slideLayout79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7.xml"/></Relationships>
</file>

<file path=ppt/slideLayouts/_rels/slideLayout79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7.xml"/></Relationships>
</file>

<file path=ppt/slideLayouts/_rels/slideLayout79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7.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0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80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80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80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80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80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8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8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8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8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8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8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8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8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8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8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7.xml"/></Relationships>
</file>

<file path=ppt/slideLayouts/_rels/slideLayout8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7.xml"/></Relationships>
</file>

<file path=ppt/slideLayouts/_rels/slideLayout82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8.xml"/></Relationships>
</file>

<file path=ppt/slideLayouts/_rels/slideLayout82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8.xml"/></Relationships>
</file>

<file path=ppt/slideLayouts/_rels/slideLayout82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8.xml"/></Relationships>
</file>

<file path=ppt/slideLayouts/_rels/slideLayout82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8.xml"/></Relationships>
</file>

<file path=ppt/slideLayouts/_rels/slideLayout82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3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8.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83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83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4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84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84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84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84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84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84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84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84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84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5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85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85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85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85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5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8.xml"/></Relationships>
</file>

<file path=ppt/slideLayouts/_rels/slideLayout8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8.xml"/></Relationships>
</file>

<file path=ppt/slideLayouts/_rels/slideLayout85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9.xml"/></Relationships>
</file>

<file path=ppt/slideLayouts/_rels/slideLayout85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6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9.xml"/></Relationships>
</file>

<file path=ppt/slideLayouts/_rels/slideLayout86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9.xml"/></Relationships>
</file>

<file path=ppt/slideLayouts/_rels/slideLayout86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9.xml"/></Relationships>
</file>

<file path=ppt/slideLayouts/_rels/slideLayout86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9.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7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9.xml"/></Relationships>
</file>

<file path=ppt/slideLayouts/_rels/slideLayout87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9.xml"/></Relationships>
</file>

<file path=ppt/slideLayouts/_rels/slideLayout87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9.xml"/></Relationships>
</file>

<file path=ppt/slideLayouts/_rels/slideLayout87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9.xml"/></Relationships>
</file>

<file path=ppt/slideLayouts/_rels/slideLayout87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9.xml"/></Relationships>
</file>

<file path=ppt/slideLayouts/_rels/slideLayout87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9.xml"/></Relationships>
</file>

<file path=ppt/slideLayouts/_rels/slideLayout87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9.xml"/></Relationships>
</file>

<file path=ppt/slideLayouts/_rels/slideLayout87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9.xml"/></Relationships>
</file>

<file path=ppt/slideLayouts/_rels/slideLayout87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9.xml"/></Relationships>
</file>

<file path=ppt/slideLayouts/_rels/slideLayout87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8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9.xml"/></Relationships>
</file>

<file path=ppt/slideLayouts/_rels/slideLayout88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9.xml"/></Relationships>
</file>

<file path=ppt/slideLayouts/_rels/slideLayout88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9.xml"/></Relationships>
</file>

<file path=ppt/slideLayouts/_rels/slideLayout88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9.xml"/></Relationships>
</file>

<file path=ppt/slideLayouts/_rels/slideLayout88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9.xml"/></Relationships>
</file>

<file path=ppt/slideLayouts/_rels/slideLayout88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9.xml"/></Relationships>
</file>

<file path=ppt/slideLayouts/_rels/slideLayout88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9.xml"/></Relationships>
</file>

<file path=ppt/slideLayouts/_rels/slideLayout88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9.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8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9.xml"/></Relationships>
</file>

<file path=ppt/slideLayouts/_rels/slideLayout89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0.xml"/></Relationships>
</file>

<file path=ppt/slideLayouts/_rels/slideLayout89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0.xml"/></Relationships>
</file>

<file path=ppt/slideLayouts/_rels/slideLayout89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0.xml"/></Relationships>
</file>

<file path=ppt/slideLayouts/_rels/slideLayout89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0.xml"/></Relationships>
</file>

<file path=ppt/slideLayouts/_rels/slideLayout89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0.xml"/></Relationships>
</file>

<file path=ppt/slideLayouts/_rels/slideLayout89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0.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0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0.xml"/></Relationships>
</file>

<file path=ppt/slideLayouts/_rels/slideLayout90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0.xml"/></Relationships>
</file>

<file path=ppt/slideLayouts/_rels/slideLayout90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0.xml"/></Relationships>
</file>

<file path=ppt/slideLayouts/_rels/slideLayout90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0.xml"/></Relationships>
</file>

<file path=ppt/slideLayouts/_rels/slideLayout90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0.xml"/></Relationships>
</file>

<file path=ppt/slideLayouts/_rels/slideLayout90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0.xml"/></Relationships>
</file>

<file path=ppt/slideLayouts/_rels/slideLayout90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0.xml"/></Relationships>
</file>

<file path=ppt/slideLayouts/_rels/slideLayout9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0.xml"/></Relationships>
</file>

<file path=ppt/slideLayouts/_rels/slideLayout9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0.xml"/></Relationships>
</file>

<file path=ppt/slideLayouts/_rels/slideLayout9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0.xml"/></Relationships>
</file>

<file path=ppt/slideLayouts/_rels/slideLayout9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0.xml"/></Relationships>
</file>

<file path=ppt/slideLayouts/_rels/slideLayout9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0.xml"/></Relationships>
</file>

<file path=ppt/slideLayouts/_rels/slideLayout9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0.xml"/></Relationships>
</file>

<file path=ppt/slideLayouts/_rels/slideLayout9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0.xml"/></Relationships>
</file>

<file path=ppt/slideLayouts/_rels/slideLayout9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0.xml"/></Relationships>
</file>

<file path=ppt/slideLayouts/_rels/slideLayout9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0.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0.xml"/></Relationships>
</file>

<file path=ppt/slideLayouts/_rels/slideLayout9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0.xml"/></Relationships>
</file>

<file path=ppt/slideLayouts/_rels/slideLayout9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1.xml"/></Relationships>
</file>

<file path=ppt/slideLayouts/_rels/slideLayout9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1.xml"/></Relationships>
</file>

<file path=ppt/slideLayouts/_rels/slideLayout9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9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9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9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xml"/></Relationships>
</file>

<file path=ppt/slideLayouts/_rels/slideLayout9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1.xml"/></Relationships>
</file>

<file path=ppt/slideLayouts/_rels/slideLayout9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1.xml"/></Relationships>
</file>

<file path=ppt/slideLayouts/_rels/slideLayout9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1.xml"/></Relationships>
</file>

<file path=ppt/slideLayouts/_rels/slideLayout9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9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9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9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1.xml"/></Relationships>
</file>

<file path=ppt/slideLayouts/_rels/slideLayout9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xml"/></Relationships>
</file>

<file path=ppt/slideLayouts/_rels/slideLayout9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9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9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9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1.xml"/></Relationships>
</file>

<file path=ppt/slideLayouts/_rels/slideLayout9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xml"/></Relationships>
</file>

<file path=ppt/slideLayouts/_rels/slideLayout9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1.xml"/></Relationships>
</file>

<file path=ppt/slideLayouts/_rels/slideLayout9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94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9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9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xml"/></Relationships>
</file>

<file path=ppt/slideLayouts/_rels/slideLayout9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1.xml"/></Relationships>
</file>

<file path=ppt/slideLayouts/_rels/slideLayout9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95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9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9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1.xml"/></Relationships>
</file>

<file path=ppt/slideLayouts/_rels/slideLayout9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xml"/></Relationships>
</file>

<file path=ppt/slideLayouts/_rels/slideLayout9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1.xml"/></Relationships>
</file>

<file path=ppt/slideLayouts/_rels/slideLayout9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95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9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1.xml"/></Relationships>
</file>

<file path=ppt/slideLayouts/_rels/slideLayout96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xml"/></Relationships>
</file>

<file path=ppt/slideLayouts/_rels/slideLayout96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1.xml"/></Relationships>
</file>

<file path=ppt/slideLayouts/_rels/slideLayout9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96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9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9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1.xml"/></Relationships>
</file>

<file path=ppt/slideLayouts/_rels/slideLayout9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xml"/></Relationships>
</file>

<file path=ppt/slideLayouts/_rels/slideLayout9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97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9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9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1.xml"/></Relationships>
</file>

<file path=ppt/slideLayouts/_rels/slideLayout97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xml"/></Relationships>
</file>

<file path=ppt/slideLayouts/_rels/slideLayout97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1.xml"/></Relationships>
</file>

<file path=ppt/slideLayouts/_rels/slideLayout9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97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9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9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xml"/></Relationships>
</file>

<file path=ppt/slideLayouts/_rels/slideLayout9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1.xml"/></Relationships>
</file>

<file path=ppt/slideLayouts/_rels/slideLayout9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98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9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98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1.xml"/></Relationships>
</file>

<file path=ppt/slideLayouts/_rels/slideLayout98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xml"/></Relationships>
</file>

<file path=ppt/slideLayouts/_rels/slideLayout98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1.xml"/></Relationships>
</file>

<file path=ppt/slideLayouts/_rels/slideLayout9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98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99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1.xml"/></Relationships>
</file>

<file path=ppt/slideLayouts/_rels/slideLayout99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xml"/></Relationships>
</file>

<file path=ppt/slideLayouts/_rels/slideLayout99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1.xml"/></Relationships>
</file>

<file path=ppt/slideLayouts/_rels/slideLayout9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99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9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99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1.xml"/></Relationships>
</file>

<file path=ppt/slideLayouts/_rels/slideLayout99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xml"/></Relationships>
</file>

<file path=ppt/slideLayouts/_rels/slideLayout99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PQ_divider_gray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7" name="Oval 6"/>
          <p:cNvSpPr/>
          <p:nvPr userDrawn="1"/>
        </p:nvSpPr>
        <p:spPr>
          <a:xfrm>
            <a:off x="6132286" y="3828148"/>
            <a:ext cx="1260929" cy="12609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3023797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3" name="Picture 2" descr="PQ_divider_gray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accent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 xmlns:p14="http://schemas.microsoft.com/office/powerpoint/2010/main" val="39500912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4096897994"/>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preserve="1" userDrawn="1">
  <p:cSld name="92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3874576927"/>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preserve="1" userDrawn="1">
  <p:cSld name="93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566821092"/>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3560624974"/>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63310876"/>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542000736"/>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653081546"/>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preserve="1" userDrawn="1">
  <p:cSld name="94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172314850"/>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preserve="1" userDrawn="1">
  <p:cSld name="95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125972223"/>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619263773"/>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39763442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extLst>
              <p:ext uri="{D42A27DB-BD31-4B8C-83A1-F6EECF244321}">
                <p14:modId xmlns="" xmlns:p14="http://schemas.microsoft.com/office/powerpoint/2010/main" val="3899933285"/>
              </p:ext>
            </p:extLst>
          </p:nvPr>
        </p:nvGraphicFramePr>
        <p:xfrm>
          <a:off x="1588" y="1588"/>
          <a:ext cx="1587" cy="1587"/>
        </p:xfrm>
        <a:graphic>
          <a:graphicData uri="http://schemas.openxmlformats.org/presentationml/2006/ole">
            <p:oleObj spid="_x0000_s2087" name="think-cell Slide" r:id="rId3" imgW="360" imgH="360" progId="">
              <p:embed/>
            </p:oleObj>
          </a:graphicData>
        </a:graphic>
      </p:graphicFrame>
      <p:sp>
        <p:nvSpPr>
          <p:cNvPr id="10" name="Rectangle 9"/>
          <p:cNvSpPr/>
          <p:nvPr userDrawn="1"/>
        </p:nvSpPr>
        <p:spPr>
          <a:xfrm>
            <a:off x="0" y="-18775"/>
            <a:ext cx="9144000" cy="1026247"/>
          </a:xfrm>
          <a:prstGeom prst="rect">
            <a:avLst/>
          </a:prstGeom>
          <a:solidFill>
            <a:schemeClr val="accent3"/>
          </a:solidFill>
          <a:ln w="9525" cap="flat" cmpd="sng" algn="ctr">
            <a:noFill/>
            <a:prstDash val="solid"/>
            <a:round/>
            <a:headEnd type="none" w="med" len="med"/>
            <a:tailEnd type="none" w="med" len="med"/>
          </a:ln>
          <a:effectLst/>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1900" b="1" kern="0">
              <a:solidFill>
                <a:schemeClr val="bg1">
                  <a:lumMod val="95000"/>
                </a:schemeClr>
              </a:solidFill>
              <a:effectLst>
                <a:outerShdw blurRad="50800" dist="25400" dir="2700000" algn="tl" rotWithShape="0">
                  <a:prstClr val="black">
                    <a:alpha val="40000"/>
                  </a:prstClr>
                </a:outerShdw>
              </a:effectLst>
              <a:latin typeface="Arial" charset="0"/>
            </a:endParaRPr>
          </a:p>
        </p:txBody>
      </p:sp>
      <p:sp>
        <p:nvSpPr>
          <p:cNvPr id="2" name="Title 1"/>
          <p:cNvSpPr>
            <a:spLocks noGrp="1"/>
          </p:cNvSpPr>
          <p:nvPr userDrawn="1">
            <p:ph type="title"/>
          </p:nvPr>
        </p:nvSpPr>
        <p:spPr>
          <a:xfrm>
            <a:off x="457200" y="0"/>
            <a:ext cx="8229600" cy="852493"/>
          </a:xfr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userDrawn="1">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userDrawn="1">
            <p:ph type="dt" sz="half" idx="10"/>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pPr/>
              <a:t>12/7/2016</a:t>
            </a:fld>
            <a:endParaRPr lang="en-US" dirty="0"/>
          </a:p>
        </p:txBody>
      </p:sp>
      <p:sp>
        <p:nvSpPr>
          <p:cNvPr id="8" name="Footer Placeholder 4"/>
          <p:cNvSpPr>
            <a:spLocks noGrp="1"/>
          </p:cNvSpPr>
          <p:nvPr userDrawn="1">
            <p:ph type="ftr" sz="quarter" idx="11"/>
          </p:nvPr>
        </p:nvSpPr>
        <p:spPr>
          <a:xfrm>
            <a:off x="2348519" y="6592424"/>
            <a:ext cx="4453486" cy="256822"/>
          </a:xfrm>
          <a:prstGeom prst="rect">
            <a:avLst/>
          </a:prstGeom>
        </p:spPr>
        <p:txBody>
          <a:bodyPr/>
          <a:lstStyle>
            <a:lvl1pPr>
              <a:defRPr sz="900">
                <a:solidFill>
                  <a:schemeClr val="tx1"/>
                </a:solidFill>
              </a:defRPr>
            </a:lvl1pPr>
          </a:lstStyle>
          <a:p>
            <a:endParaRPr lang="en-US" dirty="0"/>
          </a:p>
        </p:txBody>
      </p:sp>
      <p:sp>
        <p:nvSpPr>
          <p:cNvPr id="9" name="Slide Number Placeholder 5"/>
          <p:cNvSpPr>
            <a:spLocks noGrp="1"/>
          </p:cNvSpPr>
          <p:nvPr userDrawn="1">
            <p:ph type="sldNum" sz="quarter" idx="12"/>
          </p:nvPr>
        </p:nvSpPr>
        <p:spPr>
          <a:xfrm>
            <a:off x="6866335" y="6592424"/>
            <a:ext cx="2133600" cy="256822"/>
          </a:xfrm>
          <a:prstGeom prst="rect">
            <a:avLst/>
          </a:prstGeom>
        </p:spPr>
        <p:txBody>
          <a:bodyPr/>
          <a:lstStyle>
            <a:lvl1pPr>
              <a:defRPr sz="900">
                <a:solidFill>
                  <a:schemeClr val="tx1"/>
                </a:solidFill>
              </a:defRPr>
            </a:lvl1pPr>
          </a:lstStyle>
          <a:p>
            <a:fld id="{FD79F44C-B0A7-3A42-A98F-236C7051F6BB}" type="slidenum">
              <a:rPr lang="en-US" smtClean="0"/>
              <a:pPr/>
              <a:t>‹#›</a:t>
            </a:fld>
            <a:endParaRPr lang="en-US" dirty="0"/>
          </a:p>
        </p:txBody>
      </p:sp>
    </p:spTree>
    <p:extLst>
      <p:ext uri="{BB962C8B-B14F-4D97-AF65-F5344CB8AC3E}">
        <p14:creationId xmlns="" xmlns:p14="http://schemas.microsoft.com/office/powerpoint/2010/main" val="2825150826"/>
      </p:ext>
    </p:extLst>
  </p:cSld>
  <p:clrMapOvr>
    <a:masterClrMapping/>
  </p:clrMapOvr>
  <p:timing>
    <p:tnLst>
      <p:par>
        <p:cTn id="1" dur="indefinite" restart="never" nodeType="tmRoot"/>
      </p:par>
    </p:tnLst>
  </p:timing>
</p:sldLayout>
</file>

<file path=ppt/slideLayouts/slideLayout101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748870405"/>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623837626"/>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preserve="1" userDrawn="1">
  <p:cSld name="96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1695873335"/>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preserve="1" userDrawn="1">
  <p:cSld name="97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051405086"/>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2170481914"/>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3503797196"/>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4276898831"/>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143194585"/>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preserve="1" userDrawn="1">
  <p:cSld name="98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417934147"/>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preserve="1" userDrawn="1">
  <p:cSld name="99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6632921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0"/>
            <a:ext cx="7101550" cy="852493"/>
          </a:xfrm>
        </p:spPr>
        <p:txBody>
          <a:bodyPr/>
          <a:lstStyle/>
          <a:p>
            <a:r>
              <a:rPr lang="en-US" dirty="0" smtClean="0"/>
              <a:t>Click to edit Master title style</a:t>
            </a:r>
            <a:endParaRPr lang="en-US" dirty="0"/>
          </a:p>
        </p:txBody>
      </p:sp>
      <p:sp>
        <p:nvSpPr>
          <p:cNvPr id="3" name="Content Placeholder 2"/>
          <p:cNvSpPr>
            <a:spLocks noGrp="1"/>
          </p:cNvSpPr>
          <p:nvPr userDrawn="1">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userDrawn="1">
            <p:ph type="dt" sz="half" idx="10"/>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pPr/>
              <a:t>12/7/2016</a:t>
            </a:fld>
            <a:endParaRPr lang="en-US" dirty="0"/>
          </a:p>
        </p:txBody>
      </p:sp>
      <p:sp>
        <p:nvSpPr>
          <p:cNvPr id="8" name="Footer Placeholder 4"/>
          <p:cNvSpPr>
            <a:spLocks noGrp="1"/>
          </p:cNvSpPr>
          <p:nvPr userDrawn="1">
            <p:ph type="ftr" sz="quarter" idx="11"/>
          </p:nvPr>
        </p:nvSpPr>
        <p:spPr>
          <a:xfrm>
            <a:off x="2348519" y="6592424"/>
            <a:ext cx="4453486" cy="256822"/>
          </a:xfrm>
          <a:prstGeom prst="rect">
            <a:avLst/>
          </a:prstGeom>
        </p:spPr>
        <p:txBody>
          <a:bodyPr/>
          <a:lstStyle>
            <a:lvl1pPr>
              <a:defRPr sz="900">
                <a:solidFill>
                  <a:schemeClr val="tx1"/>
                </a:solidFill>
              </a:defRPr>
            </a:lvl1pPr>
          </a:lstStyle>
          <a:p>
            <a:endParaRPr lang="en-US" dirty="0"/>
          </a:p>
        </p:txBody>
      </p:sp>
      <p:sp>
        <p:nvSpPr>
          <p:cNvPr id="9" name="Slide Number Placeholder 5"/>
          <p:cNvSpPr>
            <a:spLocks noGrp="1"/>
          </p:cNvSpPr>
          <p:nvPr userDrawn="1">
            <p:ph type="sldNum" sz="quarter" idx="12"/>
          </p:nvPr>
        </p:nvSpPr>
        <p:spPr>
          <a:xfrm>
            <a:off x="6866335" y="6592424"/>
            <a:ext cx="2133600" cy="256822"/>
          </a:xfrm>
          <a:prstGeom prst="rect">
            <a:avLst/>
          </a:prstGeom>
        </p:spPr>
        <p:txBody>
          <a:bodyPr/>
          <a:lstStyle>
            <a:lvl1pPr>
              <a:defRPr sz="900">
                <a:solidFill>
                  <a:schemeClr val="tx1"/>
                </a:solidFill>
              </a:defRPr>
            </a:lvl1pPr>
          </a:lstStyle>
          <a:p>
            <a:fld id="{FD79F44C-B0A7-3A42-A98F-236C7051F6BB}" type="slidenum">
              <a:rPr lang="en-US" smtClean="0"/>
              <a:pPr/>
              <a:t>‹#›</a:t>
            </a:fld>
            <a:endParaRPr lang="en-US" dirty="0"/>
          </a:p>
        </p:txBody>
      </p:sp>
    </p:spTree>
    <p:extLst>
      <p:ext uri="{BB962C8B-B14F-4D97-AF65-F5344CB8AC3E}">
        <p14:creationId xmlns="" xmlns:p14="http://schemas.microsoft.com/office/powerpoint/2010/main" val="1253367596"/>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657035031"/>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3010315130"/>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988719372"/>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4096897994"/>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extLst>
              <p:ext uri="{D42A27DB-BD31-4B8C-83A1-F6EECF244321}">
                <p14:modId xmlns="" xmlns:p14="http://schemas.microsoft.com/office/powerpoint/2010/main" val="3899933285"/>
              </p:ext>
            </p:extLst>
          </p:nvPr>
        </p:nvGraphicFramePr>
        <p:xfrm>
          <a:off x="1588" y="1588"/>
          <a:ext cx="1587" cy="1587"/>
        </p:xfrm>
        <a:graphic>
          <a:graphicData uri="http://schemas.openxmlformats.org/presentationml/2006/ole">
            <p:oleObj spid="_x0000_s2264066" name="think-cell Slide" r:id="rId3" imgW="360" imgH="360" progId="">
              <p:embed/>
            </p:oleObj>
          </a:graphicData>
        </a:graphic>
      </p:graphicFrame>
      <p:sp>
        <p:nvSpPr>
          <p:cNvPr id="10" name="Rectangle 9"/>
          <p:cNvSpPr/>
          <p:nvPr userDrawn="1"/>
        </p:nvSpPr>
        <p:spPr>
          <a:xfrm>
            <a:off x="0" y="-18775"/>
            <a:ext cx="9144000" cy="1026247"/>
          </a:xfrm>
          <a:prstGeom prst="rect">
            <a:avLst/>
          </a:prstGeom>
          <a:solidFill>
            <a:schemeClr val="accent3"/>
          </a:solidFill>
          <a:ln w="9525" cap="flat" cmpd="sng" algn="ctr">
            <a:noFill/>
            <a:prstDash val="solid"/>
            <a:round/>
            <a:headEnd type="none" w="med" len="med"/>
            <a:tailEnd type="none" w="med" len="med"/>
          </a:ln>
          <a:effectLst/>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1900" b="1" kern="0">
              <a:solidFill>
                <a:prstClr val="white">
                  <a:lumMod val="95000"/>
                </a:prstClr>
              </a:solidFill>
              <a:effectLst>
                <a:outerShdw blurRad="50800" dist="25400" dir="2700000" algn="tl" rotWithShape="0">
                  <a:prstClr val="black">
                    <a:alpha val="40000"/>
                  </a:prstClr>
                </a:outerShdw>
              </a:effectLst>
            </a:endParaRPr>
          </a:p>
        </p:txBody>
      </p:sp>
      <p:sp>
        <p:nvSpPr>
          <p:cNvPr id="2" name="Title 1"/>
          <p:cNvSpPr>
            <a:spLocks noGrp="1"/>
          </p:cNvSpPr>
          <p:nvPr userDrawn="1">
            <p:ph type="title"/>
          </p:nvPr>
        </p:nvSpPr>
        <p:spPr>
          <a:xfrm>
            <a:off x="457200" y="0"/>
            <a:ext cx="8229600" cy="852493"/>
          </a:xfr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userDrawn="1">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userDrawn="1">
            <p:ph type="dt" sz="half" idx="10"/>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solidFill>
                  <a:srgbClr val="000000"/>
                </a:solidFill>
              </a:rPr>
              <a:pPr/>
              <a:t>12/7/2016</a:t>
            </a:fld>
            <a:endParaRPr lang="en-US" dirty="0">
              <a:solidFill>
                <a:srgbClr val="000000"/>
              </a:solidFill>
            </a:endParaRPr>
          </a:p>
        </p:txBody>
      </p:sp>
      <p:sp>
        <p:nvSpPr>
          <p:cNvPr id="8" name="Footer Placeholder 4"/>
          <p:cNvSpPr>
            <a:spLocks noGrp="1"/>
          </p:cNvSpPr>
          <p:nvPr userDrawn="1">
            <p:ph type="ftr" sz="quarter" idx="11"/>
          </p:nvPr>
        </p:nvSpPr>
        <p:spPr>
          <a:xfrm>
            <a:off x="2348519" y="6592424"/>
            <a:ext cx="4453486" cy="256822"/>
          </a:xfrm>
          <a:prstGeom prst="rect">
            <a:avLst/>
          </a:prstGeom>
        </p:spPr>
        <p:txBody>
          <a:bodyPr/>
          <a:lstStyle>
            <a:lvl1pPr>
              <a:defRPr sz="900">
                <a:solidFill>
                  <a:schemeClr val="tx1"/>
                </a:solidFill>
              </a:defRPr>
            </a:lvl1pPr>
          </a:lstStyle>
          <a:p>
            <a:endParaRPr lang="en-US" dirty="0">
              <a:solidFill>
                <a:srgbClr val="000000"/>
              </a:solidFill>
            </a:endParaRPr>
          </a:p>
        </p:txBody>
      </p:sp>
      <p:sp>
        <p:nvSpPr>
          <p:cNvPr id="9" name="Slide Number Placeholder 5"/>
          <p:cNvSpPr>
            <a:spLocks noGrp="1"/>
          </p:cNvSpPr>
          <p:nvPr userDrawn="1">
            <p:ph type="sldNum" sz="quarter" idx="12"/>
          </p:nvPr>
        </p:nvSpPr>
        <p:spPr>
          <a:xfrm>
            <a:off x="6866335" y="6592424"/>
            <a:ext cx="2133600" cy="256822"/>
          </a:xfrm>
          <a:prstGeom prst="rect">
            <a:avLst/>
          </a:prstGeom>
        </p:spPr>
        <p:txBody>
          <a:bodyPr/>
          <a:lstStyle>
            <a:lvl1pPr>
              <a:defRPr sz="900">
                <a:solidFill>
                  <a:schemeClr val="tx1"/>
                </a:solidFill>
              </a:defRPr>
            </a:lvl1pPr>
          </a:lstStyle>
          <a:p>
            <a:fld id="{FD79F44C-B0A7-3A42-A98F-236C7051F6BB}" type="slidenum">
              <a:rPr lang="en-US" smtClean="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2825150826"/>
      </p:ext>
    </p:extLst>
  </p:cSld>
  <p:clrMapOvr>
    <a:masterClrMapping/>
  </p:clrMapOvr>
  <p:timing>
    <p:tnLst>
      <p:par>
        <p:cTn id="1" dur="indefinite" restart="never" nodeType="tmRoot"/>
      </p:par>
    </p:tnLst>
  </p:timing>
</p:sldLayout>
</file>

<file path=ppt/slideLayouts/slideLayout102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0"/>
            <a:ext cx="7101550" cy="852493"/>
          </a:xfrm>
        </p:spPr>
        <p:txBody>
          <a:bodyPr/>
          <a:lstStyle/>
          <a:p>
            <a:r>
              <a:rPr lang="en-US" dirty="0" smtClean="0"/>
              <a:t>Click to edit Master title style</a:t>
            </a:r>
            <a:endParaRPr lang="en-US" dirty="0"/>
          </a:p>
        </p:txBody>
      </p:sp>
      <p:sp>
        <p:nvSpPr>
          <p:cNvPr id="3" name="Content Placeholder 2"/>
          <p:cNvSpPr>
            <a:spLocks noGrp="1"/>
          </p:cNvSpPr>
          <p:nvPr userDrawn="1">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userDrawn="1">
            <p:ph type="dt" sz="half" idx="10"/>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solidFill>
                  <a:srgbClr val="000000"/>
                </a:solidFill>
              </a:rPr>
              <a:pPr/>
              <a:t>12/7/2016</a:t>
            </a:fld>
            <a:endParaRPr lang="en-US" dirty="0">
              <a:solidFill>
                <a:srgbClr val="000000"/>
              </a:solidFill>
            </a:endParaRPr>
          </a:p>
        </p:txBody>
      </p:sp>
      <p:sp>
        <p:nvSpPr>
          <p:cNvPr id="8" name="Footer Placeholder 4"/>
          <p:cNvSpPr>
            <a:spLocks noGrp="1"/>
          </p:cNvSpPr>
          <p:nvPr userDrawn="1">
            <p:ph type="ftr" sz="quarter" idx="11"/>
          </p:nvPr>
        </p:nvSpPr>
        <p:spPr>
          <a:xfrm>
            <a:off x="2348519" y="6592424"/>
            <a:ext cx="4453486" cy="256822"/>
          </a:xfrm>
          <a:prstGeom prst="rect">
            <a:avLst/>
          </a:prstGeom>
        </p:spPr>
        <p:txBody>
          <a:bodyPr/>
          <a:lstStyle>
            <a:lvl1pPr>
              <a:defRPr sz="900">
                <a:solidFill>
                  <a:schemeClr val="tx1"/>
                </a:solidFill>
              </a:defRPr>
            </a:lvl1pPr>
          </a:lstStyle>
          <a:p>
            <a:endParaRPr lang="en-US" dirty="0">
              <a:solidFill>
                <a:srgbClr val="000000"/>
              </a:solidFill>
            </a:endParaRPr>
          </a:p>
        </p:txBody>
      </p:sp>
      <p:sp>
        <p:nvSpPr>
          <p:cNvPr id="9" name="Slide Number Placeholder 5"/>
          <p:cNvSpPr>
            <a:spLocks noGrp="1"/>
          </p:cNvSpPr>
          <p:nvPr userDrawn="1">
            <p:ph type="sldNum" sz="quarter" idx="12"/>
          </p:nvPr>
        </p:nvSpPr>
        <p:spPr>
          <a:xfrm>
            <a:off x="6866335" y="6592424"/>
            <a:ext cx="2133600" cy="256822"/>
          </a:xfrm>
          <a:prstGeom prst="rect">
            <a:avLst/>
          </a:prstGeom>
        </p:spPr>
        <p:txBody>
          <a:bodyPr/>
          <a:lstStyle>
            <a:lvl1pPr>
              <a:defRPr sz="900">
                <a:solidFill>
                  <a:schemeClr val="tx1"/>
                </a:solidFill>
              </a:defRPr>
            </a:lvl1pPr>
          </a:lstStyle>
          <a:p>
            <a:fld id="{FD79F44C-B0A7-3A42-A98F-236C7051F6BB}" type="slidenum">
              <a:rPr lang="en-US" smtClean="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1253367596"/>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0"/>
            <a:ext cx="7101550" cy="852493"/>
          </a:xfrm>
        </p:spPr>
        <p:txBody>
          <a:bodyPr/>
          <a:lstStyle/>
          <a:p>
            <a:r>
              <a:rPr lang="en-US" dirty="0" smtClean="0"/>
              <a:t>Click to edit Master title style</a:t>
            </a:r>
            <a:endParaRPr lang="en-US" dirty="0"/>
          </a:p>
        </p:txBody>
      </p:sp>
      <p:sp>
        <p:nvSpPr>
          <p:cNvPr id="3" name="Content Placeholder 2"/>
          <p:cNvSpPr>
            <a:spLocks noGrp="1"/>
          </p:cNvSpPr>
          <p:nvPr userDrawn="1">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userDrawn="1">
            <p:ph type="dt" sz="half" idx="10"/>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solidFill>
                  <a:srgbClr val="000000"/>
                </a:solidFill>
              </a:rPr>
              <a:pPr/>
              <a:t>12/7/2016</a:t>
            </a:fld>
            <a:endParaRPr lang="en-US" dirty="0">
              <a:solidFill>
                <a:srgbClr val="000000"/>
              </a:solidFill>
            </a:endParaRPr>
          </a:p>
        </p:txBody>
      </p:sp>
      <p:sp>
        <p:nvSpPr>
          <p:cNvPr id="8" name="Footer Placeholder 4"/>
          <p:cNvSpPr>
            <a:spLocks noGrp="1"/>
          </p:cNvSpPr>
          <p:nvPr userDrawn="1">
            <p:ph type="ftr" sz="quarter" idx="11"/>
          </p:nvPr>
        </p:nvSpPr>
        <p:spPr>
          <a:xfrm>
            <a:off x="2348519" y="6592424"/>
            <a:ext cx="4453486" cy="256822"/>
          </a:xfrm>
          <a:prstGeom prst="rect">
            <a:avLst/>
          </a:prstGeom>
        </p:spPr>
        <p:txBody>
          <a:bodyPr/>
          <a:lstStyle>
            <a:lvl1pPr>
              <a:defRPr sz="900">
                <a:solidFill>
                  <a:schemeClr val="tx1"/>
                </a:solidFill>
              </a:defRPr>
            </a:lvl1pPr>
          </a:lstStyle>
          <a:p>
            <a:endParaRPr lang="en-US" dirty="0">
              <a:solidFill>
                <a:srgbClr val="000000"/>
              </a:solidFill>
            </a:endParaRPr>
          </a:p>
        </p:txBody>
      </p:sp>
      <p:sp>
        <p:nvSpPr>
          <p:cNvPr id="9" name="Slide Number Placeholder 5"/>
          <p:cNvSpPr>
            <a:spLocks noGrp="1"/>
          </p:cNvSpPr>
          <p:nvPr userDrawn="1">
            <p:ph type="sldNum" sz="quarter" idx="12"/>
          </p:nvPr>
        </p:nvSpPr>
        <p:spPr>
          <a:xfrm>
            <a:off x="6866335" y="6592424"/>
            <a:ext cx="2133600" cy="256822"/>
          </a:xfrm>
          <a:prstGeom prst="rect">
            <a:avLst/>
          </a:prstGeom>
        </p:spPr>
        <p:txBody>
          <a:bodyPr/>
          <a:lstStyle>
            <a:lvl1pPr>
              <a:defRPr sz="900">
                <a:solidFill>
                  <a:schemeClr val="tx1"/>
                </a:solidFill>
              </a:defRPr>
            </a:lvl1pPr>
          </a:lstStyle>
          <a:p>
            <a:fld id="{FD79F44C-B0A7-3A42-A98F-236C7051F6BB}" type="slidenum">
              <a:rPr lang="en-US" smtClean="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2747025500"/>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4" name="Picture 13"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95325"/>
            <a:ext cx="9144000" cy="685800"/>
          </a:xfrm>
          <a:prstGeom prst="rect">
            <a:avLst/>
          </a:prstGeom>
        </p:spPr>
      </p:pic>
      <p:sp>
        <p:nvSpPr>
          <p:cNvPr id="3" name="Content Placeholder 2"/>
          <p:cNvSpPr>
            <a:spLocks noGrp="1"/>
          </p:cNvSpPr>
          <p:nvPr userDrawn="1">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userDrawn="1">
            <p:ph type="dt" sz="half" idx="10"/>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solidFill>
                  <a:srgbClr val="000000"/>
                </a:solidFill>
              </a:rPr>
              <a:pPr/>
              <a:t>12/7/2016</a:t>
            </a:fld>
            <a:endParaRPr lang="en-US" dirty="0">
              <a:solidFill>
                <a:srgbClr val="000000"/>
              </a:solidFill>
            </a:endParaRPr>
          </a:p>
        </p:txBody>
      </p:sp>
      <p:sp>
        <p:nvSpPr>
          <p:cNvPr id="9" name="Slide Number Placeholder 5"/>
          <p:cNvSpPr>
            <a:spLocks noGrp="1"/>
          </p:cNvSpPr>
          <p:nvPr userDrawn="1">
            <p:ph type="sldNum" sz="quarter" idx="12"/>
          </p:nvPr>
        </p:nvSpPr>
        <p:spPr>
          <a:xfrm>
            <a:off x="6866335" y="6592424"/>
            <a:ext cx="2133600" cy="256822"/>
          </a:xfrm>
          <a:prstGeom prst="rect">
            <a:avLst/>
          </a:prstGeom>
        </p:spPr>
        <p:txBody>
          <a:bodyPr/>
          <a:lstStyle>
            <a:lvl1pPr>
              <a:defRPr sz="900">
                <a:solidFill>
                  <a:schemeClr val="tx1"/>
                </a:solidFill>
              </a:defRPr>
            </a:lvl1pPr>
          </a:lstStyle>
          <a:p>
            <a:fld id="{FD79F44C-B0A7-3A42-A98F-236C7051F6BB}" type="slidenum">
              <a:rPr lang="en-US" smtClean="0">
                <a:solidFill>
                  <a:srgbClr val="000000"/>
                </a:solidFill>
              </a:rPr>
              <a:pPr/>
              <a:t>‹#›</a:t>
            </a:fld>
            <a:endParaRPr lang="en-US" dirty="0">
              <a:solidFill>
                <a:srgbClr val="000000"/>
              </a:solidFill>
            </a:endParaRPr>
          </a:p>
        </p:txBody>
      </p:sp>
      <p:sp>
        <p:nvSpPr>
          <p:cNvPr id="13" name="Title 1"/>
          <p:cNvSpPr>
            <a:spLocks noGrp="1"/>
          </p:cNvSpPr>
          <p:nvPr>
            <p:ph type="title"/>
          </p:nvPr>
        </p:nvSpPr>
        <p:spPr>
          <a:xfrm>
            <a:off x="457200" y="0"/>
            <a:ext cx="7101550" cy="852493"/>
          </a:xfrm>
        </p:spPr>
        <p:txBody>
          <a:bodyPr/>
          <a:lstStyle/>
          <a:p>
            <a:r>
              <a:rPr lang="en-US" dirty="0" smtClean="0"/>
              <a:t>Click to edit Master title style</a:t>
            </a:r>
            <a:endParaRPr lang="en-US" dirty="0"/>
          </a:p>
        </p:txBody>
      </p:sp>
    </p:spTree>
    <p:extLst>
      <p:ext uri="{BB962C8B-B14F-4D97-AF65-F5344CB8AC3E}">
        <p14:creationId xmlns="" xmlns:p14="http://schemas.microsoft.com/office/powerpoint/2010/main" val="862353724"/>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userDrawn="1">
            <p:ph sz="half" idx="1"/>
          </p:nvPr>
        </p:nvSpPr>
        <p:spPr>
          <a:xfrm>
            <a:off x="457200" y="135663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Date Placeholder 3"/>
          <p:cNvSpPr>
            <a:spLocks noGrp="1"/>
          </p:cNvSpPr>
          <p:nvPr userDrawn="1">
            <p:ph type="dt" sz="half" idx="10"/>
          </p:nvPr>
        </p:nvSpPr>
        <p:spPr>
          <a:xfrm>
            <a:off x="144064" y="6592424"/>
            <a:ext cx="2133600" cy="256822"/>
          </a:xfrm>
          <a:prstGeom prst="rect">
            <a:avLst/>
          </a:prstGeom>
        </p:spPr>
        <p:txBody>
          <a:bodyPr/>
          <a:lstStyle>
            <a:lvl1pPr algn="l">
              <a:defRPr sz="900">
                <a:solidFill>
                  <a:schemeClr val="tx1"/>
                </a:solidFill>
              </a:defRPr>
            </a:lvl1pPr>
          </a:lstStyle>
          <a:p>
            <a:fld id="{F96874C0-3CF2-6A4F-9538-38078D6674CF}" type="datetime1">
              <a:rPr lang="en-US" smtClean="0">
                <a:solidFill>
                  <a:srgbClr val="000000"/>
                </a:solidFill>
              </a:rPr>
              <a:pPr/>
              <a:t>12/7/2016</a:t>
            </a:fld>
            <a:endParaRPr lang="en-US" dirty="0">
              <a:solidFill>
                <a:srgbClr val="000000"/>
              </a:solidFill>
            </a:endParaRPr>
          </a:p>
        </p:txBody>
      </p:sp>
      <p:sp>
        <p:nvSpPr>
          <p:cNvPr id="17" name="Footer Placeholder 4"/>
          <p:cNvSpPr>
            <a:spLocks noGrp="1"/>
          </p:cNvSpPr>
          <p:nvPr userDrawn="1">
            <p:ph type="ftr" sz="quarter" idx="11"/>
          </p:nvPr>
        </p:nvSpPr>
        <p:spPr>
          <a:xfrm>
            <a:off x="2348519" y="6592424"/>
            <a:ext cx="4453486" cy="256822"/>
          </a:xfrm>
          <a:prstGeom prst="rect">
            <a:avLst/>
          </a:prstGeom>
        </p:spPr>
        <p:txBody>
          <a:bodyPr/>
          <a:lstStyle>
            <a:lvl1pPr algn="ctr">
              <a:defRPr sz="900">
                <a:solidFill>
                  <a:schemeClr val="tx1"/>
                </a:solidFill>
              </a:defRPr>
            </a:lvl1pPr>
          </a:lstStyle>
          <a:p>
            <a:endParaRPr lang="en-US" dirty="0">
              <a:solidFill>
                <a:srgbClr val="000000"/>
              </a:solidFill>
            </a:endParaRPr>
          </a:p>
        </p:txBody>
      </p:sp>
      <p:sp>
        <p:nvSpPr>
          <p:cNvPr id="18" name="Slide Number Placeholder 5"/>
          <p:cNvSpPr>
            <a:spLocks noGrp="1"/>
          </p:cNvSpPr>
          <p:nvPr userDrawn="1">
            <p:ph type="sldNum" sz="quarter" idx="12"/>
          </p:nvPr>
        </p:nvSpPr>
        <p:spPr>
          <a:xfrm>
            <a:off x="6866335" y="6592424"/>
            <a:ext cx="2133600" cy="256822"/>
          </a:xfrm>
          <a:prstGeom prst="rect">
            <a:avLst/>
          </a:prstGeom>
        </p:spPr>
        <p:txBody>
          <a:bodyPr/>
          <a:lstStyle>
            <a:lvl1pPr algn="r">
              <a:defRPr sz="900">
                <a:solidFill>
                  <a:schemeClr val="tx1"/>
                </a:solidFill>
              </a:defRPr>
            </a:lvl1pPr>
          </a:lstStyle>
          <a:p>
            <a:fld id="{FD79F44C-B0A7-3A42-A98F-236C7051F6BB}" type="slidenum">
              <a:rPr lang="en-US" smtClean="0">
                <a:solidFill>
                  <a:srgbClr val="000000"/>
                </a:solidFill>
              </a:rPr>
              <a:pPr/>
              <a:t>‹#›</a:t>
            </a:fld>
            <a:endParaRPr lang="en-US" dirty="0">
              <a:solidFill>
                <a:srgbClr val="000000"/>
              </a:solidFill>
            </a:endParaRPr>
          </a:p>
        </p:txBody>
      </p:sp>
      <p:sp>
        <p:nvSpPr>
          <p:cNvPr id="21" name="Picture Placeholder 19"/>
          <p:cNvSpPr>
            <a:spLocks noGrp="1"/>
          </p:cNvSpPr>
          <p:nvPr>
            <p:ph type="pic" sz="quarter" idx="13"/>
          </p:nvPr>
        </p:nvSpPr>
        <p:spPr>
          <a:xfrm>
            <a:off x="4648200" y="1357313"/>
            <a:ext cx="4038600" cy="4525962"/>
          </a:xfrm>
        </p:spPr>
        <p:txBody>
          <a:bodyPr>
            <a:normAutofit/>
          </a:bodyPr>
          <a:lstStyle>
            <a:lvl1pPr>
              <a:defRPr sz="2000"/>
            </a:lvl1pPr>
          </a:lstStyle>
          <a:p>
            <a:endParaRPr lang="en-US" dirty="0"/>
          </a:p>
        </p:txBody>
      </p:sp>
      <p:sp>
        <p:nvSpPr>
          <p:cNvPr id="10" name="Title 1"/>
          <p:cNvSpPr>
            <a:spLocks noGrp="1"/>
          </p:cNvSpPr>
          <p:nvPr>
            <p:ph type="title"/>
          </p:nvPr>
        </p:nvSpPr>
        <p:spPr>
          <a:xfrm>
            <a:off x="457200" y="0"/>
            <a:ext cx="7101550" cy="852493"/>
          </a:xfrm>
        </p:spPr>
        <p:txBody>
          <a:bodyPr/>
          <a:lstStyle/>
          <a:p>
            <a:r>
              <a:rPr lang="en-US" dirty="0" smtClean="0"/>
              <a:t>Click to edit Master title style</a:t>
            </a:r>
            <a:endParaRPr lang="en-US" dirty="0"/>
          </a:p>
        </p:txBody>
      </p:sp>
    </p:spTree>
    <p:extLst>
      <p:ext uri="{BB962C8B-B14F-4D97-AF65-F5344CB8AC3E}">
        <p14:creationId xmlns="" xmlns:p14="http://schemas.microsoft.com/office/powerpoint/2010/main" val="3519520393"/>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userDrawn="1">
            <p:ph sz="half" idx="1"/>
          </p:nvPr>
        </p:nvSpPr>
        <p:spPr>
          <a:xfrm>
            <a:off x="457200" y="135663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Date Placeholder 3"/>
          <p:cNvSpPr>
            <a:spLocks noGrp="1"/>
          </p:cNvSpPr>
          <p:nvPr userDrawn="1">
            <p:ph type="dt" sz="half" idx="10"/>
          </p:nvPr>
        </p:nvSpPr>
        <p:spPr>
          <a:xfrm>
            <a:off x="144064" y="6592424"/>
            <a:ext cx="2133600" cy="256822"/>
          </a:xfrm>
          <a:prstGeom prst="rect">
            <a:avLst/>
          </a:prstGeom>
        </p:spPr>
        <p:txBody>
          <a:bodyPr/>
          <a:lstStyle>
            <a:lvl1pPr algn="l">
              <a:defRPr sz="900">
                <a:solidFill>
                  <a:schemeClr val="tx1"/>
                </a:solidFill>
              </a:defRPr>
            </a:lvl1pPr>
          </a:lstStyle>
          <a:p>
            <a:fld id="{F96874C0-3CF2-6A4F-9538-38078D6674CF}" type="datetime1">
              <a:rPr lang="en-US" smtClean="0">
                <a:solidFill>
                  <a:srgbClr val="000000"/>
                </a:solidFill>
              </a:rPr>
              <a:pPr/>
              <a:t>12/7/2016</a:t>
            </a:fld>
            <a:endParaRPr lang="en-US" dirty="0">
              <a:solidFill>
                <a:srgbClr val="000000"/>
              </a:solidFill>
            </a:endParaRPr>
          </a:p>
        </p:txBody>
      </p:sp>
      <p:sp>
        <p:nvSpPr>
          <p:cNvPr id="17" name="Footer Placeholder 4"/>
          <p:cNvSpPr>
            <a:spLocks noGrp="1"/>
          </p:cNvSpPr>
          <p:nvPr userDrawn="1">
            <p:ph type="ftr" sz="quarter" idx="11"/>
          </p:nvPr>
        </p:nvSpPr>
        <p:spPr>
          <a:xfrm>
            <a:off x="2348519" y="6592424"/>
            <a:ext cx="4453486" cy="256822"/>
          </a:xfrm>
          <a:prstGeom prst="rect">
            <a:avLst/>
          </a:prstGeom>
        </p:spPr>
        <p:txBody>
          <a:bodyPr/>
          <a:lstStyle>
            <a:lvl1pPr algn="ctr">
              <a:defRPr sz="900">
                <a:solidFill>
                  <a:schemeClr val="tx1"/>
                </a:solidFill>
              </a:defRPr>
            </a:lvl1pPr>
          </a:lstStyle>
          <a:p>
            <a:endParaRPr lang="en-US" dirty="0">
              <a:solidFill>
                <a:srgbClr val="000000"/>
              </a:solidFill>
            </a:endParaRPr>
          </a:p>
        </p:txBody>
      </p:sp>
      <p:sp>
        <p:nvSpPr>
          <p:cNvPr id="18" name="Slide Number Placeholder 5"/>
          <p:cNvSpPr>
            <a:spLocks noGrp="1"/>
          </p:cNvSpPr>
          <p:nvPr userDrawn="1">
            <p:ph type="sldNum" sz="quarter" idx="12"/>
          </p:nvPr>
        </p:nvSpPr>
        <p:spPr>
          <a:xfrm>
            <a:off x="6866335" y="6592424"/>
            <a:ext cx="2133600" cy="256822"/>
          </a:xfrm>
          <a:prstGeom prst="rect">
            <a:avLst/>
          </a:prstGeom>
        </p:spPr>
        <p:txBody>
          <a:bodyPr/>
          <a:lstStyle>
            <a:lvl1pPr algn="r">
              <a:defRPr sz="900">
                <a:solidFill>
                  <a:schemeClr val="tx1"/>
                </a:solidFill>
              </a:defRPr>
            </a:lvl1pPr>
          </a:lstStyle>
          <a:p>
            <a:fld id="{FD79F44C-B0A7-3A42-A98F-236C7051F6BB}" type="slidenum">
              <a:rPr lang="en-US" smtClean="0">
                <a:solidFill>
                  <a:srgbClr val="000000"/>
                </a:solidFill>
              </a:rPr>
              <a:pPr/>
              <a:t>‹#›</a:t>
            </a:fld>
            <a:endParaRPr lang="en-US" dirty="0">
              <a:solidFill>
                <a:srgbClr val="000000"/>
              </a:solidFill>
            </a:endParaRPr>
          </a:p>
        </p:txBody>
      </p:sp>
      <p:sp>
        <p:nvSpPr>
          <p:cNvPr id="12" name="Chart Placeholder 4"/>
          <p:cNvSpPr>
            <a:spLocks noGrp="1"/>
          </p:cNvSpPr>
          <p:nvPr>
            <p:ph type="chart" sz="quarter" idx="14"/>
          </p:nvPr>
        </p:nvSpPr>
        <p:spPr>
          <a:xfrm>
            <a:off x="4648200" y="1357313"/>
            <a:ext cx="4038600" cy="4525962"/>
          </a:xfrm>
        </p:spPr>
        <p:txBody>
          <a:bodyPr>
            <a:normAutofit/>
          </a:bodyPr>
          <a:lstStyle>
            <a:lvl1pPr>
              <a:defRPr sz="2000"/>
            </a:lvl1pPr>
          </a:lstStyle>
          <a:p>
            <a:endParaRPr lang="en-US" dirty="0"/>
          </a:p>
        </p:txBody>
      </p:sp>
      <p:sp>
        <p:nvSpPr>
          <p:cNvPr id="10" name="Title 1"/>
          <p:cNvSpPr>
            <a:spLocks noGrp="1"/>
          </p:cNvSpPr>
          <p:nvPr>
            <p:ph type="title"/>
          </p:nvPr>
        </p:nvSpPr>
        <p:spPr>
          <a:xfrm>
            <a:off x="457200" y="0"/>
            <a:ext cx="7101550" cy="852493"/>
          </a:xfrm>
        </p:spPr>
        <p:txBody>
          <a:bodyPr/>
          <a:lstStyle/>
          <a:p>
            <a:r>
              <a:rPr lang="en-US" dirty="0" smtClean="0"/>
              <a:t>Click to edit Master title style</a:t>
            </a:r>
            <a:endParaRPr lang="en-US" dirty="0"/>
          </a:p>
        </p:txBody>
      </p:sp>
    </p:spTree>
    <p:extLst>
      <p:ext uri="{BB962C8B-B14F-4D97-AF65-F5344CB8AC3E}">
        <p14:creationId xmlns="" xmlns:p14="http://schemas.microsoft.com/office/powerpoint/2010/main" val="7096905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0"/>
            <a:ext cx="7101550" cy="852493"/>
          </a:xfrm>
        </p:spPr>
        <p:txBody>
          <a:bodyPr/>
          <a:lstStyle/>
          <a:p>
            <a:r>
              <a:rPr lang="en-US" dirty="0" smtClean="0"/>
              <a:t>Click to edit Master title style</a:t>
            </a:r>
            <a:endParaRPr lang="en-US" dirty="0"/>
          </a:p>
        </p:txBody>
      </p:sp>
      <p:sp>
        <p:nvSpPr>
          <p:cNvPr id="3" name="Content Placeholder 2"/>
          <p:cNvSpPr>
            <a:spLocks noGrp="1"/>
          </p:cNvSpPr>
          <p:nvPr userDrawn="1">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userDrawn="1">
            <p:ph type="dt" sz="half" idx="10"/>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pPr/>
              <a:t>12/7/2016</a:t>
            </a:fld>
            <a:endParaRPr lang="en-US" dirty="0"/>
          </a:p>
        </p:txBody>
      </p:sp>
      <p:sp>
        <p:nvSpPr>
          <p:cNvPr id="8" name="Footer Placeholder 4"/>
          <p:cNvSpPr>
            <a:spLocks noGrp="1"/>
          </p:cNvSpPr>
          <p:nvPr userDrawn="1">
            <p:ph type="ftr" sz="quarter" idx="11"/>
          </p:nvPr>
        </p:nvSpPr>
        <p:spPr>
          <a:xfrm>
            <a:off x="2348519" y="6592424"/>
            <a:ext cx="4453486" cy="256822"/>
          </a:xfrm>
          <a:prstGeom prst="rect">
            <a:avLst/>
          </a:prstGeom>
        </p:spPr>
        <p:txBody>
          <a:bodyPr/>
          <a:lstStyle>
            <a:lvl1pPr>
              <a:defRPr sz="900">
                <a:solidFill>
                  <a:schemeClr val="tx1"/>
                </a:solidFill>
              </a:defRPr>
            </a:lvl1pPr>
          </a:lstStyle>
          <a:p>
            <a:endParaRPr lang="en-US" dirty="0"/>
          </a:p>
        </p:txBody>
      </p:sp>
      <p:sp>
        <p:nvSpPr>
          <p:cNvPr id="9" name="Slide Number Placeholder 5"/>
          <p:cNvSpPr>
            <a:spLocks noGrp="1"/>
          </p:cNvSpPr>
          <p:nvPr userDrawn="1">
            <p:ph type="sldNum" sz="quarter" idx="12"/>
          </p:nvPr>
        </p:nvSpPr>
        <p:spPr>
          <a:xfrm>
            <a:off x="6866335" y="6592424"/>
            <a:ext cx="2133600" cy="256822"/>
          </a:xfrm>
          <a:prstGeom prst="rect">
            <a:avLst/>
          </a:prstGeom>
        </p:spPr>
        <p:txBody>
          <a:bodyPr/>
          <a:lstStyle>
            <a:lvl1pPr>
              <a:defRPr sz="900">
                <a:solidFill>
                  <a:schemeClr val="tx1"/>
                </a:solidFill>
              </a:defRPr>
            </a:lvl1pPr>
          </a:lstStyle>
          <a:p>
            <a:fld id="{FD79F44C-B0A7-3A42-A98F-236C7051F6BB}" type="slidenum">
              <a:rPr lang="en-US" smtClean="0"/>
              <a:pPr/>
              <a:t>‹#›</a:t>
            </a:fld>
            <a:endParaRPr lang="en-US" dirty="0"/>
          </a:p>
        </p:txBody>
      </p:sp>
    </p:spTree>
    <p:extLst>
      <p:ext uri="{BB962C8B-B14F-4D97-AF65-F5344CB8AC3E}">
        <p14:creationId xmlns="" xmlns:p14="http://schemas.microsoft.com/office/powerpoint/2010/main" val="2747025500"/>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Date Placeholder 3"/>
          <p:cNvSpPr>
            <a:spLocks noGrp="1"/>
          </p:cNvSpPr>
          <p:nvPr userDrawn="1">
            <p:ph type="dt" sz="half" idx="10"/>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solidFill>
                  <a:srgbClr val="000000"/>
                </a:solidFill>
              </a:rPr>
              <a:pPr/>
              <a:t>12/7/2016</a:t>
            </a:fld>
            <a:endParaRPr lang="en-US" dirty="0">
              <a:solidFill>
                <a:srgbClr val="000000"/>
              </a:solidFill>
            </a:endParaRPr>
          </a:p>
        </p:txBody>
      </p:sp>
      <p:sp>
        <p:nvSpPr>
          <p:cNvPr id="14" name="Footer Placeholder 4"/>
          <p:cNvSpPr>
            <a:spLocks noGrp="1"/>
          </p:cNvSpPr>
          <p:nvPr userDrawn="1">
            <p:ph type="ftr" sz="quarter" idx="11"/>
          </p:nvPr>
        </p:nvSpPr>
        <p:spPr>
          <a:xfrm>
            <a:off x="2348519" y="6592424"/>
            <a:ext cx="4453486" cy="256822"/>
          </a:xfrm>
          <a:prstGeom prst="rect">
            <a:avLst/>
          </a:prstGeom>
        </p:spPr>
        <p:txBody>
          <a:bodyPr/>
          <a:lstStyle>
            <a:lvl1pPr>
              <a:defRPr sz="900">
                <a:solidFill>
                  <a:schemeClr val="tx1"/>
                </a:solidFill>
              </a:defRPr>
            </a:lvl1pPr>
          </a:lstStyle>
          <a:p>
            <a:endParaRPr lang="en-US" dirty="0">
              <a:solidFill>
                <a:srgbClr val="000000"/>
              </a:solidFill>
            </a:endParaRPr>
          </a:p>
        </p:txBody>
      </p:sp>
      <p:sp>
        <p:nvSpPr>
          <p:cNvPr id="15" name="Slide Number Placeholder 5"/>
          <p:cNvSpPr>
            <a:spLocks noGrp="1"/>
          </p:cNvSpPr>
          <p:nvPr userDrawn="1">
            <p:ph type="sldNum" sz="quarter" idx="12"/>
          </p:nvPr>
        </p:nvSpPr>
        <p:spPr>
          <a:xfrm>
            <a:off x="6866335" y="6592424"/>
            <a:ext cx="2133600" cy="256822"/>
          </a:xfrm>
          <a:prstGeom prst="rect">
            <a:avLst/>
          </a:prstGeom>
        </p:spPr>
        <p:txBody>
          <a:bodyPr/>
          <a:lstStyle>
            <a:lvl1pPr>
              <a:defRPr sz="900">
                <a:solidFill>
                  <a:schemeClr val="tx1"/>
                </a:solidFill>
              </a:defRPr>
            </a:lvl1pPr>
          </a:lstStyle>
          <a:p>
            <a:fld id="{FD79F44C-B0A7-3A42-A98F-236C7051F6BB}" type="slidenum">
              <a:rPr lang="en-US" smtClean="0">
                <a:solidFill>
                  <a:srgbClr val="000000"/>
                </a:solidFill>
              </a:rPr>
              <a:pPr/>
              <a:t>‹#›</a:t>
            </a:fld>
            <a:endParaRPr lang="en-US" dirty="0">
              <a:solidFill>
                <a:srgbClr val="000000"/>
              </a:solidFill>
            </a:endParaRPr>
          </a:p>
        </p:txBody>
      </p:sp>
      <p:sp>
        <p:nvSpPr>
          <p:cNvPr id="17"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Picture Placeholder 2"/>
          <p:cNvSpPr>
            <a:spLocks noGrp="1"/>
          </p:cNvSpPr>
          <p:nvPr>
            <p:ph type="pic" idx="1"/>
          </p:nvPr>
        </p:nvSpPr>
        <p:spPr>
          <a:xfrm>
            <a:off x="0" y="914400"/>
            <a:ext cx="9144000" cy="5339216"/>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Title 1"/>
          <p:cNvSpPr>
            <a:spLocks noGrp="1"/>
          </p:cNvSpPr>
          <p:nvPr>
            <p:ph type="title"/>
          </p:nvPr>
        </p:nvSpPr>
        <p:spPr>
          <a:xfrm>
            <a:off x="457200" y="0"/>
            <a:ext cx="7101550" cy="852493"/>
          </a:xfrm>
        </p:spPr>
        <p:txBody>
          <a:bodyPr/>
          <a:lstStyle/>
          <a:p>
            <a:r>
              <a:rPr lang="en-US" dirty="0" smtClean="0"/>
              <a:t>Click to edit Master title style</a:t>
            </a:r>
            <a:endParaRPr lang="en-US" dirty="0"/>
          </a:p>
        </p:txBody>
      </p:sp>
    </p:spTree>
    <p:extLst>
      <p:ext uri="{BB962C8B-B14F-4D97-AF65-F5344CB8AC3E}">
        <p14:creationId xmlns="" xmlns:p14="http://schemas.microsoft.com/office/powerpoint/2010/main" val="200792150"/>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253616"/>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20" name="Date Placeholder 3"/>
          <p:cNvSpPr>
            <a:spLocks noGrp="1"/>
          </p:cNvSpPr>
          <p:nvPr>
            <p:ph type="dt" sz="half" idx="10"/>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solidFill>
                  <a:srgbClr val="000000"/>
                </a:solidFill>
              </a:rPr>
              <a:pPr/>
              <a:t>12/7/2016</a:t>
            </a:fld>
            <a:endParaRPr lang="en-US" dirty="0">
              <a:solidFill>
                <a:srgbClr val="000000"/>
              </a:solidFill>
            </a:endParaRPr>
          </a:p>
        </p:txBody>
      </p:sp>
      <p:sp>
        <p:nvSpPr>
          <p:cNvPr id="21" name="Footer Placeholder 4"/>
          <p:cNvSpPr>
            <a:spLocks noGrp="1"/>
          </p:cNvSpPr>
          <p:nvPr>
            <p:ph type="ftr" sz="quarter" idx="11"/>
          </p:nvPr>
        </p:nvSpPr>
        <p:spPr>
          <a:xfrm>
            <a:off x="2348519" y="6592424"/>
            <a:ext cx="4453486" cy="256822"/>
          </a:xfrm>
          <a:prstGeom prst="rect">
            <a:avLst/>
          </a:prstGeom>
        </p:spPr>
        <p:txBody>
          <a:bodyPr/>
          <a:lstStyle>
            <a:lvl1pPr>
              <a:defRPr sz="900">
                <a:solidFill>
                  <a:schemeClr val="tx1"/>
                </a:solidFill>
              </a:defRPr>
            </a:lvl1pPr>
          </a:lstStyle>
          <a:p>
            <a:endParaRPr lang="en-US" dirty="0">
              <a:solidFill>
                <a:srgbClr val="000000"/>
              </a:solidFill>
            </a:endParaRPr>
          </a:p>
        </p:txBody>
      </p:sp>
      <p:sp>
        <p:nvSpPr>
          <p:cNvPr id="22" name="Slide Number Placeholder 5"/>
          <p:cNvSpPr>
            <a:spLocks noGrp="1"/>
          </p:cNvSpPr>
          <p:nvPr>
            <p:ph type="sldNum" sz="quarter" idx="12"/>
          </p:nvPr>
        </p:nvSpPr>
        <p:spPr>
          <a:xfrm>
            <a:off x="6866335" y="6592424"/>
            <a:ext cx="2133600" cy="256822"/>
          </a:xfrm>
          <a:prstGeom prst="rect">
            <a:avLst/>
          </a:prstGeom>
        </p:spPr>
        <p:txBody>
          <a:bodyPr/>
          <a:lstStyle>
            <a:lvl1pPr>
              <a:defRPr sz="900">
                <a:solidFill>
                  <a:schemeClr val="tx1"/>
                </a:solidFill>
              </a:defRPr>
            </a:lvl1pPr>
          </a:lstStyle>
          <a:p>
            <a:fld id="{FD79F44C-B0A7-3A42-A98F-236C7051F6BB}" type="slidenum">
              <a:rPr lang="en-US" smtClean="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1632872769"/>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C9E91965-2896-4A43-9475-723E0E758E8C}"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4" name="Picture 13"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95325"/>
            <a:ext cx="9144000" cy="685800"/>
          </a:xfrm>
          <a:prstGeom prst="rect">
            <a:avLst/>
          </a:prstGeom>
        </p:spPr>
      </p:pic>
      <p:sp>
        <p:nvSpPr>
          <p:cNvPr id="3" name="Content Placeholder 2"/>
          <p:cNvSpPr>
            <a:spLocks noGrp="1"/>
          </p:cNvSpPr>
          <p:nvPr userDrawn="1">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userDrawn="1">
            <p:ph type="dt" sz="half" idx="10"/>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pPr/>
              <a:t>12/7/2016</a:t>
            </a:fld>
            <a:endParaRPr lang="en-US" dirty="0"/>
          </a:p>
        </p:txBody>
      </p:sp>
      <p:sp>
        <p:nvSpPr>
          <p:cNvPr id="9" name="Slide Number Placeholder 5"/>
          <p:cNvSpPr>
            <a:spLocks noGrp="1"/>
          </p:cNvSpPr>
          <p:nvPr userDrawn="1">
            <p:ph type="sldNum" sz="quarter" idx="12"/>
          </p:nvPr>
        </p:nvSpPr>
        <p:spPr>
          <a:xfrm>
            <a:off x="6866335" y="6592424"/>
            <a:ext cx="2133600" cy="256822"/>
          </a:xfrm>
          <a:prstGeom prst="rect">
            <a:avLst/>
          </a:prstGeom>
        </p:spPr>
        <p:txBody>
          <a:bodyPr/>
          <a:lstStyle>
            <a:lvl1pPr>
              <a:defRPr sz="900">
                <a:solidFill>
                  <a:schemeClr val="tx1"/>
                </a:solidFill>
              </a:defRPr>
            </a:lvl1pPr>
          </a:lstStyle>
          <a:p>
            <a:fld id="{FD79F44C-B0A7-3A42-A98F-236C7051F6BB}" type="slidenum">
              <a:rPr lang="en-US" smtClean="0"/>
              <a:pPr/>
              <a:t>‹#›</a:t>
            </a:fld>
            <a:endParaRPr lang="en-US" dirty="0"/>
          </a:p>
        </p:txBody>
      </p:sp>
      <p:sp>
        <p:nvSpPr>
          <p:cNvPr id="13" name="Title 1"/>
          <p:cNvSpPr>
            <a:spLocks noGrp="1"/>
          </p:cNvSpPr>
          <p:nvPr>
            <p:ph type="title"/>
          </p:nvPr>
        </p:nvSpPr>
        <p:spPr>
          <a:xfrm>
            <a:off x="457200" y="0"/>
            <a:ext cx="7101550" cy="852493"/>
          </a:xfrm>
        </p:spPr>
        <p:txBody>
          <a:bodyPr/>
          <a:lstStyle/>
          <a:p>
            <a:r>
              <a:rPr lang="en-US" dirty="0" smtClean="0"/>
              <a:t>Click to edit Master title style</a:t>
            </a:r>
            <a:endParaRPr lang="en-US" dirty="0"/>
          </a:p>
        </p:txBody>
      </p:sp>
    </p:spTree>
    <p:extLst>
      <p:ext uri="{BB962C8B-B14F-4D97-AF65-F5344CB8AC3E}">
        <p14:creationId xmlns="" xmlns:p14="http://schemas.microsoft.com/office/powerpoint/2010/main" val="8623537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userDrawn="1">
            <p:ph sz="half" idx="1"/>
          </p:nvPr>
        </p:nvSpPr>
        <p:spPr>
          <a:xfrm>
            <a:off x="457200" y="135663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Date Placeholder 3"/>
          <p:cNvSpPr>
            <a:spLocks noGrp="1"/>
          </p:cNvSpPr>
          <p:nvPr userDrawn="1">
            <p:ph type="dt" sz="half" idx="10"/>
          </p:nvPr>
        </p:nvSpPr>
        <p:spPr>
          <a:xfrm>
            <a:off x="144064" y="6592424"/>
            <a:ext cx="2133600" cy="256822"/>
          </a:xfrm>
          <a:prstGeom prst="rect">
            <a:avLst/>
          </a:prstGeom>
        </p:spPr>
        <p:txBody>
          <a:bodyPr/>
          <a:lstStyle>
            <a:lvl1pPr algn="l">
              <a:defRPr sz="900">
                <a:solidFill>
                  <a:schemeClr val="tx1"/>
                </a:solidFill>
              </a:defRPr>
            </a:lvl1pPr>
          </a:lstStyle>
          <a:p>
            <a:fld id="{F96874C0-3CF2-6A4F-9538-38078D6674CF}" type="datetime1">
              <a:rPr lang="en-US" smtClean="0"/>
              <a:pPr/>
              <a:t>12/7/2016</a:t>
            </a:fld>
            <a:endParaRPr lang="en-US" dirty="0"/>
          </a:p>
        </p:txBody>
      </p:sp>
      <p:sp>
        <p:nvSpPr>
          <p:cNvPr id="17" name="Footer Placeholder 4"/>
          <p:cNvSpPr>
            <a:spLocks noGrp="1"/>
          </p:cNvSpPr>
          <p:nvPr userDrawn="1">
            <p:ph type="ftr" sz="quarter" idx="11"/>
          </p:nvPr>
        </p:nvSpPr>
        <p:spPr>
          <a:xfrm>
            <a:off x="2348519" y="6592424"/>
            <a:ext cx="4453486" cy="256822"/>
          </a:xfrm>
          <a:prstGeom prst="rect">
            <a:avLst/>
          </a:prstGeom>
        </p:spPr>
        <p:txBody>
          <a:bodyPr/>
          <a:lstStyle>
            <a:lvl1pPr algn="ctr">
              <a:defRPr sz="900">
                <a:solidFill>
                  <a:schemeClr val="tx1"/>
                </a:solidFill>
              </a:defRPr>
            </a:lvl1pPr>
          </a:lstStyle>
          <a:p>
            <a:endParaRPr lang="en-US" dirty="0"/>
          </a:p>
        </p:txBody>
      </p:sp>
      <p:sp>
        <p:nvSpPr>
          <p:cNvPr id="18" name="Slide Number Placeholder 5"/>
          <p:cNvSpPr>
            <a:spLocks noGrp="1"/>
          </p:cNvSpPr>
          <p:nvPr userDrawn="1">
            <p:ph type="sldNum" sz="quarter" idx="12"/>
          </p:nvPr>
        </p:nvSpPr>
        <p:spPr>
          <a:xfrm>
            <a:off x="6866335" y="6592424"/>
            <a:ext cx="2133600" cy="256822"/>
          </a:xfrm>
          <a:prstGeom prst="rect">
            <a:avLst/>
          </a:prstGeom>
        </p:spPr>
        <p:txBody>
          <a:bodyPr/>
          <a:lstStyle>
            <a:lvl1pPr algn="r">
              <a:defRPr sz="900">
                <a:solidFill>
                  <a:schemeClr val="tx1"/>
                </a:solidFill>
              </a:defRPr>
            </a:lvl1pPr>
          </a:lstStyle>
          <a:p>
            <a:fld id="{FD79F44C-B0A7-3A42-A98F-236C7051F6BB}" type="slidenum">
              <a:rPr lang="en-US" smtClean="0"/>
              <a:pPr/>
              <a:t>‹#›</a:t>
            </a:fld>
            <a:endParaRPr lang="en-US" dirty="0"/>
          </a:p>
        </p:txBody>
      </p:sp>
      <p:sp>
        <p:nvSpPr>
          <p:cNvPr id="21" name="Picture Placeholder 19"/>
          <p:cNvSpPr>
            <a:spLocks noGrp="1"/>
          </p:cNvSpPr>
          <p:nvPr>
            <p:ph type="pic" sz="quarter" idx="13"/>
          </p:nvPr>
        </p:nvSpPr>
        <p:spPr>
          <a:xfrm>
            <a:off x="4648200" y="1357313"/>
            <a:ext cx="4038600" cy="4525962"/>
          </a:xfrm>
        </p:spPr>
        <p:txBody>
          <a:bodyPr>
            <a:normAutofit/>
          </a:bodyPr>
          <a:lstStyle>
            <a:lvl1pPr>
              <a:defRPr sz="2000"/>
            </a:lvl1pPr>
          </a:lstStyle>
          <a:p>
            <a:endParaRPr lang="en-US" dirty="0"/>
          </a:p>
        </p:txBody>
      </p:sp>
      <p:sp>
        <p:nvSpPr>
          <p:cNvPr id="10" name="Title 1"/>
          <p:cNvSpPr>
            <a:spLocks noGrp="1"/>
          </p:cNvSpPr>
          <p:nvPr>
            <p:ph type="title"/>
          </p:nvPr>
        </p:nvSpPr>
        <p:spPr>
          <a:xfrm>
            <a:off x="457200" y="0"/>
            <a:ext cx="7101550" cy="852493"/>
          </a:xfrm>
        </p:spPr>
        <p:txBody>
          <a:bodyPr/>
          <a:lstStyle/>
          <a:p>
            <a:r>
              <a:rPr lang="en-US" dirty="0" smtClean="0"/>
              <a:t>Click to edit Master title style</a:t>
            </a:r>
            <a:endParaRPr lang="en-US" dirty="0"/>
          </a:p>
        </p:txBody>
      </p:sp>
    </p:spTree>
    <p:extLst>
      <p:ext uri="{BB962C8B-B14F-4D97-AF65-F5344CB8AC3E}">
        <p14:creationId xmlns="" xmlns:p14="http://schemas.microsoft.com/office/powerpoint/2010/main" val="35195203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userDrawn="1">
            <p:ph sz="half" idx="1"/>
          </p:nvPr>
        </p:nvSpPr>
        <p:spPr>
          <a:xfrm>
            <a:off x="457200" y="135663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Date Placeholder 3"/>
          <p:cNvSpPr>
            <a:spLocks noGrp="1"/>
          </p:cNvSpPr>
          <p:nvPr userDrawn="1">
            <p:ph type="dt" sz="half" idx="10"/>
          </p:nvPr>
        </p:nvSpPr>
        <p:spPr>
          <a:xfrm>
            <a:off x="144064" y="6592424"/>
            <a:ext cx="2133600" cy="256822"/>
          </a:xfrm>
          <a:prstGeom prst="rect">
            <a:avLst/>
          </a:prstGeom>
        </p:spPr>
        <p:txBody>
          <a:bodyPr/>
          <a:lstStyle>
            <a:lvl1pPr algn="l">
              <a:defRPr sz="900">
                <a:solidFill>
                  <a:schemeClr val="tx1"/>
                </a:solidFill>
              </a:defRPr>
            </a:lvl1pPr>
          </a:lstStyle>
          <a:p>
            <a:fld id="{F96874C0-3CF2-6A4F-9538-38078D6674CF}" type="datetime1">
              <a:rPr lang="en-US" smtClean="0"/>
              <a:pPr/>
              <a:t>12/7/2016</a:t>
            </a:fld>
            <a:endParaRPr lang="en-US" dirty="0"/>
          </a:p>
        </p:txBody>
      </p:sp>
      <p:sp>
        <p:nvSpPr>
          <p:cNvPr id="17" name="Footer Placeholder 4"/>
          <p:cNvSpPr>
            <a:spLocks noGrp="1"/>
          </p:cNvSpPr>
          <p:nvPr userDrawn="1">
            <p:ph type="ftr" sz="quarter" idx="11"/>
          </p:nvPr>
        </p:nvSpPr>
        <p:spPr>
          <a:xfrm>
            <a:off x="2348519" y="6592424"/>
            <a:ext cx="4453486" cy="256822"/>
          </a:xfrm>
          <a:prstGeom prst="rect">
            <a:avLst/>
          </a:prstGeom>
        </p:spPr>
        <p:txBody>
          <a:bodyPr/>
          <a:lstStyle>
            <a:lvl1pPr algn="ctr">
              <a:defRPr sz="900">
                <a:solidFill>
                  <a:schemeClr val="tx1"/>
                </a:solidFill>
              </a:defRPr>
            </a:lvl1pPr>
          </a:lstStyle>
          <a:p>
            <a:endParaRPr lang="en-US" dirty="0"/>
          </a:p>
        </p:txBody>
      </p:sp>
      <p:sp>
        <p:nvSpPr>
          <p:cNvPr id="18" name="Slide Number Placeholder 5"/>
          <p:cNvSpPr>
            <a:spLocks noGrp="1"/>
          </p:cNvSpPr>
          <p:nvPr userDrawn="1">
            <p:ph type="sldNum" sz="quarter" idx="12"/>
          </p:nvPr>
        </p:nvSpPr>
        <p:spPr>
          <a:xfrm>
            <a:off x="6866335" y="6592424"/>
            <a:ext cx="2133600" cy="256822"/>
          </a:xfrm>
          <a:prstGeom prst="rect">
            <a:avLst/>
          </a:prstGeom>
        </p:spPr>
        <p:txBody>
          <a:bodyPr/>
          <a:lstStyle>
            <a:lvl1pPr algn="r">
              <a:defRPr sz="900">
                <a:solidFill>
                  <a:schemeClr val="tx1"/>
                </a:solidFill>
              </a:defRPr>
            </a:lvl1pPr>
          </a:lstStyle>
          <a:p>
            <a:fld id="{FD79F44C-B0A7-3A42-A98F-236C7051F6BB}" type="slidenum">
              <a:rPr lang="en-US" smtClean="0"/>
              <a:pPr/>
              <a:t>‹#›</a:t>
            </a:fld>
            <a:endParaRPr lang="en-US" dirty="0"/>
          </a:p>
        </p:txBody>
      </p:sp>
      <p:sp>
        <p:nvSpPr>
          <p:cNvPr id="12" name="Chart Placeholder 4"/>
          <p:cNvSpPr>
            <a:spLocks noGrp="1"/>
          </p:cNvSpPr>
          <p:nvPr>
            <p:ph type="chart" sz="quarter" idx="14"/>
          </p:nvPr>
        </p:nvSpPr>
        <p:spPr>
          <a:xfrm>
            <a:off x="4648200" y="1357313"/>
            <a:ext cx="4038600" cy="4525962"/>
          </a:xfrm>
        </p:spPr>
        <p:txBody>
          <a:bodyPr>
            <a:normAutofit/>
          </a:bodyPr>
          <a:lstStyle>
            <a:lvl1pPr>
              <a:defRPr sz="2000"/>
            </a:lvl1pPr>
          </a:lstStyle>
          <a:p>
            <a:endParaRPr lang="en-US" dirty="0"/>
          </a:p>
        </p:txBody>
      </p:sp>
      <p:sp>
        <p:nvSpPr>
          <p:cNvPr id="10" name="Title 1"/>
          <p:cNvSpPr>
            <a:spLocks noGrp="1"/>
          </p:cNvSpPr>
          <p:nvPr>
            <p:ph type="title"/>
          </p:nvPr>
        </p:nvSpPr>
        <p:spPr>
          <a:xfrm>
            <a:off x="457200" y="0"/>
            <a:ext cx="7101550" cy="852493"/>
          </a:xfrm>
        </p:spPr>
        <p:txBody>
          <a:bodyPr/>
          <a:lstStyle/>
          <a:p>
            <a:r>
              <a:rPr lang="en-US" dirty="0" smtClean="0"/>
              <a:t>Click to edit Master title style</a:t>
            </a:r>
            <a:endParaRPr lang="en-US" dirty="0"/>
          </a:p>
        </p:txBody>
      </p:sp>
    </p:spTree>
    <p:extLst>
      <p:ext uri="{BB962C8B-B14F-4D97-AF65-F5344CB8AC3E}">
        <p14:creationId xmlns="" xmlns:p14="http://schemas.microsoft.com/office/powerpoint/2010/main" val="7096905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Date Placeholder 3"/>
          <p:cNvSpPr>
            <a:spLocks noGrp="1"/>
          </p:cNvSpPr>
          <p:nvPr userDrawn="1">
            <p:ph type="dt" sz="half" idx="10"/>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pPr/>
              <a:t>12/7/2016</a:t>
            </a:fld>
            <a:endParaRPr lang="en-US" dirty="0"/>
          </a:p>
        </p:txBody>
      </p:sp>
      <p:sp>
        <p:nvSpPr>
          <p:cNvPr id="14" name="Footer Placeholder 4"/>
          <p:cNvSpPr>
            <a:spLocks noGrp="1"/>
          </p:cNvSpPr>
          <p:nvPr userDrawn="1">
            <p:ph type="ftr" sz="quarter" idx="11"/>
          </p:nvPr>
        </p:nvSpPr>
        <p:spPr>
          <a:xfrm>
            <a:off x="2348519" y="6592424"/>
            <a:ext cx="4453486" cy="256822"/>
          </a:xfrm>
          <a:prstGeom prst="rect">
            <a:avLst/>
          </a:prstGeom>
        </p:spPr>
        <p:txBody>
          <a:bodyPr/>
          <a:lstStyle>
            <a:lvl1pPr>
              <a:defRPr sz="900">
                <a:solidFill>
                  <a:schemeClr val="tx1"/>
                </a:solidFill>
              </a:defRPr>
            </a:lvl1pPr>
          </a:lstStyle>
          <a:p>
            <a:endParaRPr lang="en-US" dirty="0"/>
          </a:p>
        </p:txBody>
      </p:sp>
      <p:sp>
        <p:nvSpPr>
          <p:cNvPr id="15" name="Slide Number Placeholder 5"/>
          <p:cNvSpPr>
            <a:spLocks noGrp="1"/>
          </p:cNvSpPr>
          <p:nvPr userDrawn="1">
            <p:ph type="sldNum" sz="quarter" idx="12"/>
          </p:nvPr>
        </p:nvSpPr>
        <p:spPr>
          <a:xfrm>
            <a:off x="6866335" y="6592424"/>
            <a:ext cx="2133600" cy="256822"/>
          </a:xfrm>
          <a:prstGeom prst="rect">
            <a:avLst/>
          </a:prstGeom>
        </p:spPr>
        <p:txBody>
          <a:bodyPr/>
          <a:lstStyle>
            <a:lvl1pPr>
              <a:defRPr sz="900">
                <a:solidFill>
                  <a:schemeClr val="tx1"/>
                </a:solidFill>
              </a:defRPr>
            </a:lvl1pPr>
          </a:lstStyle>
          <a:p>
            <a:fld id="{FD79F44C-B0A7-3A42-A98F-236C7051F6BB}" type="slidenum">
              <a:rPr lang="en-US" smtClean="0"/>
              <a:pPr/>
              <a:t>‹#›</a:t>
            </a:fld>
            <a:endParaRPr lang="en-US" dirty="0"/>
          </a:p>
        </p:txBody>
      </p:sp>
      <p:sp>
        <p:nvSpPr>
          <p:cNvPr id="17"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Picture Placeholder 2"/>
          <p:cNvSpPr>
            <a:spLocks noGrp="1"/>
          </p:cNvSpPr>
          <p:nvPr>
            <p:ph type="pic" idx="1"/>
          </p:nvPr>
        </p:nvSpPr>
        <p:spPr>
          <a:xfrm>
            <a:off x="0" y="914400"/>
            <a:ext cx="9144000" cy="5339216"/>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Title 1"/>
          <p:cNvSpPr>
            <a:spLocks noGrp="1"/>
          </p:cNvSpPr>
          <p:nvPr>
            <p:ph type="title"/>
          </p:nvPr>
        </p:nvSpPr>
        <p:spPr>
          <a:xfrm>
            <a:off x="457200" y="0"/>
            <a:ext cx="7101550" cy="852493"/>
          </a:xfrm>
        </p:spPr>
        <p:txBody>
          <a:bodyPr/>
          <a:lstStyle/>
          <a:p>
            <a:r>
              <a:rPr lang="en-US" dirty="0" smtClean="0"/>
              <a:t>Click to edit Master title style</a:t>
            </a:r>
            <a:endParaRPr lang="en-US" dirty="0"/>
          </a:p>
        </p:txBody>
      </p:sp>
    </p:spTree>
    <p:extLst>
      <p:ext uri="{BB962C8B-B14F-4D97-AF65-F5344CB8AC3E}">
        <p14:creationId xmlns="" xmlns:p14="http://schemas.microsoft.com/office/powerpoint/2010/main" val="2007921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253616"/>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20" name="Date Placeholder 3"/>
          <p:cNvSpPr>
            <a:spLocks noGrp="1"/>
          </p:cNvSpPr>
          <p:nvPr>
            <p:ph type="dt" sz="half" idx="10"/>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pPr/>
              <a:t>12/7/2016</a:t>
            </a:fld>
            <a:endParaRPr lang="en-US" dirty="0"/>
          </a:p>
        </p:txBody>
      </p:sp>
      <p:sp>
        <p:nvSpPr>
          <p:cNvPr id="21" name="Footer Placeholder 4"/>
          <p:cNvSpPr>
            <a:spLocks noGrp="1"/>
          </p:cNvSpPr>
          <p:nvPr>
            <p:ph type="ftr" sz="quarter" idx="11"/>
          </p:nvPr>
        </p:nvSpPr>
        <p:spPr>
          <a:xfrm>
            <a:off x="2348519" y="6592424"/>
            <a:ext cx="4453486" cy="256822"/>
          </a:xfrm>
          <a:prstGeom prst="rect">
            <a:avLst/>
          </a:prstGeom>
        </p:spPr>
        <p:txBody>
          <a:bodyPr/>
          <a:lstStyle>
            <a:lvl1pPr>
              <a:defRPr sz="900">
                <a:solidFill>
                  <a:schemeClr val="tx1"/>
                </a:solidFill>
              </a:defRPr>
            </a:lvl1pPr>
          </a:lstStyle>
          <a:p>
            <a:endParaRPr lang="en-US" dirty="0"/>
          </a:p>
        </p:txBody>
      </p:sp>
      <p:sp>
        <p:nvSpPr>
          <p:cNvPr id="22" name="Slide Number Placeholder 5"/>
          <p:cNvSpPr>
            <a:spLocks noGrp="1"/>
          </p:cNvSpPr>
          <p:nvPr>
            <p:ph type="sldNum" sz="quarter" idx="12"/>
          </p:nvPr>
        </p:nvSpPr>
        <p:spPr>
          <a:xfrm>
            <a:off x="6866335" y="6592424"/>
            <a:ext cx="2133600" cy="256822"/>
          </a:xfrm>
          <a:prstGeom prst="rect">
            <a:avLst/>
          </a:prstGeom>
        </p:spPr>
        <p:txBody>
          <a:bodyPr/>
          <a:lstStyle>
            <a:lvl1pPr>
              <a:defRPr sz="900">
                <a:solidFill>
                  <a:schemeClr val="tx1"/>
                </a:solidFill>
              </a:defRPr>
            </a:lvl1pPr>
          </a:lstStyle>
          <a:p>
            <a:fld id="{FD79F44C-B0A7-3A42-A98F-236C7051F6BB}" type="slidenum">
              <a:rPr lang="en-US" smtClean="0"/>
              <a:pPr/>
              <a:t>‹#›</a:t>
            </a:fld>
            <a:endParaRPr lang="en-US" dirty="0"/>
          </a:p>
        </p:txBody>
      </p:sp>
    </p:spTree>
    <p:extLst>
      <p:ext uri="{BB962C8B-B14F-4D97-AF65-F5344CB8AC3E}">
        <p14:creationId xmlns="" xmlns:p14="http://schemas.microsoft.com/office/powerpoint/2010/main" val="16328727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1588" y="1588"/>
          <a:ext cx="1587" cy="1587"/>
        </p:xfrm>
        <a:graphic>
          <a:graphicData uri="http://schemas.openxmlformats.org/presentationml/2006/ole">
            <p:oleObj spid="_x0000_s784386" name="think-cell Slide" r:id="rId3" imgW="360" imgH="360" progId="">
              <p:embed/>
            </p:oleObj>
          </a:graphicData>
        </a:graphic>
      </p:graphicFrame>
      <p:pic>
        <p:nvPicPr>
          <p:cNvPr id="3" name="Picture 7" descr="PQ_divider_gray2.jpg"/>
          <p:cNvPicPr>
            <a:picLocks noChangeAspect="1"/>
          </p:cNvPicPr>
          <p:nvPr userDrawn="1"/>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4" name="Oval 6"/>
          <p:cNvSpPr/>
          <p:nvPr userDrawn="1"/>
        </p:nvSpPr>
        <p:spPr>
          <a:xfrm>
            <a:off x="6132513" y="3827463"/>
            <a:ext cx="1260475" cy="126206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5" name="Picture 10" descr="Title_1.png"/>
          <p:cNvPicPr>
            <a:picLocks noChangeAspect="1"/>
          </p:cNvPicPr>
          <p:nvPr userDrawn="1"/>
        </p:nvPicPr>
        <p:blipFill>
          <a:blip r:embed="rId5" cstate="print"/>
          <a:srcRect/>
          <a:stretch>
            <a:fillRect/>
          </a:stretch>
        </p:blipFill>
        <p:spPr bwMode="auto">
          <a:xfrm>
            <a:off x="420688" y="411163"/>
            <a:ext cx="7042150" cy="4756150"/>
          </a:xfrm>
          <a:prstGeom prst="rect">
            <a:avLst/>
          </a:prstGeom>
          <a:noFill/>
          <a:ln w="9525">
            <a:noFill/>
            <a:miter lim="800000"/>
            <a:headEnd/>
            <a:tailEnd/>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23279819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785410" name="think-cell Slide" r:id="rId3" imgW="360" imgH="360" progId="">
              <p:embed/>
            </p:oleObj>
          </a:graphicData>
        </a:graphic>
      </p:graphicFrame>
      <p:pic>
        <p:nvPicPr>
          <p:cNvPr id="5" name="Picture 9" descr="PQ_divider_gray2.jpg"/>
          <p:cNvPicPr>
            <a:picLocks noChangeAspect="1"/>
          </p:cNvPicPr>
          <p:nvPr userDrawn="1"/>
        </p:nvPicPr>
        <p:blipFill>
          <a:blip r:embed="rId4" cstate="print"/>
          <a:srcRect/>
          <a:stretch>
            <a:fillRect/>
          </a:stretch>
        </p:blipFill>
        <p:spPr bwMode="auto">
          <a:xfrm>
            <a:off x="0" y="0"/>
            <a:ext cx="9144000" cy="6858000"/>
          </a:xfrm>
          <a:prstGeom prst="rect">
            <a:avLst/>
          </a:prstGeom>
          <a:noFill/>
          <a:ln w="9525">
            <a:noFill/>
            <a:miter lim="800000"/>
            <a:headEnd/>
            <a:tailEnd/>
          </a:ln>
        </p:spPr>
      </p:pic>
      <p:pic>
        <p:nvPicPr>
          <p:cNvPr id="6" name="Picture 12" descr="Title_2.png"/>
          <p:cNvPicPr>
            <a:picLocks noChangeAspect="1"/>
          </p:cNvPicPr>
          <p:nvPr userDrawn="1"/>
        </p:nvPicPr>
        <p:blipFill>
          <a:blip r:embed="rId5" cstate="print"/>
          <a:srcRect/>
          <a:stretch>
            <a:fillRect/>
          </a:stretch>
        </p:blipFill>
        <p:spPr bwMode="auto">
          <a:xfrm>
            <a:off x="461963" y="452438"/>
            <a:ext cx="5505450" cy="2522537"/>
          </a:xfrm>
          <a:prstGeom prst="rect">
            <a:avLst/>
          </a:prstGeom>
          <a:noFill/>
          <a:ln w="9525">
            <a:noFill/>
            <a:miter lim="800000"/>
            <a:headEnd/>
            <a:tailEnd/>
          </a:ln>
        </p:spPr>
      </p:pic>
      <p:sp>
        <p:nvSpPr>
          <p:cNvPr id="11" name="Title 1"/>
          <p:cNvSpPr>
            <a:spLocks noGrp="1"/>
          </p:cNvSpPr>
          <p:nvPr>
            <p:ph type="title"/>
          </p:nvPr>
        </p:nvSpPr>
        <p:spPr>
          <a:xfrm>
            <a:off x="722313" y="3982349"/>
            <a:ext cx="7772400" cy="1429138"/>
          </a:xfrm>
        </p:spPr>
        <p:txBody>
          <a:bodyPr anchor="t"/>
          <a:lstStyle>
            <a:lvl1pPr algn="ctr">
              <a:defRPr sz="4000" b="1" cap="all">
                <a:solidFill>
                  <a:schemeClr val="tx1">
                    <a:lumMod val="50000"/>
                    <a:lumOff val="50000"/>
                  </a:schemeClr>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68_Title Slide">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1588" y="1588"/>
          <a:ext cx="1587" cy="1587"/>
        </p:xfrm>
        <a:graphic>
          <a:graphicData uri="http://schemas.openxmlformats.org/presentationml/2006/ole">
            <p:oleObj spid="_x0000_s786434" name="think-cell Slide" r:id="rId3" imgW="360" imgH="360" progId="">
              <p:embed/>
            </p:oleObj>
          </a:graphicData>
        </a:graphic>
      </p:graphicFrame>
      <p:sp>
        <p:nvSpPr>
          <p:cNvPr id="3" name="Rectangle 16"/>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4" name="Oval 19"/>
          <p:cNvSpPr/>
          <p:nvPr userDrawn="1"/>
        </p:nvSpPr>
        <p:spPr>
          <a:xfrm>
            <a:off x="-1484313" y="1573213"/>
            <a:ext cx="7440613" cy="74406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Oval 21"/>
          <p:cNvSpPr/>
          <p:nvPr userDrawn="1"/>
        </p:nvSpPr>
        <p:spPr>
          <a:xfrm>
            <a:off x="5176838" y="-11731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22"/>
          <p:cNvSpPr/>
          <p:nvPr userDrawn="1"/>
        </p:nvSpPr>
        <p:spPr>
          <a:xfrm>
            <a:off x="7024688" y="4081463"/>
            <a:ext cx="4651375" cy="4651375"/>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7" name="Picture 10" descr="Title_1.png"/>
          <p:cNvPicPr>
            <a:picLocks noChangeAspect="1"/>
          </p:cNvPicPr>
          <p:nvPr userDrawn="1"/>
        </p:nvPicPr>
        <p:blipFill>
          <a:blip r:embed="rId4" cstate="print"/>
          <a:srcRect/>
          <a:stretch>
            <a:fillRect/>
          </a:stretch>
        </p:blipFill>
        <p:spPr bwMode="auto">
          <a:xfrm>
            <a:off x="420688" y="411163"/>
            <a:ext cx="7042150" cy="4756150"/>
          </a:xfrm>
          <a:prstGeom prst="rect">
            <a:avLst/>
          </a:prstGeom>
          <a:noFill/>
          <a:ln w="9525">
            <a:noFill/>
            <a:miter lim="800000"/>
            <a:headEnd/>
            <a:tailEnd/>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69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787458" name="think-cell Slide" r:id="rId3" imgW="360" imgH="360" progId="">
              <p:embed/>
            </p:oleObj>
          </a:graphicData>
        </a:graphic>
      </p:graphicFrame>
      <p:sp>
        <p:nvSpPr>
          <p:cNvPr id="5" name="Rectangle 16"/>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21"/>
          <p:cNvSpPr/>
          <p:nvPr userDrawn="1"/>
        </p:nvSpPr>
        <p:spPr>
          <a:xfrm>
            <a:off x="5257800" y="-21256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Oval 22"/>
          <p:cNvSpPr/>
          <p:nvPr userDrawn="1"/>
        </p:nvSpPr>
        <p:spPr>
          <a:xfrm>
            <a:off x="5688013" y="2744788"/>
            <a:ext cx="5988050" cy="598805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8" name="Picture 12" descr="Title_2.png"/>
          <p:cNvPicPr>
            <a:picLocks noChangeAspect="1"/>
          </p:cNvPicPr>
          <p:nvPr userDrawn="1"/>
        </p:nvPicPr>
        <p:blipFill>
          <a:blip r:embed="rId4" cstate="print"/>
          <a:srcRect/>
          <a:stretch>
            <a:fillRect/>
          </a:stretch>
        </p:blipFill>
        <p:spPr bwMode="auto">
          <a:xfrm>
            <a:off x="461963" y="452438"/>
            <a:ext cx="5505450" cy="2522537"/>
          </a:xfrm>
          <a:prstGeom prst="rect">
            <a:avLst/>
          </a:prstGeom>
          <a:noFill/>
          <a:ln w="9525">
            <a:noFill/>
            <a:miter lim="800000"/>
            <a:headEnd/>
            <a:tailEnd/>
          </a:ln>
        </p:spPr>
      </p:pic>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788482" name="think-cell Slide" r:id="rId3" imgW="360" imgH="360" progId="">
              <p:embed/>
            </p:oleObj>
          </a:graphicData>
        </a:graphic>
      </p:graphicFrame>
      <p:sp>
        <p:nvSpPr>
          <p:cNvPr id="5"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10"/>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1"/>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2"/>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8" descr="start here.png"/>
          <p:cNvPicPr>
            <a:picLocks noChangeAspect="1"/>
          </p:cNvPicPr>
          <p:nvPr userDrawn="1"/>
        </p:nvPicPr>
        <p:blipFill>
          <a:blip r:embed="rId4" cstate="print"/>
          <a:srcRect/>
          <a:stretch>
            <a:fillRect/>
          </a:stretch>
        </p:blipFill>
        <p:spPr bwMode="auto">
          <a:xfrm>
            <a:off x="0" y="4598988"/>
            <a:ext cx="9144000" cy="2259012"/>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789506" name="think-cell Slide" r:id="rId3" imgW="360" imgH="360" progId="">
              <p:embed/>
            </p:oleObj>
          </a:graphicData>
        </a:graphic>
      </p:graphicFrame>
      <p:sp>
        <p:nvSpPr>
          <p:cNvPr id="5"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10"/>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1"/>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2"/>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9" descr="Footer_1.jpg"/>
          <p:cNvPicPr>
            <a:picLocks noChangeAspect="1"/>
          </p:cNvPicPr>
          <p:nvPr userDrawn="1"/>
        </p:nvPicPr>
        <p:blipFill>
          <a:blip r:embed="rId4" cstate="print"/>
          <a:srcRect/>
          <a:stretch>
            <a:fillRect/>
          </a:stretch>
        </p:blipFill>
        <p:spPr bwMode="auto">
          <a:xfrm>
            <a:off x="0" y="5622925"/>
            <a:ext cx="9144000" cy="1235075"/>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23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790530" name="think-cell Slide" r:id="rId3" imgW="360" imgH="360" progId="">
              <p:embed/>
            </p:oleObj>
          </a:graphicData>
        </a:graphic>
      </p:graphicFrame>
      <p:sp>
        <p:nvSpPr>
          <p:cNvPr id="5"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10"/>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1"/>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2"/>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8" descr="Footer_2.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27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791554" name="think-cell Slide" r:id="rId3" imgW="360" imgH="360" progId="">
              <p:embed/>
            </p:oleObj>
          </a:graphicData>
        </a:graphic>
      </p:graphicFrame>
      <p:sp>
        <p:nvSpPr>
          <p:cNvPr id="5"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10"/>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1"/>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2"/>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9" descr="Footer_3.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30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792578" name="think-cell Slide" r:id="rId3" imgW="360" imgH="360" progId="">
              <p:embed/>
            </p:oleObj>
          </a:graphicData>
        </a:graphic>
      </p:graphicFrame>
      <p:pic>
        <p:nvPicPr>
          <p:cNvPr id="5" name="Picture 2" descr="Blank_PQ.jpg"/>
          <p:cNvPicPr>
            <a:picLocks noChangeAspect="1"/>
          </p:cNvPicPr>
          <p:nvPr userDrawn="1"/>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accent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31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793602" name="think-cell Slide" r:id="rId3" imgW="360" imgH="360" progId="">
              <p:embed/>
            </p:oleObj>
          </a:graphicData>
        </a:graphic>
      </p:graphicFrame>
      <p:pic>
        <p:nvPicPr>
          <p:cNvPr id="5" name="Picture 2" descr="PQ_divider_gray2.jpg"/>
          <p:cNvPicPr>
            <a:picLocks noChangeAspect="1"/>
          </p:cNvPicPr>
          <p:nvPr userDrawn="1"/>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accent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70_Title Slide">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1588" y="1588"/>
          <a:ext cx="1587" cy="1587"/>
        </p:xfrm>
        <a:graphic>
          <a:graphicData uri="http://schemas.openxmlformats.org/presentationml/2006/ole">
            <p:oleObj spid="_x0000_s794626" name="think-cell Slide" r:id="rId3" imgW="360" imgH="360" progId="">
              <p:embed/>
            </p:oleObj>
          </a:graphicData>
        </a:graphic>
      </p:graphicFrame>
      <p:sp>
        <p:nvSpPr>
          <p:cNvPr id="3" name="Rectangle 6"/>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4" name="Oval 19"/>
          <p:cNvSpPr/>
          <p:nvPr userDrawn="1"/>
        </p:nvSpPr>
        <p:spPr>
          <a:xfrm>
            <a:off x="-1484313" y="1573213"/>
            <a:ext cx="7440613" cy="74406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Oval 21"/>
          <p:cNvSpPr/>
          <p:nvPr userDrawn="1"/>
        </p:nvSpPr>
        <p:spPr>
          <a:xfrm>
            <a:off x="5176838" y="-11731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22"/>
          <p:cNvSpPr/>
          <p:nvPr userDrawn="1"/>
        </p:nvSpPr>
        <p:spPr>
          <a:xfrm>
            <a:off x="7024688" y="4081463"/>
            <a:ext cx="4651375" cy="4651375"/>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7" name="Picture 10" descr="Title_1.png"/>
          <p:cNvPicPr>
            <a:picLocks noChangeAspect="1"/>
          </p:cNvPicPr>
          <p:nvPr userDrawn="1"/>
        </p:nvPicPr>
        <p:blipFill>
          <a:blip r:embed="rId4" cstate="print"/>
          <a:srcRect/>
          <a:stretch>
            <a:fillRect/>
          </a:stretch>
        </p:blipFill>
        <p:spPr bwMode="auto">
          <a:xfrm>
            <a:off x="420688" y="411163"/>
            <a:ext cx="7042150" cy="4756150"/>
          </a:xfrm>
          <a:prstGeom prst="rect">
            <a:avLst/>
          </a:prstGeom>
          <a:noFill/>
          <a:ln w="9525">
            <a:noFill/>
            <a:miter lim="800000"/>
            <a:headEnd/>
            <a:tailEnd/>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1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8825755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71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795650" name="think-cell Slide" r:id="rId3" imgW="360" imgH="360" progId="">
              <p:embed/>
            </p:oleObj>
          </a:graphicData>
        </a:graphic>
      </p:graphicFrame>
      <p:sp>
        <p:nvSpPr>
          <p:cNvPr id="5" name="Rectangle 9"/>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19"/>
          <p:cNvSpPr/>
          <p:nvPr userDrawn="1"/>
        </p:nvSpPr>
        <p:spPr>
          <a:xfrm>
            <a:off x="-2454275" y="-1084263"/>
            <a:ext cx="7942263" cy="794226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Oval 21"/>
          <p:cNvSpPr/>
          <p:nvPr userDrawn="1"/>
        </p:nvSpPr>
        <p:spPr>
          <a:xfrm>
            <a:off x="5257800" y="-21256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8" name="Oval 22"/>
          <p:cNvSpPr/>
          <p:nvPr userDrawn="1"/>
        </p:nvSpPr>
        <p:spPr>
          <a:xfrm>
            <a:off x="5688013" y="2744788"/>
            <a:ext cx="5988050" cy="598805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9" name="Picture 12" descr="Title_2.png"/>
          <p:cNvPicPr>
            <a:picLocks noChangeAspect="1"/>
          </p:cNvPicPr>
          <p:nvPr userDrawn="1"/>
        </p:nvPicPr>
        <p:blipFill>
          <a:blip r:embed="rId4" cstate="print"/>
          <a:srcRect/>
          <a:stretch>
            <a:fillRect/>
          </a:stretch>
        </p:blipFill>
        <p:spPr bwMode="auto">
          <a:xfrm>
            <a:off x="461963" y="452438"/>
            <a:ext cx="5505450" cy="2522537"/>
          </a:xfrm>
          <a:prstGeom prst="rect">
            <a:avLst/>
          </a:prstGeom>
          <a:noFill/>
          <a:ln w="9525">
            <a:noFill/>
            <a:miter lim="800000"/>
            <a:headEnd/>
            <a:tailEnd/>
          </a:ln>
        </p:spPr>
      </p:pic>
      <p:pic>
        <p:nvPicPr>
          <p:cNvPr id="10" name="Picture 13" descr="Footer_3.jpg"/>
          <p:cNvPicPr>
            <a:picLocks noChangeAspect="1"/>
          </p:cNvPicPr>
          <p:nvPr userDrawn="1"/>
        </p:nvPicPr>
        <p:blipFill>
          <a:blip r:embed="rId5" cstate="print"/>
          <a:srcRect/>
          <a:stretch>
            <a:fillRect/>
          </a:stretch>
        </p:blipFill>
        <p:spPr bwMode="auto">
          <a:xfrm>
            <a:off x="0" y="6172200"/>
            <a:ext cx="9144000" cy="685800"/>
          </a:xfrm>
          <a:prstGeom prst="rect">
            <a:avLst/>
          </a:prstGeom>
          <a:noFill/>
          <a:ln w="9525">
            <a:noFill/>
            <a:miter lim="800000"/>
            <a:headEnd/>
            <a:tailEnd/>
          </a:ln>
        </p:spPr>
      </p:pic>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14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796674"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10"/>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1"/>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2"/>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2" descr="start here.png"/>
          <p:cNvPicPr>
            <a:picLocks noChangeAspect="1"/>
          </p:cNvPicPr>
          <p:nvPr userDrawn="1"/>
        </p:nvPicPr>
        <p:blipFill>
          <a:blip r:embed="rId4" cstate="print"/>
          <a:srcRect/>
          <a:stretch>
            <a:fillRect/>
          </a:stretch>
        </p:blipFill>
        <p:spPr bwMode="auto">
          <a:xfrm>
            <a:off x="0" y="4598988"/>
            <a:ext cx="9144000" cy="2259012"/>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17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797698" name="think-cell Slide" r:id="rId3" imgW="360" imgH="360" progId="">
              <p:embed/>
            </p:oleObj>
          </a:graphicData>
        </a:graphic>
      </p:graphicFrame>
      <p:sp>
        <p:nvSpPr>
          <p:cNvPr id="5" name="Rectangle 9"/>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10"/>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1"/>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2"/>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 descr="Footer_1.jpg"/>
          <p:cNvPicPr>
            <a:picLocks noChangeAspect="1"/>
          </p:cNvPicPr>
          <p:nvPr userDrawn="1"/>
        </p:nvPicPr>
        <p:blipFill>
          <a:blip r:embed="rId4" cstate="print"/>
          <a:srcRect/>
          <a:stretch>
            <a:fillRect/>
          </a:stretch>
        </p:blipFill>
        <p:spPr bwMode="auto">
          <a:xfrm>
            <a:off x="0" y="5622925"/>
            <a:ext cx="9144000" cy="1235075"/>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5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798722" name="think-cell Slide" r:id="rId3" imgW="360" imgH="360" progId="">
              <p:embed/>
            </p:oleObj>
          </a:graphicData>
        </a:graphic>
      </p:graphicFrame>
      <p:sp>
        <p:nvSpPr>
          <p:cNvPr id="5" name="Rectangle 9"/>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10"/>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1"/>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2"/>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 descr="Footer_2.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16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799746" name="think-cell Slide" r:id="rId3" imgW="360" imgH="360" progId="">
              <p:embed/>
            </p:oleObj>
          </a:graphicData>
        </a:graphic>
      </p:graphicFrame>
      <p:sp>
        <p:nvSpPr>
          <p:cNvPr id="5" name="Rectangle 9"/>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10"/>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1"/>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2"/>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3" descr="Footer_3.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72_Title Slide">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1588" y="1588"/>
          <a:ext cx="1587" cy="1587"/>
        </p:xfrm>
        <a:graphic>
          <a:graphicData uri="http://schemas.openxmlformats.org/presentationml/2006/ole">
            <p:oleObj spid="_x0000_s800770" name="think-cell Slide" r:id="rId3" imgW="360" imgH="360" progId="">
              <p:embed/>
            </p:oleObj>
          </a:graphicData>
        </a:graphic>
      </p:graphicFrame>
      <p:sp>
        <p:nvSpPr>
          <p:cNvPr id="3" name="Rectangle 7"/>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4" name="Oval 19"/>
          <p:cNvSpPr/>
          <p:nvPr userDrawn="1"/>
        </p:nvSpPr>
        <p:spPr>
          <a:xfrm>
            <a:off x="-1484313" y="1573213"/>
            <a:ext cx="7440613" cy="74406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Oval 21"/>
          <p:cNvSpPr/>
          <p:nvPr userDrawn="1"/>
        </p:nvSpPr>
        <p:spPr>
          <a:xfrm>
            <a:off x="5176838" y="-11731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22"/>
          <p:cNvSpPr/>
          <p:nvPr userDrawn="1"/>
        </p:nvSpPr>
        <p:spPr>
          <a:xfrm>
            <a:off x="7024688" y="4081463"/>
            <a:ext cx="4651375" cy="4651375"/>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7" name="Picture 10" descr="Title_1.png"/>
          <p:cNvPicPr>
            <a:picLocks noChangeAspect="1"/>
          </p:cNvPicPr>
          <p:nvPr userDrawn="1"/>
        </p:nvPicPr>
        <p:blipFill>
          <a:blip r:embed="rId4" cstate="print"/>
          <a:srcRect/>
          <a:stretch>
            <a:fillRect/>
          </a:stretch>
        </p:blipFill>
        <p:spPr bwMode="auto">
          <a:xfrm>
            <a:off x="420688" y="411163"/>
            <a:ext cx="7042150" cy="4756150"/>
          </a:xfrm>
          <a:prstGeom prst="rect">
            <a:avLst/>
          </a:prstGeom>
          <a:noFill/>
          <a:ln w="9525">
            <a:noFill/>
            <a:miter lim="800000"/>
            <a:headEnd/>
            <a:tailEnd/>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73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01794" name="think-cell Slide" r:id="rId3" imgW="360" imgH="360" progId="">
              <p:embed/>
            </p:oleObj>
          </a:graphicData>
        </a:graphic>
      </p:graphicFrame>
      <p:sp>
        <p:nvSpPr>
          <p:cNvPr id="5" name="Rectangle 14"/>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19"/>
          <p:cNvSpPr/>
          <p:nvPr userDrawn="1"/>
        </p:nvSpPr>
        <p:spPr>
          <a:xfrm>
            <a:off x="-2454275" y="-1084263"/>
            <a:ext cx="7942263" cy="794226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Oval 21"/>
          <p:cNvSpPr/>
          <p:nvPr userDrawn="1"/>
        </p:nvSpPr>
        <p:spPr>
          <a:xfrm>
            <a:off x="5257800" y="-21256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8" name="Oval 22"/>
          <p:cNvSpPr/>
          <p:nvPr userDrawn="1"/>
        </p:nvSpPr>
        <p:spPr>
          <a:xfrm>
            <a:off x="5688013" y="2744788"/>
            <a:ext cx="5988050" cy="598805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9" name="Picture 12" descr="Title_2.png"/>
          <p:cNvPicPr>
            <a:picLocks noChangeAspect="1"/>
          </p:cNvPicPr>
          <p:nvPr userDrawn="1"/>
        </p:nvPicPr>
        <p:blipFill>
          <a:blip r:embed="rId4" cstate="print"/>
          <a:srcRect/>
          <a:stretch>
            <a:fillRect/>
          </a:stretch>
        </p:blipFill>
        <p:spPr bwMode="auto">
          <a:xfrm>
            <a:off x="461963" y="452438"/>
            <a:ext cx="5505450" cy="2522537"/>
          </a:xfrm>
          <a:prstGeom prst="rect">
            <a:avLst/>
          </a:prstGeom>
          <a:noFill/>
          <a:ln w="9525">
            <a:noFill/>
            <a:miter lim="800000"/>
            <a:headEnd/>
            <a:tailEnd/>
          </a:ln>
        </p:spPr>
      </p:pic>
      <p:pic>
        <p:nvPicPr>
          <p:cNvPr id="10" name="Picture 13" descr="Footer_3.jpg"/>
          <p:cNvPicPr>
            <a:picLocks noChangeAspect="1"/>
          </p:cNvPicPr>
          <p:nvPr userDrawn="1"/>
        </p:nvPicPr>
        <p:blipFill>
          <a:blip r:embed="rId5" cstate="print"/>
          <a:srcRect/>
          <a:stretch>
            <a:fillRect/>
          </a:stretch>
        </p:blipFill>
        <p:spPr bwMode="auto">
          <a:xfrm>
            <a:off x="0" y="6172200"/>
            <a:ext cx="9144000" cy="685800"/>
          </a:xfrm>
          <a:prstGeom prst="rect">
            <a:avLst/>
          </a:prstGeom>
          <a:noFill/>
          <a:ln w="9525">
            <a:noFill/>
            <a:miter lim="800000"/>
            <a:headEnd/>
            <a:tailEnd/>
          </a:ln>
        </p:spPr>
      </p:pic>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02818" name="think-cell Slide" r:id="rId3" imgW="360" imgH="360" progId="">
              <p:embed/>
            </p:oleObj>
          </a:graphicData>
        </a:graphic>
      </p:graphicFrame>
      <p:sp>
        <p:nvSpPr>
          <p:cNvPr id="5" name="Rectangle 3"/>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0" descr="start here.png"/>
          <p:cNvPicPr>
            <a:picLocks noChangeAspect="1"/>
          </p:cNvPicPr>
          <p:nvPr userDrawn="1"/>
        </p:nvPicPr>
        <p:blipFill>
          <a:blip r:embed="rId4" cstate="print"/>
          <a:srcRect/>
          <a:stretch>
            <a:fillRect/>
          </a:stretch>
        </p:blipFill>
        <p:spPr bwMode="auto">
          <a:xfrm>
            <a:off x="0" y="4598988"/>
            <a:ext cx="9144000" cy="2259012"/>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03842" name="think-cell Slide" r:id="rId3" imgW="360" imgH="360" progId="">
              <p:embed/>
            </p:oleObj>
          </a:graphicData>
        </a:graphic>
      </p:graphicFrame>
      <p:sp>
        <p:nvSpPr>
          <p:cNvPr id="5" name="Rectangle 3"/>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1" descr="Footer_1.jpg"/>
          <p:cNvPicPr>
            <a:picLocks noChangeAspect="1"/>
          </p:cNvPicPr>
          <p:nvPr userDrawn="1"/>
        </p:nvPicPr>
        <p:blipFill>
          <a:blip r:embed="rId4" cstate="print"/>
          <a:srcRect/>
          <a:stretch>
            <a:fillRect/>
          </a:stretch>
        </p:blipFill>
        <p:spPr bwMode="auto">
          <a:xfrm>
            <a:off x="0" y="5622925"/>
            <a:ext cx="9144000" cy="1235075"/>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9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04866" name="think-cell Slide" r:id="rId3" imgW="360" imgH="360" progId="">
              <p:embed/>
            </p:oleObj>
          </a:graphicData>
        </a:graphic>
      </p:graphicFrame>
      <p:sp>
        <p:nvSpPr>
          <p:cNvPr id="5" name="Rectangle 3"/>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0" descr="Footer_2.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3" name="Picture 2"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34569356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25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05890" name="think-cell Slide" r:id="rId3" imgW="360" imgH="360" progId="">
              <p:embed/>
            </p:oleObj>
          </a:graphicData>
        </a:graphic>
      </p:graphicFrame>
      <p:sp>
        <p:nvSpPr>
          <p:cNvPr id="5" name="Rectangle 3"/>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1" descr="Footer_3.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74_Title Slide">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1588" y="1588"/>
          <a:ext cx="1587" cy="1587"/>
        </p:xfrm>
        <a:graphic>
          <a:graphicData uri="http://schemas.openxmlformats.org/presentationml/2006/ole">
            <p:oleObj spid="_x0000_s806914" name="think-cell Slide" r:id="rId3" imgW="360" imgH="360" progId="">
              <p:embed/>
            </p:oleObj>
          </a:graphicData>
        </a:graphic>
      </p:graphicFrame>
      <p:sp>
        <p:nvSpPr>
          <p:cNvPr id="3" name="Rectangle 8"/>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4" name="Oval 19"/>
          <p:cNvSpPr/>
          <p:nvPr userDrawn="1"/>
        </p:nvSpPr>
        <p:spPr>
          <a:xfrm>
            <a:off x="-1484313" y="1573213"/>
            <a:ext cx="7440613" cy="74406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Oval 21"/>
          <p:cNvSpPr/>
          <p:nvPr userDrawn="1"/>
        </p:nvSpPr>
        <p:spPr>
          <a:xfrm>
            <a:off x="5176838" y="-11731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22"/>
          <p:cNvSpPr/>
          <p:nvPr userDrawn="1"/>
        </p:nvSpPr>
        <p:spPr>
          <a:xfrm>
            <a:off x="7024688" y="4081463"/>
            <a:ext cx="4651375" cy="4651375"/>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7" name="Picture 10" descr="Title_1.png"/>
          <p:cNvPicPr>
            <a:picLocks noChangeAspect="1"/>
          </p:cNvPicPr>
          <p:nvPr userDrawn="1"/>
        </p:nvPicPr>
        <p:blipFill>
          <a:blip r:embed="rId4" cstate="print"/>
          <a:srcRect/>
          <a:stretch>
            <a:fillRect/>
          </a:stretch>
        </p:blipFill>
        <p:spPr bwMode="auto">
          <a:xfrm>
            <a:off x="420688" y="411163"/>
            <a:ext cx="7042150" cy="4756150"/>
          </a:xfrm>
          <a:prstGeom prst="rect">
            <a:avLst/>
          </a:prstGeom>
          <a:noFill/>
          <a:ln w="9525">
            <a:noFill/>
            <a:miter lim="800000"/>
            <a:headEnd/>
            <a:tailEnd/>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75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07938" name="think-cell Slide" r:id="rId3" imgW="360" imgH="360" progId="">
              <p:embed/>
            </p:oleObj>
          </a:graphicData>
        </a:graphic>
      </p:graphicFrame>
      <p:sp>
        <p:nvSpPr>
          <p:cNvPr id="5" name="Rectangle 9"/>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19"/>
          <p:cNvSpPr/>
          <p:nvPr userDrawn="1"/>
        </p:nvSpPr>
        <p:spPr>
          <a:xfrm>
            <a:off x="-2454275" y="-1084263"/>
            <a:ext cx="7942263" cy="794226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Oval 21"/>
          <p:cNvSpPr/>
          <p:nvPr userDrawn="1"/>
        </p:nvSpPr>
        <p:spPr>
          <a:xfrm>
            <a:off x="5257800" y="-21256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8" name="Oval 22"/>
          <p:cNvSpPr/>
          <p:nvPr userDrawn="1"/>
        </p:nvSpPr>
        <p:spPr>
          <a:xfrm>
            <a:off x="5688013" y="2744788"/>
            <a:ext cx="5988050" cy="598805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9" name="Picture 12" descr="Title_2.png"/>
          <p:cNvPicPr>
            <a:picLocks noChangeAspect="1"/>
          </p:cNvPicPr>
          <p:nvPr userDrawn="1"/>
        </p:nvPicPr>
        <p:blipFill>
          <a:blip r:embed="rId4" cstate="print"/>
          <a:srcRect/>
          <a:stretch>
            <a:fillRect/>
          </a:stretch>
        </p:blipFill>
        <p:spPr bwMode="auto">
          <a:xfrm>
            <a:off x="461963" y="452438"/>
            <a:ext cx="5505450" cy="2522537"/>
          </a:xfrm>
          <a:prstGeom prst="rect">
            <a:avLst/>
          </a:prstGeom>
          <a:noFill/>
          <a:ln w="9525">
            <a:noFill/>
            <a:miter lim="800000"/>
            <a:headEnd/>
            <a:tailEnd/>
          </a:ln>
        </p:spPr>
      </p:pic>
      <p:pic>
        <p:nvPicPr>
          <p:cNvPr id="10" name="Picture 13" descr="Footer_3.jpg"/>
          <p:cNvPicPr>
            <a:picLocks noChangeAspect="1"/>
          </p:cNvPicPr>
          <p:nvPr userDrawn="1"/>
        </p:nvPicPr>
        <p:blipFill>
          <a:blip r:embed="rId5" cstate="print"/>
          <a:srcRect/>
          <a:stretch>
            <a:fillRect/>
          </a:stretch>
        </p:blipFill>
        <p:spPr bwMode="auto">
          <a:xfrm>
            <a:off x="0" y="6172200"/>
            <a:ext cx="9144000" cy="685800"/>
          </a:xfrm>
          <a:prstGeom prst="rect">
            <a:avLst/>
          </a:prstGeom>
          <a:noFill/>
          <a:ln w="9525">
            <a:noFill/>
            <a:miter lim="800000"/>
            <a:headEnd/>
            <a:tailEnd/>
          </a:ln>
        </p:spPr>
      </p:pic>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32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08962"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0" descr="start here.png"/>
          <p:cNvPicPr>
            <a:picLocks noChangeAspect="1"/>
          </p:cNvPicPr>
          <p:nvPr userDrawn="1"/>
        </p:nvPicPr>
        <p:blipFill>
          <a:blip r:embed="rId4" cstate="print"/>
          <a:srcRect/>
          <a:stretch>
            <a:fillRect/>
          </a:stretch>
        </p:blipFill>
        <p:spPr bwMode="auto">
          <a:xfrm>
            <a:off x="0" y="4598988"/>
            <a:ext cx="9144000" cy="2259012"/>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33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09986" name="think-cell Slide" r:id="rId3" imgW="360" imgH="360" progId="">
              <p:embed/>
            </p:oleObj>
          </a:graphicData>
        </a:graphic>
      </p:graphicFrame>
      <p:sp>
        <p:nvSpPr>
          <p:cNvPr id="5" name="Rectangle 10"/>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1" descr="Footer_1.jpg"/>
          <p:cNvPicPr>
            <a:picLocks noChangeAspect="1"/>
          </p:cNvPicPr>
          <p:nvPr userDrawn="1"/>
        </p:nvPicPr>
        <p:blipFill>
          <a:blip r:embed="rId4" cstate="print"/>
          <a:srcRect/>
          <a:stretch>
            <a:fillRect/>
          </a:stretch>
        </p:blipFill>
        <p:spPr bwMode="auto">
          <a:xfrm>
            <a:off x="0" y="5622925"/>
            <a:ext cx="9144000" cy="1235075"/>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34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11010"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0" descr="Footer_2.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35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12034"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1" descr="Footer_3.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76_Title Slide">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1588" y="1588"/>
          <a:ext cx="1587" cy="1587"/>
        </p:xfrm>
        <a:graphic>
          <a:graphicData uri="http://schemas.openxmlformats.org/presentationml/2006/ole">
            <p:oleObj spid="_x0000_s813058" name="think-cell Slide" r:id="rId3" imgW="360" imgH="360" progId="">
              <p:embed/>
            </p:oleObj>
          </a:graphicData>
        </a:graphic>
      </p:graphicFrame>
      <p:sp>
        <p:nvSpPr>
          <p:cNvPr id="3" name="Rectangle 6"/>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4" name="Oval 19"/>
          <p:cNvSpPr/>
          <p:nvPr userDrawn="1"/>
        </p:nvSpPr>
        <p:spPr>
          <a:xfrm>
            <a:off x="-1484313" y="1573213"/>
            <a:ext cx="7440613" cy="74406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Oval 21"/>
          <p:cNvSpPr/>
          <p:nvPr userDrawn="1"/>
        </p:nvSpPr>
        <p:spPr>
          <a:xfrm>
            <a:off x="5176838" y="-11731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22"/>
          <p:cNvSpPr/>
          <p:nvPr userDrawn="1"/>
        </p:nvSpPr>
        <p:spPr>
          <a:xfrm>
            <a:off x="7024688" y="4081463"/>
            <a:ext cx="4651375" cy="4651375"/>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7" name="Picture 10" descr="Title_1.png"/>
          <p:cNvPicPr>
            <a:picLocks noChangeAspect="1"/>
          </p:cNvPicPr>
          <p:nvPr userDrawn="1"/>
        </p:nvPicPr>
        <p:blipFill>
          <a:blip r:embed="rId4" cstate="print"/>
          <a:srcRect/>
          <a:stretch>
            <a:fillRect/>
          </a:stretch>
        </p:blipFill>
        <p:spPr bwMode="auto">
          <a:xfrm>
            <a:off x="420688" y="411163"/>
            <a:ext cx="7042150" cy="4756150"/>
          </a:xfrm>
          <a:prstGeom prst="rect">
            <a:avLst/>
          </a:prstGeom>
          <a:noFill/>
          <a:ln w="9525">
            <a:noFill/>
            <a:miter lim="800000"/>
            <a:headEnd/>
            <a:tailEnd/>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77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14082" name="think-cell Slide" r:id="rId3" imgW="360" imgH="360" progId="">
              <p:embed/>
            </p:oleObj>
          </a:graphicData>
        </a:graphic>
      </p:graphicFrame>
      <p:sp>
        <p:nvSpPr>
          <p:cNvPr id="5" name="Rectangle 14"/>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19"/>
          <p:cNvSpPr/>
          <p:nvPr userDrawn="1"/>
        </p:nvSpPr>
        <p:spPr>
          <a:xfrm>
            <a:off x="-2454275" y="-1084263"/>
            <a:ext cx="7942263" cy="794226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Oval 21"/>
          <p:cNvSpPr/>
          <p:nvPr userDrawn="1"/>
        </p:nvSpPr>
        <p:spPr>
          <a:xfrm>
            <a:off x="5257800" y="-21256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8" name="Oval 22"/>
          <p:cNvSpPr/>
          <p:nvPr userDrawn="1"/>
        </p:nvSpPr>
        <p:spPr>
          <a:xfrm>
            <a:off x="5688013" y="2744788"/>
            <a:ext cx="5988050" cy="598805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9" name="Picture 12" descr="Title_2.png"/>
          <p:cNvPicPr>
            <a:picLocks noChangeAspect="1"/>
          </p:cNvPicPr>
          <p:nvPr userDrawn="1"/>
        </p:nvPicPr>
        <p:blipFill>
          <a:blip r:embed="rId4" cstate="print"/>
          <a:srcRect/>
          <a:stretch>
            <a:fillRect/>
          </a:stretch>
        </p:blipFill>
        <p:spPr bwMode="auto">
          <a:xfrm>
            <a:off x="461963" y="452438"/>
            <a:ext cx="5505450" cy="2522537"/>
          </a:xfrm>
          <a:prstGeom prst="rect">
            <a:avLst/>
          </a:prstGeom>
          <a:noFill/>
          <a:ln w="9525">
            <a:noFill/>
            <a:miter lim="800000"/>
            <a:headEnd/>
            <a:tailEnd/>
          </a:ln>
        </p:spPr>
      </p:pic>
      <p:pic>
        <p:nvPicPr>
          <p:cNvPr id="10" name="Picture 13" descr="Footer_3.jpg"/>
          <p:cNvPicPr>
            <a:picLocks noChangeAspect="1"/>
          </p:cNvPicPr>
          <p:nvPr userDrawn="1"/>
        </p:nvPicPr>
        <p:blipFill>
          <a:blip r:embed="rId5" cstate="print"/>
          <a:srcRect/>
          <a:stretch>
            <a:fillRect/>
          </a:stretch>
        </p:blipFill>
        <p:spPr bwMode="auto">
          <a:xfrm>
            <a:off x="0" y="6172200"/>
            <a:ext cx="9144000" cy="685800"/>
          </a:xfrm>
          <a:prstGeom prst="rect">
            <a:avLst/>
          </a:prstGeom>
          <a:noFill/>
          <a:ln w="9525">
            <a:noFill/>
            <a:miter lim="800000"/>
            <a:headEnd/>
            <a:tailEnd/>
          </a:ln>
        </p:spPr>
      </p:pic>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36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15106"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0" descr="start here.png"/>
          <p:cNvPicPr>
            <a:picLocks noChangeAspect="1"/>
          </p:cNvPicPr>
          <p:nvPr userDrawn="1"/>
        </p:nvPicPr>
        <p:blipFill>
          <a:blip r:embed="rId4" cstate="print"/>
          <a:srcRect/>
          <a:stretch>
            <a:fillRect/>
          </a:stretch>
        </p:blipFill>
        <p:spPr bwMode="auto">
          <a:xfrm>
            <a:off x="0" y="4598988"/>
            <a:ext cx="9144000" cy="2259012"/>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2" name="Picture 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7564851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37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16130"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1" descr="Footer_1.jpg"/>
          <p:cNvPicPr>
            <a:picLocks noChangeAspect="1"/>
          </p:cNvPicPr>
          <p:nvPr userDrawn="1"/>
        </p:nvPicPr>
        <p:blipFill>
          <a:blip r:embed="rId4" cstate="print"/>
          <a:srcRect/>
          <a:stretch>
            <a:fillRect/>
          </a:stretch>
        </p:blipFill>
        <p:spPr bwMode="auto">
          <a:xfrm>
            <a:off x="0" y="5622925"/>
            <a:ext cx="9144000" cy="1235075"/>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38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17154"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0" descr="Footer_2.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39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18178"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1" descr="Footer_3.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78_Title Slide">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1588" y="1588"/>
          <a:ext cx="1587" cy="1587"/>
        </p:xfrm>
        <a:graphic>
          <a:graphicData uri="http://schemas.openxmlformats.org/presentationml/2006/ole">
            <p:oleObj spid="_x0000_s819202" name="think-cell Slide" r:id="rId3" imgW="360" imgH="360" progId="">
              <p:embed/>
            </p:oleObj>
          </a:graphicData>
        </a:graphic>
      </p:graphicFrame>
      <p:sp>
        <p:nvSpPr>
          <p:cNvPr id="3" name="Rectangle 7"/>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4" name="Oval 19"/>
          <p:cNvSpPr/>
          <p:nvPr userDrawn="1"/>
        </p:nvSpPr>
        <p:spPr>
          <a:xfrm>
            <a:off x="-1484313" y="1573213"/>
            <a:ext cx="7440613" cy="74406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Oval 21"/>
          <p:cNvSpPr/>
          <p:nvPr userDrawn="1"/>
        </p:nvSpPr>
        <p:spPr>
          <a:xfrm>
            <a:off x="5176838" y="-11731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22"/>
          <p:cNvSpPr/>
          <p:nvPr userDrawn="1"/>
        </p:nvSpPr>
        <p:spPr>
          <a:xfrm>
            <a:off x="7024688" y="4081463"/>
            <a:ext cx="4651375" cy="4651375"/>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7" name="Picture 10" descr="Title_1.png"/>
          <p:cNvPicPr>
            <a:picLocks noChangeAspect="1"/>
          </p:cNvPicPr>
          <p:nvPr userDrawn="1"/>
        </p:nvPicPr>
        <p:blipFill>
          <a:blip r:embed="rId4" cstate="print"/>
          <a:srcRect/>
          <a:stretch>
            <a:fillRect/>
          </a:stretch>
        </p:blipFill>
        <p:spPr bwMode="auto">
          <a:xfrm>
            <a:off x="420688" y="411163"/>
            <a:ext cx="7042150" cy="4756150"/>
          </a:xfrm>
          <a:prstGeom prst="rect">
            <a:avLst/>
          </a:prstGeom>
          <a:noFill/>
          <a:ln w="9525">
            <a:noFill/>
            <a:miter lim="800000"/>
            <a:headEnd/>
            <a:tailEnd/>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79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20226" name="think-cell Slide" r:id="rId3" imgW="360" imgH="360" progId="">
              <p:embed/>
            </p:oleObj>
          </a:graphicData>
        </a:graphic>
      </p:graphicFrame>
      <p:sp>
        <p:nvSpPr>
          <p:cNvPr id="5" name="Rectangle 9"/>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19"/>
          <p:cNvSpPr/>
          <p:nvPr userDrawn="1"/>
        </p:nvSpPr>
        <p:spPr>
          <a:xfrm>
            <a:off x="-2454275" y="-1084263"/>
            <a:ext cx="7942263" cy="794226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Oval 21"/>
          <p:cNvSpPr/>
          <p:nvPr userDrawn="1"/>
        </p:nvSpPr>
        <p:spPr>
          <a:xfrm>
            <a:off x="5257800" y="-21256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8" name="Oval 22"/>
          <p:cNvSpPr/>
          <p:nvPr userDrawn="1"/>
        </p:nvSpPr>
        <p:spPr>
          <a:xfrm>
            <a:off x="5688013" y="2744788"/>
            <a:ext cx="5988050" cy="598805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9" name="Picture 12" descr="Title_2.png"/>
          <p:cNvPicPr>
            <a:picLocks noChangeAspect="1"/>
          </p:cNvPicPr>
          <p:nvPr userDrawn="1"/>
        </p:nvPicPr>
        <p:blipFill>
          <a:blip r:embed="rId4" cstate="print"/>
          <a:srcRect/>
          <a:stretch>
            <a:fillRect/>
          </a:stretch>
        </p:blipFill>
        <p:spPr bwMode="auto">
          <a:xfrm>
            <a:off x="461963" y="452438"/>
            <a:ext cx="5505450" cy="2522537"/>
          </a:xfrm>
          <a:prstGeom prst="rect">
            <a:avLst/>
          </a:prstGeom>
          <a:noFill/>
          <a:ln w="9525">
            <a:noFill/>
            <a:miter lim="800000"/>
            <a:headEnd/>
            <a:tailEnd/>
          </a:ln>
        </p:spPr>
      </p:pic>
      <p:pic>
        <p:nvPicPr>
          <p:cNvPr id="10" name="Picture 13" descr="Footer_3.jpg"/>
          <p:cNvPicPr>
            <a:picLocks noChangeAspect="1"/>
          </p:cNvPicPr>
          <p:nvPr userDrawn="1"/>
        </p:nvPicPr>
        <p:blipFill>
          <a:blip r:embed="rId5" cstate="print"/>
          <a:srcRect/>
          <a:stretch>
            <a:fillRect/>
          </a:stretch>
        </p:blipFill>
        <p:spPr bwMode="auto">
          <a:xfrm>
            <a:off x="0" y="6172200"/>
            <a:ext cx="9144000" cy="685800"/>
          </a:xfrm>
          <a:prstGeom prst="rect">
            <a:avLst/>
          </a:prstGeom>
          <a:noFill/>
          <a:ln w="9525">
            <a:noFill/>
            <a:miter lim="800000"/>
            <a:headEnd/>
            <a:tailEnd/>
          </a:ln>
        </p:spPr>
      </p:pic>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21250" name="think-cell Slide" r:id="rId3" imgW="360" imgH="360" progId="">
              <p:embed/>
            </p:oleObj>
          </a:graphicData>
        </a:graphic>
      </p:graphicFrame>
      <p:sp>
        <p:nvSpPr>
          <p:cNvPr id="5" name="Rectangle 3"/>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0" descr="start here.png"/>
          <p:cNvPicPr>
            <a:picLocks noChangeAspect="1"/>
          </p:cNvPicPr>
          <p:nvPr userDrawn="1"/>
        </p:nvPicPr>
        <p:blipFill>
          <a:blip r:embed="rId4" cstate="print"/>
          <a:srcRect/>
          <a:stretch>
            <a:fillRect/>
          </a:stretch>
        </p:blipFill>
        <p:spPr bwMode="auto">
          <a:xfrm>
            <a:off x="0" y="4598988"/>
            <a:ext cx="9144000" cy="2259012"/>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22274" name="think-cell Slide" r:id="rId3" imgW="360" imgH="360" progId="">
              <p:embed/>
            </p:oleObj>
          </a:graphicData>
        </a:graphic>
      </p:graphicFrame>
      <p:sp>
        <p:nvSpPr>
          <p:cNvPr id="5" name="Rectangle 3"/>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1" descr="Footer_1.jpg"/>
          <p:cNvPicPr>
            <a:picLocks noChangeAspect="1"/>
          </p:cNvPicPr>
          <p:nvPr userDrawn="1"/>
        </p:nvPicPr>
        <p:blipFill>
          <a:blip r:embed="rId4" cstate="print"/>
          <a:srcRect/>
          <a:stretch>
            <a:fillRect/>
          </a:stretch>
        </p:blipFill>
        <p:spPr bwMode="auto">
          <a:xfrm>
            <a:off x="0" y="5622925"/>
            <a:ext cx="9144000" cy="1235075"/>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18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23298" name="think-cell Slide" r:id="rId3" imgW="360" imgH="360" progId="">
              <p:embed/>
            </p:oleObj>
          </a:graphicData>
        </a:graphic>
      </p:graphicFrame>
      <p:sp>
        <p:nvSpPr>
          <p:cNvPr id="5" name="Rectangle 3"/>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0" descr="Footer_2.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24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24322" name="think-cell Slide" r:id="rId3" imgW="360" imgH="360" progId="">
              <p:embed/>
            </p:oleObj>
          </a:graphicData>
        </a:graphic>
      </p:graphicFrame>
      <p:sp>
        <p:nvSpPr>
          <p:cNvPr id="5" name="Rectangle 3"/>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1" descr="Footer_3.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80_Title Slide">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1588" y="1588"/>
          <a:ext cx="1587" cy="1587"/>
        </p:xfrm>
        <a:graphic>
          <a:graphicData uri="http://schemas.openxmlformats.org/presentationml/2006/ole">
            <p:oleObj spid="_x0000_s825346" name="think-cell Slide" r:id="rId3" imgW="360" imgH="360" progId="">
              <p:embed/>
            </p:oleObj>
          </a:graphicData>
        </a:graphic>
      </p:graphicFrame>
      <p:sp>
        <p:nvSpPr>
          <p:cNvPr id="3" name="Rectangle 6"/>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4" name="Oval 19"/>
          <p:cNvSpPr/>
          <p:nvPr userDrawn="1"/>
        </p:nvSpPr>
        <p:spPr>
          <a:xfrm>
            <a:off x="-1484313" y="1573213"/>
            <a:ext cx="7440613" cy="74406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Oval 21"/>
          <p:cNvSpPr/>
          <p:nvPr userDrawn="1"/>
        </p:nvSpPr>
        <p:spPr>
          <a:xfrm>
            <a:off x="5176838" y="-11731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22"/>
          <p:cNvSpPr/>
          <p:nvPr userDrawn="1"/>
        </p:nvSpPr>
        <p:spPr>
          <a:xfrm>
            <a:off x="7024688" y="4081463"/>
            <a:ext cx="4651375" cy="4651375"/>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7" name="Picture 10" descr="Title_1.png"/>
          <p:cNvPicPr>
            <a:picLocks noChangeAspect="1"/>
          </p:cNvPicPr>
          <p:nvPr userDrawn="1"/>
        </p:nvPicPr>
        <p:blipFill>
          <a:blip r:embed="rId4" cstate="print"/>
          <a:srcRect/>
          <a:stretch>
            <a:fillRect/>
          </a:stretch>
        </p:blipFill>
        <p:spPr bwMode="auto">
          <a:xfrm>
            <a:off x="420688" y="411163"/>
            <a:ext cx="7042150" cy="4756150"/>
          </a:xfrm>
          <a:prstGeom prst="rect">
            <a:avLst/>
          </a:prstGeom>
          <a:noFill/>
          <a:ln w="9525">
            <a:noFill/>
            <a:miter lim="800000"/>
            <a:headEnd/>
            <a:tailEnd/>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2" name="Picture 1"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116726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81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26370" name="think-cell Slide" r:id="rId3" imgW="360" imgH="360" progId="">
              <p:embed/>
            </p:oleObj>
          </a:graphicData>
        </a:graphic>
      </p:graphicFrame>
      <p:sp>
        <p:nvSpPr>
          <p:cNvPr id="5" name="Rectangle 14"/>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19"/>
          <p:cNvSpPr/>
          <p:nvPr userDrawn="1"/>
        </p:nvSpPr>
        <p:spPr>
          <a:xfrm>
            <a:off x="-2454275" y="-1084263"/>
            <a:ext cx="7942263" cy="794226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Oval 21"/>
          <p:cNvSpPr/>
          <p:nvPr userDrawn="1"/>
        </p:nvSpPr>
        <p:spPr>
          <a:xfrm>
            <a:off x="5257800" y="-21256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8" name="Oval 22"/>
          <p:cNvSpPr/>
          <p:nvPr userDrawn="1"/>
        </p:nvSpPr>
        <p:spPr>
          <a:xfrm>
            <a:off x="5688013" y="2744788"/>
            <a:ext cx="5988050" cy="598805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9" name="Picture 12" descr="Title_2.png"/>
          <p:cNvPicPr>
            <a:picLocks noChangeAspect="1"/>
          </p:cNvPicPr>
          <p:nvPr userDrawn="1"/>
        </p:nvPicPr>
        <p:blipFill>
          <a:blip r:embed="rId4" cstate="print"/>
          <a:srcRect/>
          <a:stretch>
            <a:fillRect/>
          </a:stretch>
        </p:blipFill>
        <p:spPr bwMode="auto">
          <a:xfrm>
            <a:off x="461963" y="452438"/>
            <a:ext cx="5505450" cy="2522537"/>
          </a:xfrm>
          <a:prstGeom prst="rect">
            <a:avLst/>
          </a:prstGeom>
          <a:noFill/>
          <a:ln w="9525">
            <a:noFill/>
            <a:miter lim="800000"/>
            <a:headEnd/>
            <a:tailEnd/>
          </a:ln>
        </p:spPr>
      </p:pic>
      <p:pic>
        <p:nvPicPr>
          <p:cNvPr id="10" name="Picture 13" descr="Footer_3.jpg"/>
          <p:cNvPicPr>
            <a:picLocks noChangeAspect="1"/>
          </p:cNvPicPr>
          <p:nvPr userDrawn="1"/>
        </p:nvPicPr>
        <p:blipFill>
          <a:blip r:embed="rId5" cstate="print"/>
          <a:srcRect/>
          <a:stretch>
            <a:fillRect/>
          </a:stretch>
        </p:blipFill>
        <p:spPr bwMode="auto">
          <a:xfrm>
            <a:off x="0" y="6172200"/>
            <a:ext cx="9144000" cy="685800"/>
          </a:xfrm>
          <a:prstGeom prst="rect">
            <a:avLst/>
          </a:prstGeom>
          <a:noFill/>
          <a:ln w="9525">
            <a:noFill/>
            <a:miter lim="800000"/>
            <a:headEnd/>
            <a:tailEnd/>
          </a:ln>
        </p:spPr>
      </p:pic>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40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27394"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0" descr="start here.png"/>
          <p:cNvPicPr>
            <a:picLocks noChangeAspect="1"/>
          </p:cNvPicPr>
          <p:nvPr userDrawn="1"/>
        </p:nvPicPr>
        <p:blipFill>
          <a:blip r:embed="rId4" cstate="print"/>
          <a:srcRect/>
          <a:stretch>
            <a:fillRect/>
          </a:stretch>
        </p:blipFill>
        <p:spPr bwMode="auto">
          <a:xfrm>
            <a:off x="0" y="4598988"/>
            <a:ext cx="9144000" cy="2259012"/>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41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28418"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1" descr="Footer_1.jpg"/>
          <p:cNvPicPr>
            <a:picLocks noChangeAspect="1"/>
          </p:cNvPicPr>
          <p:nvPr userDrawn="1"/>
        </p:nvPicPr>
        <p:blipFill>
          <a:blip r:embed="rId4" cstate="print"/>
          <a:srcRect/>
          <a:stretch>
            <a:fillRect/>
          </a:stretch>
        </p:blipFill>
        <p:spPr bwMode="auto">
          <a:xfrm>
            <a:off x="0" y="5622925"/>
            <a:ext cx="9144000" cy="1235075"/>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42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29442"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0" descr="Footer_2.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43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30466"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1" descr="Footer_3.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82_Title Slide">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1588" y="1588"/>
          <a:ext cx="1587" cy="1587"/>
        </p:xfrm>
        <a:graphic>
          <a:graphicData uri="http://schemas.openxmlformats.org/presentationml/2006/ole">
            <p:oleObj spid="_x0000_s831490" name="think-cell Slide" r:id="rId3" imgW="360" imgH="360" progId="">
              <p:embed/>
            </p:oleObj>
          </a:graphicData>
        </a:graphic>
      </p:graphicFrame>
      <p:sp>
        <p:nvSpPr>
          <p:cNvPr id="3" name="Rectangle 7"/>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4" name="Oval 19"/>
          <p:cNvSpPr/>
          <p:nvPr userDrawn="1"/>
        </p:nvSpPr>
        <p:spPr>
          <a:xfrm>
            <a:off x="-1484313" y="1573213"/>
            <a:ext cx="7440613" cy="74406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Oval 21"/>
          <p:cNvSpPr/>
          <p:nvPr userDrawn="1"/>
        </p:nvSpPr>
        <p:spPr>
          <a:xfrm>
            <a:off x="5176838" y="-11731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22"/>
          <p:cNvSpPr/>
          <p:nvPr userDrawn="1"/>
        </p:nvSpPr>
        <p:spPr>
          <a:xfrm>
            <a:off x="7024688" y="4081463"/>
            <a:ext cx="4651375" cy="4651375"/>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7" name="Picture 10" descr="Title_1.png"/>
          <p:cNvPicPr>
            <a:picLocks noChangeAspect="1"/>
          </p:cNvPicPr>
          <p:nvPr userDrawn="1"/>
        </p:nvPicPr>
        <p:blipFill>
          <a:blip r:embed="rId4" cstate="print"/>
          <a:srcRect/>
          <a:stretch>
            <a:fillRect/>
          </a:stretch>
        </p:blipFill>
        <p:spPr bwMode="auto">
          <a:xfrm>
            <a:off x="420688" y="411163"/>
            <a:ext cx="7042150" cy="4756150"/>
          </a:xfrm>
          <a:prstGeom prst="rect">
            <a:avLst/>
          </a:prstGeom>
          <a:noFill/>
          <a:ln w="9525">
            <a:noFill/>
            <a:miter lim="800000"/>
            <a:headEnd/>
            <a:tailEnd/>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83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32514" name="think-cell Slide" r:id="rId3" imgW="360" imgH="360" progId="">
              <p:embed/>
            </p:oleObj>
          </a:graphicData>
        </a:graphic>
      </p:graphicFrame>
      <p:sp>
        <p:nvSpPr>
          <p:cNvPr id="5" name="Rectangle 9"/>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19"/>
          <p:cNvSpPr/>
          <p:nvPr userDrawn="1"/>
        </p:nvSpPr>
        <p:spPr>
          <a:xfrm>
            <a:off x="-2454275" y="-1084263"/>
            <a:ext cx="7942263" cy="794226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Oval 21"/>
          <p:cNvSpPr/>
          <p:nvPr userDrawn="1"/>
        </p:nvSpPr>
        <p:spPr>
          <a:xfrm>
            <a:off x="5257800" y="-21256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8" name="Oval 22"/>
          <p:cNvSpPr/>
          <p:nvPr userDrawn="1"/>
        </p:nvSpPr>
        <p:spPr>
          <a:xfrm>
            <a:off x="5688013" y="2744788"/>
            <a:ext cx="5988050" cy="598805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9" name="Picture 12" descr="Title_2.png"/>
          <p:cNvPicPr>
            <a:picLocks noChangeAspect="1"/>
          </p:cNvPicPr>
          <p:nvPr userDrawn="1"/>
        </p:nvPicPr>
        <p:blipFill>
          <a:blip r:embed="rId4" cstate="print"/>
          <a:srcRect/>
          <a:stretch>
            <a:fillRect/>
          </a:stretch>
        </p:blipFill>
        <p:spPr bwMode="auto">
          <a:xfrm>
            <a:off x="461963" y="452438"/>
            <a:ext cx="5505450" cy="2522537"/>
          </a:xfrm>
          <a:prstGeom prst="rect">
            <a:avLst/>
          </a:prstGeom>
          <a:noFill/>
          <a:ln w="9525">
            <a:noFill/>
            <a:miter lim="800000"/>
            <a:headEnd/>
            <a:tailEnd/>
          </a:ln>
        </p:spPr>
      </p:pic>
      <p:pic>
        <p:nvPicPr>
          <p:cNvPr id="10" name="Picture 13" descr="Footer_3.jpg"/>
          <p:cNvPicPr>
            <a:picLocks noChangeAspect="1"/>
          </p:cNvPicPr>
          <p:nvPr userDrawn="1"/>
        </p:nvPicPr>
        <p:blipFill>
          <a:blip r:embed="rId5" cstate="print"/>
          <a:srcRect/>
          <a:stretch>
            <a:fillRect/>
          </a:stretch>
        </p:blipFill>
        <p:spPr bwMode="auto">
          <a:xfrm>
            <a:off x="0" y="6172200"/>
            <a:ext cx="9144000" cy="685800"/>
          </a:xfrm>
          <a:prstGeom prst="rect">
            <a:avLst/>
          </a:prstGeom>
          <a:noFill/>
          <a:ln w="9525">
            <a:noFill/>
            <a:miter lim="800000"/>
            <a:headEnd/>
            <a:tailEnd/>
          </a:ln>
        </p:spPr>
      </p:pic>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33538"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0" descr="start here.png"/>
          <p:cNvPicPr>
            <a:picLocks noChangeAspect="1"/>
          </p:cNvPicPr>
          <p:nvPr userDrawn="1"/>
        </p:nvPicPr>
        <p:blipFill>
          <a:blip r:embed="rId4" cstate="print"/>
          <a:srcRect/>
          <a:stretch>
            <a:fillRect/>
          </a:stretch>
        </p:blipFill>
        <p:spPr bwMode="auto">
          <a:xfrm>
            <a:off x="0" y="4598988"/>
            <a:ext cx="9144000" cy="2259012"/>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34562"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1" descr="Footer_1.jpg"/>
          <p:cNvPicPr>
            <a:picLocks noChangeAspect="1"/>
          </p:cNvPicPr>
          <p:nvPr userDrawn="1"/>
        </p:nvPicPr>
        <p:blipFill>
          <a:blip r:embed="rId4" cstate="print"/>
          <a:srcRect/>
          <a:stretch>
            <a:fillRect/>
          </a:stretch>
        </p:blipFill>
        <p:spPr bwMode="auto">
          <a:xfrm>
            <a:off x="0" y="5622925"/>
            <a:ext cx="9144000" cy="1235075"/>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20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35586"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0" descr="Footer_2.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4" name="Picture 13"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5765021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26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36610"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1" descr="Footer_3.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84_Title Slide">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1588" y="1588"/>
          <a:ext cx="1587" cy="1587"/>
        </p:xfrm>
        <a:graphic>
          <a:graphicData uri="http://schemas.openxmlformats.org/presentationml/2006/ole">
            <p:oleObj spid="_x0000_s837634" name="think-cell Slide" r:id="rId3" imgW="360" imgH="360" progId="">
              <p:embed/>
            </p:oleObj>
          </a:graphicData>
        </a:graphic>
      </p:graphicFrame>
      <p:sp>
        <p:nvSpPr>
          <p:cNvPr id="3" name="Rectangle 6"/>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4" name="Oval 19"/>
          <p:cNvSpPr/>
          <p:nvPr userDrawn="1"/>
        </p:nvSpPr>
        <p:spPr>
          <a:xfrm>
            <a:off x="-1484313" y="1573213"/>
            <a:ext cx="7440613" cy="74406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Oval 21"/>
          <p:cNvSpPr/>
          <p:nvPr userDrawn="1"/>
        </p:nvSpPr>
        <p:spPr>
          <a:xfrm>
            <a:off x="5176838" y="-11731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22"/>
          <p:cNvSpPr/>
          <p:nvPr userDrawn="1"/>
        </p:nvSpPr>
        <p:spPr>
          <a:xfrm>
            <a:off x="7024688" y="4081463"/>
            <a:ext cx="4651375" cy="4651375"/>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7" name="Picture 10" descr="Title_1.png"/>
          <p:cNvPicPr>
            <a:picLocks noChangeAspect="1"/>
          </p:cNvPicPr>
          <p:nvPr userDrawn="1"/>
        </p:nvPicPr>
        <p:blipFill>
          <a:blip r:embed="rId4" cstate="print"/>
          <a:srcRect/>
          <a:stretch>
            <a:fillRect/>
          </a:stretch>
        </p:blipFill>
        <p:spPr bwMode="auto">
          <a:xfrm>
            <a:off x="420688" y="411163"/>
            <a:ext cx="7042150" cy="4756150"/>
          </a:xfrm>
          <a:prstGeom prst="rect">
            <a:avLst/>
          </a:prstGeom>
          <a:noFill/>
          <a:ln w="9525">
            <a:noFill/>
            <a:miter lim="800000"/>
            <a:headEnd/>
            <a:tailEnd/>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85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38658" name="think-cell Slide" r:id="rId3" imgW="360" imgH="360" progId="">
              <p:embed/>
            </p:oleObj>
          </a:graphicData>
        </a:graphic>
      </p:graphicFrame>
      <p:sp>
        <p:nvSpPr>
          <p:cNvPr id="5" name="Rectangle 14"/>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19"/>
          <p:cNvSpPr/>
          <p:nvPr userDrawn="1"/>
        </p:nvSpPr>
        <p:spPr>
          <a:xfrm>
            <a:off x="-2454275" y="-1084263"/>
            <a:ext cx="7942263" cy="794226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Oval 21"/>
          <p:cNvSpPr/>
          <p:nvPr userDrawn="1"/>
        </p:nvSpPr>
        <p:spPr>
          <a:xfrm>
            <a:off x="5257800" y="-21256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8" name="Oval 22"/>
          <p:cNvSpPr/>
          <p:nvPr userDrawn="1"/>
        </p:nvSpPr>
        <p:spPr>
          <a:xfrm>
            <a:off x="5688013" y="2744788"/>
            <a:ext cx="5988050" cy="598805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9" name="Picture 12" descr="Title_2.png"/>
          <p:cNvPicPr>
            <a:picLocks noChangeAspect="1"/>
          </p:cNvPicPr>
          <p:nvPr userDrawn="1"/>
        </p:nvPicPr>
        <p:blipFill>
          <a:blip r:embed="rId4" cstate="print"/>
          <a:srcRect/>
          <a:stretch>
            <a:fillRect/>
          </a:stretch>
        </p:blipFill>
        <p:spPr bwMode="auto">
          <a:xfrm>
            <a:off x="461963" y="452438"/>
            <a:ext cx="5505450" cy="2522537"/>
          </a:xfrm>
          <a:prstGeom prst="rect">
            <a:avLst/>
          </a:prstGeom>
          <a:noFill/>
          <a:ln w="9525">
            <a:noFill/>
            <a:miter lim="800000"/>
            <a:headEnd/>
            <a:tailEnd/>
          </a:ln>
        </p:spPr>
      </p:pic>
      <p:pic>
        <p:nvPicPr>
          <p:cNvPr id="10" name="Picture 13" descr="Footer_3.jpg"/>
          <p:cNvPicPr>
            <a:picLocks noChangeAspect="1"/>
          </p:cNvPicPr>
          <p:nvPr userDrawn="1"/>
        </p:nvPicPr>
        <p:blipFill>
          <a:blip r:embed="rId5" cstate="print"/>
          <a:srcRect/>
          <a:stretch>
            <a:fillRect/>
          </a:stretch>
        </p:blipFill>
        <p:spPr bwMode="auto">
          <a:xfrm>
            <a:off x="0" y="6172200"/>
            <a:ext cx="9144000" cy="685800"/>
          </a:xfrm>
          <a:prstGeom prst="rect">
            <a:avLst/>
          </a:prstGeom>
          <a:noFill/>
          <a:ln w="9525">
            <a:noFill/>
            <a:miter lim="800000"/>
            <a:headEnd/>
            <a:tailEnd/>
          </a:ln>
        </p:spPr>
      </p:pic>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44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39682"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0" descr="start here.png"/>
          <p:cNvPicPr>
            <a:picLocks noChangeAspect="1"/>
          </p:cNvPicPr>
          <p:nvPr userDrawn="1"/>
        </p:nvPicPr>
        <p:blipFill>
          <a:blip r:embed="rId4" cstate="print"/>
          <a:srcRect/>
          <a:stretch>
            <a:fillRect/>
          </a:stretch>
        </p:blipFill>
        <p:spPr bwMode="auto">
          <a:xfrm>
            <a:off x="0" y="4598988"/>
            <a:ext cx="9144000" cy="2259012"/>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45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40706"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1" descr="Footer_1.jpg"/>
          <p:cNvPicPr>
            <a:picLocks noChangeAspect="1"/>
          </p:cNvPicPr>
          <p:nvPr userDrawn="1"/>
        </p:nvPicPr>
        <p:blipFill>
          <a:blip r:embed="rId4" cstate="print"/>
          <a:srcRect/>
          <a:stretch>
            <a:fillRect/>
          </a:stretch>
        </p:blipFill>
        <p:spPr bwMode="auto">
          <a:xfrm>
            <a:off x="0" y="5622925"/>
            <a:ext cx="9144000" cy="1235075"/>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46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41730"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0" descr="Footer_2.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47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42754"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1" descr="Footer_3.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86_Title Slide">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1588" y="1588"/>
          <a:ext cx="1587" cy="1587"/>
        </p:xfrm>
        <a:graphic>
          <a:graphicData uri="http://schemas.openxmlformats.org/presentationml/2006/ole">
            <p:oleObj spid="_x0000_s843778" name="think-cell Slide" r:id="rId3" imgW="360" imgH="360" progId="">
              <p:embed/>
            </p:oleObj>
          </a:graphicData>
        </a:graphic>
      </p:graphicFrame>
      <p:sp>
        <p:nvSpPr>
          <p:cNvPr id="3" name="Rectangle 7"/>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4" name="Oval 19"/>
          <p:cNvSpPr/>
          <p:nvPr userDrawn="1"/>
        </p:nvSpPr>
        <p:spPr>
          <a:xfrm>
            <a:off x="-1484313" y="1573213"/>
            <a:ext cx="7440613" cy="74406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Oval 21"/>
          <p:cNvSpPr/>
          <p:nvPr userDrawn="1"/>
        </p:nvSpPr>
        <p:spPr>
          <a:xfrm>
            <a:off x="5176838" y="-11731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22"/>
          <p:cNvSpPr/>
          <p:nvPr userDrawn="1"/>
        </p:nvSpPr>
        <p:spPr>
          <a:xfrm>
            <a:off x="7024688" y="4081463"/>
            <a:ext cx="4651375" cy="4651375"/>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7" name="Picture 10" descr="Title_1.png"/>
          <p:cNvPicPr>
            <a:picLocks noChangeAspect="1"/>
          </p:cNvPicPr>
          <p:nvPr userDrawn="1"/>
        </p:nvPicPr>
        <p:blipFill>
          <a:blip r:embed="rId4" cstate="print"/>
          <a:srcRect/>
          <a:stretch>
            <a:fillRect/>
          </a:stretch>
        </p:blipFill>
        <p:spPr bwMode="auto">
          <a:xfrm>
            <a:off x="420688" y="411163"/>
            <a:ext cx="7042150" cy="4756150"/>
          </a:xfrm>
          <a:prstGeom prst="rect">
            <a:avLst/>
          </a:prstGeom>
          <a:noFill/>
          <a:ln w="9525">
            <a:noFill/>
            <a:miter lim="800000"/>
            <a:headEnd/>
            <a:tailEnd/>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87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44802" name="think-cell Slide" r:id="rId3" imgW="360" imgH="360" progId="">
              <p:embed/>
            </p:oleObj>
          </a:graphicData>
        </a:graphic>
      </p:graphicFrame>
      <p:sp>
        <p:nvSpPr>
          <p:cNvPr id="5" name="Rectangle 9"/>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19"/>
          <p:cNvSpPr/>
          <p:nvPr userDrawn="1"/>
        </p:nvSpPr>
        <p:spPr>
          <a:xfrm>
            <a:off x="-2454275" y="-1084263"/>
            <a:ext cx="7942263" cy="794226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Oval 21"/>
          <p:cNvSpPr/>
          <p:nvPr userDrawn="1"/>
        </p:nvSpPr>
        <p:spPr>
          <a:xfrm>
            <a:off x="5257800" y="-21256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8" name="Oval 22"/>
          <p:cNvSpPr/>
          <p:nvPr userDrawn="1"/>
        </p:nvSpPr>
        <p:spPr>
          <a:xfrm>
            <a:off x="5688013" y="2744788"/>
            <a:ext cx="5988050" cy="598805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9" name="Picture 12" descr="Title_2.png"/>
          <p:cNvPicPr>
            <a:picLocks noChangeAspect="1"/>
          </p:cNvPicPr>
          <p:nvPr userDrawn="1"/>
        </p:nvPicPr>
        <p:blipFill>
          <a:blip r:embed="rId4" cstate="print"/>
          <a:srcRect/>
          <a:stretch>
            <a:fillRect/>
          </a:stretch>
        </p:blipFill>
        <p:spPr bwMode="auto">
          <a:xfrm>
            <a:off x="461963" y="452438"/>
            <a:ext cx="5505450" cy="2522537"/>
          </a:xfrm>
          <a:prstGeom prst="rect">
            <a:avLst/>
          </a:prstGeom>
          <a:noFill/>
          <a:ln w="9525">
            <a:noFill/>
            <a:miter lim="800000"/>
            <a:headEnd/>
            <a:tailEnd/>
          </a:ln>
        </p:spPr>
      </p:pic>
      <p:pic>
        <p:nvPicPr>
          <p:cNvPr id="10" name="Picture 13" descr="Footer_3.jpg"/>
          <p:cNvPicPr>
            <a:picLocks noChangeAspect="1"/>
          </p:cNvPicPr>
          <p:nvPr userDrawn="1"/>
        </p:nvPicPr>
        <p:blipFill>
          <a:blip r:embed="rId5" cstate="print"/>
          <a:srcRect/>
          <a:stretch>
            <a:fillRect/>
          </a:stretch>
        </p:blipFill>
        <p:spPr bwMode="auto">
          <a:xfrm>
            <a:off x="0" y="6172200"/>
            <a:ext cx="9144000" cy="685800"/>
          </a:xfrm>
          <a:prstGeom prst="rect">
            <a:avLst/>
          </a:prstGeom>
          <a:noFill/>
          <a:ln w="9525">
            <a:noFill/>
            <a:miter lim="800000"/>
            <a:headEnd/>
            <a:tailEnd/>
          </a:ln>
        </p:spPr>
      </p:pic>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45826"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0" descr="start here.png"/>
          <p:cNvPicPr>
            <a:picLocks noChangeAspect="1"/>
          </p:cNvPicPr>
          <p:nvPr userDrawn="1"/>
        </p:nvPicPr>
        <p:blipFill>
          <a:blip r:embed="rId4" cstate="print"/>
          <a:srcRect/>
          <a:stretch>
            <a:fillRect/>
          </a:stretch>
        </p:blipFill>
        <p:spPr bwMode="auto">
          <a:xfrm>
            <a:off x="0" y="4598988"/>
            <a:ext cx="9144000" cy="2259012"/>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2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117593276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46850"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1" descr="Footer_1.jpg"/>
          <p:cNvPicPr>
            <a:picLocks noChangeAspect="1"/>
          </p:cNvPicPr>
          <p:nvPr userDrawn="1"/>
        </p:nvPicPr>
        <p:blipFill>
          <a:blip r:embed="rId4" cstate="print"/>
          <a:srcRect/>
          <a:stretch>
            <a:fillRect/>
          </a:stretch>
        </p:blipFill>
        <p:spPr bwMode="auto">
          <a:xfrm>
            <a:off x="0" y="5622925"/>
            <a:ext cx="9144000" cy="1235075"/>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22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47874"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0" descr="Footer_2.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29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48898"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11" descr="Footer_3.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88_Title Slide">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1588" y="1588"/>
          <a:ext cx="1587" cy="1587"/>
        </p:xfrm>
        <a:graphic>
          <a:graphicData uri="http://schemas.openxmlformats.org/presentationml/2006/ole">
            <p:oleObj spid="_x0000_s849922" name="think-cell Slide" r:id="rId3" imgW="360" imgH="360" progId="">
              <p:embed/>
            </p:oleObj>
          </a:graphicData>
        </a:graphic>
      </p:graphicFrame>
      <p:sp>
        <p:nvSpPr>
          <p:cNvPr id="3" name="Rectangle 6"/>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4" name="Oval 19"/>
          <p:cNvSpPr/>
          <p:nvPr userDrawn="1"/>
        </p:nvSpPr>
        <p:spPr>
          <a:xfrm>
            <a:off x="-1484313" y="1573213"/>
            <a:ext cx="7440613" cy="74406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Oval 21"/>
          <p:cNvSpPr/>
          <p:nvPr userDrawn="1"/>
        </p:nvSpPr>
        <p:spPr>
          <a:xfrm>
            <a:off x="5176838" y="-11731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22"/>
          <p:cNvSpPr/>
          <p:nvPr userDrawn="1"/>
        </p:nvSpPr>
        <p:spPr>
          <a:xfrm>
            <a:off x="7024688" y="4081463"/>
            <a:ext cx="4651375" cy="4651375"/>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7" name="Picture 10" descr="Title_1.png"/>
          <p:cNvPicPr>
            <a:picLocks noChangeAspect="1"/>
          </p:cNvPicPr>
          <p:nvPr userDrawn="1"/>
        </p:nvPicPr>
        <p:blipFill>
          <a:blip r:embed="rId4" cstate="print"/>
          <a:srcRect/>
          <a:stretch>
            <a:fillRect/>
          </a:stretch>
        </p:blipFill>
        <p:spPr bwMode="auto">
          <a:xfrm>
            <a:off x="420688" y="411163"/>
            <a:ext cx="7042150" cy="4756150"/>
          </a:xfrm>
          <a:prstGeom prst="rect">
            <a:avLst/>
          </a:prstGeom>
          <a:noFill/>
          <a:ln w="9525">
            <a:noFill/>
            <a:miter lim="800000"/>
            <a:headEnd/>
            <a:tailEnd/>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89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50946" name="think-cell Slide" r:id="rId3" imgW="360" imgH="360" progId="">
              <p:embed/>
            </p:oleObj>
          </a:graphicData>
        </a:graphic>
      </p:graphicFrame>
      <p:sp>
        <p:nvSpPr>
          <p:cNvPr id="5" name="Rectangle 14"/>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19"/>
          <p:cNvSpPr/>
          <p:nvPr userDrawn="1"/>
        </p:nvSpPr>
        <p:spPr>
          <a:xfrm>
            <a:off x="-2454275" y="-1084263"/>
            <a:ext cx="7942263" cy="794226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Oval 21"/>
          <p:cNvSpPr/>
          <p:nvPr userDrawn="1"/>
        </p:nvSpPr>
        <p:spPr>
          <a:xfrm>
            <a:off x="5257800" y="-21256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8" name="Oval 22"/>
          <p:cNvSpPr/>
          <p:nvPr userDrawn="1"/>
        </p:nvSpPr>
        <p:spPr>
          <a:xfrm>
            <a:off x="5688013" y="2744788"/>
            <a:ext cx="5988050" cy="598805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9" name="Picture 12" descr="Title_2.png"/>
          <p:cNvPicPr>
            <a:picLocks noChangeAspect="1"/>
          </p:cNvPicPr>
          <p:nvPr userDrawn="1"/>
        </p:nvPicPr>
        <p:blipFill>
          <a:blip r:embed="rId4" cstate="print"/>
          <a:srcRect/>
          <a:stretch>
            <a:fillRect/>
          </a:stretch>
        </p:blipFill>
        <p:spPr bwMode="auto">
          <a:xfrm>
            <a:off x="461963" y="452438"/>
            <a:ext cx="5505450" cy="2522537"/>
          </a:xfrm>
          <a:prstGeom prst="rect">
            <a:avLst/>
          </a:prstGeom>
          <a:noFill/>
          <a:ln w="9525">
            <a:noFill/>
            <a:miter lim="800000"/>
            <a:headEnd/>
            <a:tailEnd/>
          </a:ln>
        </p:spPr>
      </p:pic>
      <p:pic>
        <p:nvPicPr>
          <p:cNvPr id="10" name="Picture 13" descr="Footer_3.jpg"/>
          <p:cNvPicPr>
            <a:picLocks noChangeAspect="1"/>
          </p:cNvPicPr>
          <p:nvPr userDrawn="1"/>
        </p:nvPicPr>
        <p:blipFill>
          <a:blip r:embed="rId5" cstate="print"/>
          <a:srcRect/>
          <a:stretch>
            <a:fillRect/>
          </a:stretch>
        </p:blipFill>
        <p:spPr bwMode="auto">
          <a:xfrm>
            <a:off x="0" y="6172200"/>
            <a:ext cx="9144000" cy="685800"/>
          </a:xfrm>
          <a:prstGeom prst="rect">
            <a:avLst/>
          </a:prstGeom>
          <a:noFill/>
          <a:ln w="9525">
            <a:noFill/>
            <a:miter lim="800000"/>
            <a:headEnd/>
            <a:tailEnd/>
          </a:ln>
        </p:spPr>
      </p:pic>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56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51970"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3"/>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4"/>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8" descr="start here.png"/>
          <p:cNvPicPr>
            <a:picLocks noChangeAspect="1"/>
          </p:cNvPicPr>
          <p:nvPr userDrawn="1"/>
        </p:nvPicPr>
        <p:blipFill>
          <a:blip r:embed="rId4" cstate="print"/>
          <a:srcRect/>
          <a:stretch>
            <a:fillRect/>
          </a:stretch>
        </p:blipFill>
        <p:spPr bwMode="auto">
          <a:xfrm>
            <a:off x="0" y="4598988"/>
            <a:ext cx="9144000" cy="2259012"/>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57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52994"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3"/>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4"/>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8" descr="Footer_1.jpg"/>
          <p:cNvPicPr>
            <a:picLocks noChangeAspect="1"/>
          </p:cNvPicPr>
          <p:nvPr userDrawn="1"/>
        </p:nvPicPr>
        <p:blipFill>
          <a:blip r:embed="rId4" cstate="print"/>
          <a:srcRect/>
          <a:stretch>
            <a:fillRect/>
          </a:stretch>
        </p:blipFill>
        <p:spPr bwMode="auto">
          <a:xfrm>
            <a:off x="0" y="5622925"/>
            <a:ext cx="9144000" cy="1235075"/>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58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54018"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3"/>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4"/>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8" descr="Footer_2.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59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55042"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3"/>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4"/>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9" descr="Footer_3.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90_Title Slide">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1588" y="1588"/>
          <a:ext cx="1587" cy="1587"/>
        </p:xfrm>
        <a:graphic>
          <a:graphicData uri="http://schemas.openxmlformats.org/presentationml/2006/ole">
            <p:oleObj spid="_x0000_s856066" name="think-cell Slide" r:id="rId3" imgW="360" imgH="360" progId="">
              <p:embed/>
            </p:oleObj>
          </a:graphicData>
        </a:graphic>
      </p:graphicFrame>
      <p:sp>
        <p:nvSpPr>
          <p:cNvPr id="3" name="Rectangle 7"/>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4" name="Oval 19"/>
          <p:cNvSpPr/>
          <p:nvPr userDrawn="1"/>
        </p:nvSpPr>
        <p:spPr>
          <a:xfrm>
            <a:off x="-1484313" y="1573213"/>
            <a:ext cx="7440613" cy="74406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Oval 21"/>
          <p:cNvSpPr/>
          <p:nvPr userDrawn="1"/>
        </p:nvSpPr>
        <p:spPr>
          <a:xfrm>
            <a:off x="5176838" y="-11731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22"/>
          <p:cNvSpPr/>
          <p:nvPr userDrawn="1"/>
        </p:nvSpPr>
        <p:spPr>
          <a:xfrm>
            <a:off x="7024688" y="4081463"/>
            <a:ext cx="4651375" cy="4651375"/>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7" name="Picture 10" descr="Title_1.png"/>
          <p:cNvPicPr>
            <a:picLocks noChangeAspect="1"/>
          </p:cNvPicPr>
          <p:nvPr userDrawn="1"/>
        </p:nvPicPr>
        <p:blipFill>
          <a:blip r:embed="rId4" cstate="print"/>
          <a:srcRect/>
          <a:stretch>
            <a:fillRect/>
          </a:stretch>
        </p:blipFill>
        <p:spPr bwMode="auto">
          <a:xfrm>
            <a:off x="420688" y="411163"/>
            <a:ext cx="7042150" cy="4756150"/>
          </a:xfrm>
          <a:prstGeom prst="rect">
            <a:avLst/>
          </a:prstGeom>
          <a:noFill/>
          <a:ln w="9525">
            <a:noFill/>
            <a:miter lim="800000"/>
            <a:headEnd/>
            <a:tailEnd/>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3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95202910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91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57090" name="think-cell Slide" r:id="rId3" imgW="360" imgH="360" progId="">
              <p:embed/>
            </p:oleObj>
          </a:graphicData>
        </a:graphic>
      </p:graphicFrame>
      <p:sp>
        <p:nvSpPr>
          <p:cNvPr id="5" name="Rectangle 9"/>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19"/>
          <p:cNvSpPr/>
          <p:nvPr userDrawn="1"/>
        </p:nvSpPr>
        <p:spPr>
          <a:xfrm>
            <a:off x="-2454275" y="-1084263"/>
            <a:ext cx="7942263" cy="794226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Oval 21"/>
          <p:cNvSpPr/>
          <p:nvPr userDrawn="1"/>
        </p:nvSpPr>
        <p:spPr>
          <a:xfrm>
            <a:off x="5257800" y="-21256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8" name="Oval 22"/>
          <p:cNvSpPr/>
          <p:nvPr userDrawn="1"/>
        </p:nvSpPr>
        <p:spPr>
          <a:xfrm>
            <a:off x="5688013" y="2744788"/>
            <a:ext cx="5988050" cy="598805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9" name="Picture 12" descr="Title_2.png"/>
          <p:cNvPicPr>
            <a:picLocks noChangeAspect="1"/>
          </p:cNvPicPr>
          <p:nvPr userDrawn="1"/>
        </p:nvPicPr>
        <p:blipFill>
          <a:blip r:embed="rId4" cstate="print"/>
          <a:srcRect/>
          <a:stretch>
            <a:fillRect/>
          </a:stretch>
        </p:blipFill>
        <p:spPr bwMode="auto">
          <a:xfrm>
            <a:off x="461963" y="452438"/>
            <a:ext cx="5505450" cy="2522537"/>
          </a:xfrm>
          <a:prstGeom prst="rect">
            <a:avLst/>
          </a:prstGeom>
          <a:noFill/>
          <a:ln w="9525">
            <a:noFill/>
            <a:miter lim="800000"/>
            <a:headEnd/>
            <a:tailEnd/>
          </a:ln>
        </p:spPr>
      </p:pic>
      <p:pic>
        <p:nvPicPr>
          <p:cNvPr id="10" name="Picture 13" descr="Footer_3.jpg"/>
          <p:cNvPicPr>
            <a:picLocks noChangeAspect="1"/>
          </p:cNvPicPr>
          <p:nvPr userDrawn="1"/>
        </p:nvPicPr>
        <p:blipFill>
          <a:blip r:embed="rId5" cstate="print"/>
          <a:srcRect/>
          <a:stretch>
            <a:fillRect/>
          </a:stretch>
        </p:blipFill>
        <p:spPr bwMode="auto">
          <a:xfrm>
            <a:off x="0" y="6172200"/>
            <a:ext cx="9144000" cy="685800"/>
          </a:xfrm>
          <a:prstGeom prst="rect">
            <a:avLst/>
          </a:prstGeom>
          <a:noFill/>
          <a:ln w="9525">
            <a:noFill/>
            <a:miter lim="800000"/>
            <a:headEnd/>
            <a:tailEnd/>
          </a:ln>
        </p:spPr>
      </p:pic>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60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58114"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3"/>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4"/>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8" descr="start here.png"/>
          <p:cNvPicPr>
            <a:picLocks noChangeAspect="1"/>
          </p:cNvPicPr>
          <p:nvPr userDrawn="1"/>
        </p:nvPicPr>
        <p:blipFill>
          <a:blip r:embed="rId4" cstate="print"/>
          <a:srcRect/>
          <a:stretch>
            <a:fillRect/>
          </a:stretch>
        </p:blipFill>
        <p:spPr bwMode="auto">
          <a:xfrm>
            <a:off x="0" y="4598988"/>
            <a:ext cx="9144000" cy="2259012"/>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61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59138"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3"/>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4"/>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8" descr="Footer_1.jpg"/>
          <p:cNvPicPr>
            <a:picLocks noChangeAspect="1"/>
          </p:cNvPicPr>
          <p:nvPr userDrawn="1"/>
        </p:nvPicPr>
        <p:blipFill>
          <a:blip r:embed="rId4" cstate="print"/>
          <a:srcRect/>
          <a:stretch>
            <a:fillRect/>
          </a:stretch>
        </p:blipFill>
        <p:spPr bwMode="auto">
          <a:xfrm>
            <a:off x="0" y="5622925"/>
            <a:ext cx="9144000" cy="1235075"/>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62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60162"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3"/>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4"/>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8" descr="Footer_2.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63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61186"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3"/>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4"/>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9" descr="Footer_3.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92_Title Slide">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1588" y="1588"/>
          <a:ext cx="1587" cy="1587"/>
        </p:xfrm>
        <a:graphic>
          <a:graphicData uri="http://schemas.openxmlformats.org/presentationml/2006/ole">
            <p:oleObj spid="_x0000_s862210" name="think-cell Slide" r:id="rId3" imgW="360" imgH="360" progId="">
              <p:embed/>
            </p:oleObj>
          </a:graphicData>
        </a:graphic>
      </p:graphicFrame>
      <p:sp>
        <p:nvSpPr>
          <p:cNvPr id="3" name="Rectangle 6"/>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4" name="Oval 19"/>
          <p:cNvSpPr/>
          <p:nvPr userDrawn="1"/>
        </p:nvSpPr>
        <p:spPr>
          <a:xfrm>
            <a:off x="-1484313" y="1573213"/>
            <a:ext cx="7440613" cy="74406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Oval 21"/>
          <p:cNvSpPr/>
          <p:nvPr userDrawn="1"/>
        </p:nvSpPr>
        <p:spPr>
          <a:xfrm>
            <a:off x="5176838" y="-11731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22"/>
          <p:cNvSpPr/>
          <p:nvPr userDrawn="1"/>
        </p:nvSpPr>
        <p:spPr>
          <a:xfrm>
            <a:off x="7024688" y="4081463"/>
            <a:ext cx="4651375" cy="4651375"/>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7" name="Picture 10" descr="Title_1.png"/>
          <p:cNvPicPr>
            <a:picLocks noChangeAspect="1"/>
          </p:cNvPicPr>
          <p:nvPr userDrawn="1"/>
        </p:nvPicPr>
        <p:blipFill>
          <a:blip r:embed="rId4" cstate="print"/>
          <a:srcRect/>
          <a:stretch>
            <a:fillRect/>
          </a:stretch>
        </p:blipFill>
        <p:spPr bwMode="auto">
          <a:xfrm>
            <a:off x="420688" y="411163"/>
            <a:ext cx="7042150" cy="4756150"/>
          </a:xfrm>
          <a:prstGeom prst="rect">
            <a:avLst/>
          </a:prstGeom>
          <a:noFill/>
          <a:ln w="9525">
            <a:noFill/>
            <a:miter lim="800000"/>
            <a:headEnd/>
            <a:tailEnd/>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93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63234" name="think-cell Slide" r:id="rId3" imgW="360" imgH="360" progId="">
              <p:embed/>
            </p:oleObj>
          </a:graphicData>
        </a:graphic>
      </p:graphicFrame>
      <p:sp>
        <p:nvSpPr>
          <p:cNvPr id="5" name="Rectangle 14"/>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19"/>
          <p:cNvSpPr/>
          <p:nvPr userDrawn="1"/>
        </p:nvSpPr>
        <p:spPr>
          <a:xfrm>
            <a:off x="-2454275" y="-1084263"/>
            <a:ext cx="7942263" cy="794226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Oval 21"/>
          <p:cNvSpPr/>
          <p:nvPr userDrawn="1"/>
        </p:nvSpPr>
        <p:spPr>
          <a:xfrm>
            <a:off x="5257800" y="-21256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8" name="Oval 22"/>
          <p:cNvSpPr/>
          <p:nvPr userDrawn="1"/>
        </p:nvSpPr>
        <p:spPr>
          <a:xfrm>
            <a:off x="5688013" y="2744788"/>
            <a:ext cx="5988050" cy="598805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9" name="Picture 12" descr="Title_2.png"/>
          <p:cNvPicPr>
            <a:picLocks noChangeAspect="1"/>
          </p:cNvPicPr>
          <p:nvPr userDrawn="1"/>
        </p:nvPicPr>
        <p:blipFill>
          <a:blip r:embed="rId4" cstate="print"/>
          <a:srcRect/>
          <a:stretch>
            <a:fillRect/>
          </a:stretch>
        </p:blipFill>
        <p:spPr bwMode="auto">
          <a:xfrm>
            <a:off x="461963" y="452438"/>
            <a:ext cx="5505450" cy="2522537"/>
          </a:xfrm>
          <a:prstGeom prst="rect">
            <a:avLst/>
          </a:prstGeom>
          <a:noFill/>
          <a:ln w="9525">
            <a:noFill/>
            <a:miter lim="800000"/>
            <a:headEnd/>
            <a:tailEnd/>
          </a:ln>
        </p:spPr>
      </p:pic>
      <p:pic>
        <p:nvPicPr>
          <p:cNvPr id="10" name="Picture 13" descr="Footer_3.jpg"/>
          <p:cNvPicPr>
            <a:picLocks noChangeAspect="1"/>
          </p:cNvPicPr>
          <p:nvPr userDrawn="1"/>
        </p:nvPicPr>
        <p:blipFill>
          <a:blip r:embed="rId5" cstate="print"/>
          <a:srcRect/>
          <a:stretch>
            <a:fillRect/>
          </a:stretch>
        </p:blipFill>
        <p:spPr bwMode="auto">
          <a:xfrm>
            <a:off x="0" y="6172200"/>
            <a:ext cx="9144000" cy="685800"/>
          </a:xfrm>
          <a:prstGeom prst="rect">
            <a:avLst/>
          </a:prstGeom>
          <a:noFill/>
          <a:ln w="9525">
            <a:noFill/>
            <a:miter lim="800000"/>
            <a:headEnd/>
            <a:tailEnd/>
          </a:ln>
        </p:spPr>
      </p:pic>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64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64258"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3"/>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4"/>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8" descr="start here.png"/>
          <p:cNvPicPr>
            <a:picLocks noChangeAspect="1"/>
          </p:cNvPicPr>
          <p:nvPr userDrawn="1"/>
        </p:nvPicPr>
        <p:blipFill>
          <a:blip r:embed="rId4" cstate="print"/>
          <a:srcRect/>
          <a:stretch>
            <a:fillRect/>
          </a:stretch>
        </p:blipFill>
        <p:spPr bwMode="auto">
          <a:xfrm>
            <a:off x="0" y="4598988"/>
            <a:ext cx="9144000" cy="2259012"/>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65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65282"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3"/>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4"/>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8" descr="Footer_1.jpg"/>
          <p:cNvPicPr>
            <a:picLocks noChangeAspect="1"/>
          </p:cNvPicPr>
          <p:nvPr userDrawn="1"/>
        </p:nvPicPr>
        <p:blipFill>
          <a:blip r:embed="rId4" cstate="print"/>
          <a:srcRect/>
          <a:stretch>
            <a:fillRect/>
          </a:stretch>
        </p:blipFill>
        <p:spPr bwMode="auto">
          <a:xfrm>
            <a:off x="0" y="5622925"/>
            <a:ext cx="9144000" cy="1235075"/>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66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66306"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3"/>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4"/>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8" descr="Footer_2.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94716455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67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67330"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3"/>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4"/>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9" descr="Footer_3.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94_Title Slide">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1588" y="1588"/>
          <a:ext cx="1587" cy="1587"/>
        </p:xfrm>
        <a:graphic>
          <a:graphicData uri="http://schemas.openxmlformats.org/presentationml/2006/ole">
            <p:oleObj spid="_x0000_s868354" name="think-cell Slide" r:id="rId3" imgW="360" imgH="360" progId="">
              <p:embed/>
            </p:oleObj>
          </a:graphicData>
        </a:graphic>
      </p:graphicFrame>
      <p:sp>
        <p:nvSpPr>
          <p:cNvPr id="3" name="Rectangle 7"/>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4" name="Oval 19"/>
          <p:cNvSpPr/>
          <p:nvPr userDrawn="1"/>
        </p:nvSpPr>
        <p:spPr>
          <a:xfrm>
            <a:off x="-1484313" y="1573213"/>
            <a:ext cx="7440613" cy="74406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Oval 21"/>
          <p:cNvSpPr/>
          <p:nvPr userDrawn="1"/>
        </p:nvSpPr>
        <p:spPr>
          <a:xfrm>
            <a:off x="5176838" y="-11731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22"/>
          <p:cNvSpPr/>
          <p:nvPr userDrawn="1"/>
        </p:nvSpPr>
        <p:spPr>
          <a:xfrm>
            <a:off x="7024688" y="4081463"/>
            <a:ext cx="4651375" cy="4651375"/>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7" name="Picture 10" descr="Title_1.png"/>
          <p:cNvPicPr>
            <a:picLocks noChangeAspect="1"/>
          </p:cNvPicPr>
          <p:nvPr userDrawn="1"/>
        </p:nvPicPr>
        <p:blipFill>
          <a:blip r:embed="rId4" cstate="print"/>
          <a:srcRect/>
          <a:stretch>
            <a:fillRect/>
          </a:stretch>
        </p:blipFill>
        <p:spPr bwMode="auto">
          <a:xfrm>
            <a:off x="420688" y="411163"/>
            <a:ext cx="7042150" cy="4756150"/>
          </a:xfrm>
          <a:prstGeom prst="rect">
            <a:avLst/>
          </a:prstGeom>
          <a:noFill/>
          <a:ln w="9525">
            <a:noFill/>
            <a:miter lim="800000"/>
            <a:headEnd/>
            <a:tailEnd/>
          </a:ln>
        </p:spPr>
      </p:pic>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95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69378" name="think-cell Slide" r:id="rId3" imgW="360" imgH="360" progId="">
              <p:embed/>
            </p:oleObj>
          </a:graphicData>
        </a:graphic>
      </p:graphicFrame>
      <p:sp>
        <p:nvSpPr>
          <p:cNvPr id="5" name="Rectangle 9"/>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19"/>
          <p:cNvSpPr/>
          <p:nvPr userDrawn="1"/>
        </p:nvSpPr>
        <p:spPr>
          <a:xfrm>
            <a:off x="-2454275" y="-1084263"/>
            <a:ext cx="7942263" cy="794226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Oval 21"/>
          <p:cNvSpPr/>
          <p:nvPr userDrawn="1"/>
        </p:nvSpPr>
        <p:spPr>
          <a:xfrm>
            <a:off x="5257800" y="-21256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8" name="Oval 22"/>
          <p:cNvSpPr/>
          <p:nvPr userDrawn="1"/>
        </p:nvSpPr>
        <p:spPr>
          <a:xfrm>
            <a:off x="5688013" y="2744788"/>
            <a:ext cx="5988050" cy="598805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9" name="Picture 12" descr="Title_2.png"/>
          <p:cNvPicPr>
            <a:picLocks noChangeAspect="1"/>
          </p:cNvPicPr>
          <p:nvPr userDrawn="1"/>
        </p:nvPicPr>
        <p:blipFill>
          <a:blip r:embed="rId4" cstate="print"/>
          <a:srcRect/>
          <a:stretch>
            <a:fillRect/>
          </a:stretch>
        </p:blipFill>
        <p:spPr bwMode="auto">
          <a:xfrm>
            <a:off x="461963" y="452438"/>
            <a:ext cx="5505450" cy="2522537"/>
          </a:xfrm>
          <a:prstGeom prst="rect">
            <a:avLst/>
          </a:prstGeom>
          <a:noFill/>
          <a:ln w="9525">
            <a:noFill/>
            <a:miter lim="800000"/>
            <a:headEnd/>
            <a:tailEnd/>
          </a:ln>
        </p:spPr>
      </p:pic>
      <p:pic>
        <p:nvPicPr>
          <p:cNvPr id="10" name="Picture 13" descr="Footer_3.jpg"/>
          <p:cNvPicPr>
            <a:picLocks noChangeAspect="1"/>
          </p:cNvPicPr>
          <p:nvPr userDrawn="1"/>
        </p:nvPicPr>
        <p:blipFill>
          <a:blip r:embed="rId5" cstate="print"/>
          <a:srcRect/>
          <a:stretch>
            <a:fillRect/>
          </a:stretch>
        </p:blipFill>
        <p:spPr bwMode="auto">
          <a:xfrm>
            <a:off x="0" y="6172200"/>
            <a:ext cx="9144000" cy="685800"/>
          </a:xfrm>
          <a:prstGeom prst="rect">
            <a:avLst/>
          </a:prstGeom>
          <a:noFill/>
          <a:ln w="9525">
            <a:noFill/>
            <a:miter lim="800000"/>
            <a:headEnd/>
            <a:tailEnd/>
          </a:ln>
        </p:spPr>
      </p:pic>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70402"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3"/>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4"/>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8" descr="start here.png"/>
          <p:cNvPicPr>
            <a:picLocks noChangeAspect="1"/>
          </p:cNvPicPr>
          <p:nvPr userDrawn="1"/>
        </p:nvPicPr>
        <p:blipFill>
          <a:blip r:embed="rId4" cstate="print"/>
          <a:srcRect/>
          <a:stretch>
            <a:fillRect/>
          </a:stretch>
        </p:blipFill>
        <p:spPr bwMode="auto">
          <a:xfrm>
            <a:off x="0" y="4598988"/>
            <a:ext cx="9144000" cy="2259012"/>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71426"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3"/>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4"/>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8" descr="Footer_1.jpg"/>
          <p:cNvPicPr>
            <a:picLocks noChangeAspect="1"/>
          </p:cNvPicPr>
          <p:nvPr userDrawn="1"/>
        </p:nvPicPr>
        <p:blipFill>
          <a:blip r:embed="rId4" cstate="print"/>
          <a:srcRect/>
          <a:stretch>
            <a:fillRect/>
          </a:stretch>
        </p:blipFill>
        <p:spPr bwMode="auto">
          <a:xfrm>
            <a:off x="0" y="5622925"/>
            <a:ext cx="9144000" cy="1235075"/>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21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72450"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3"/>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4"/>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8" descr="Footer_2.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28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73474"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3"/>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4"/>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9" descr="Footer_3.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96_Title Slide">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1588" y="1588"/>
          <a:ext cx="1587" cy="1587"/>
        </p:xfrm>
        <a:graphic>
          <a:graphicData uri="http://schemas.openxmlformats.org/presentationml/2006/ole">
            <p:oleObj spid="_x0000_s874498" name="think-cell Slide" r:id="rId3" imgW="360" imgH="360" progId="">
              <p:embed/>
            </p:oleObj>
          </a:graphicData>
        </a:graphic>
      </p:graphicFrame>
      <p:sp>
        <p:nvSpPr>
          <p:cNvPr id="3" name="Rectangle 6"/>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4" name="Oval 19"/>
          <p:cNvSpPr/>
          <p:nvPr userDrawn="1"/>
        </p:nvSpPr>
        <p:spPr>
          <a:xfrm>
            <a:off x="-1484313" y="1573213"/>
            <a:ext cx="7440613" cy="74406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Oval 21"/>
          <p:cNvSpPr/>
          <p:nvPr userDrawn="1"/>
        </p:nvSpPr>
        <p:spPr>
          <a:xfrm>
            <a:off x="5176838" y="-11731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22"/>
          <p:cNvSpPr/>
          <p:nvPr userDrawn="1"/>
        </p:nvSpPr>
        <p:spPr>
          <a:xfrm>
            <a:off x="7024688" y="4081463"/>
            <a:ext cx="4651375" cy="4651375"/>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7" name="Picture 10" descr="Title_1.png"/>
          <p:cNvPicPr>
            <a:picLocks noChangeAspect="1"/>
          </p:cNvPicPr>
          <p:nvPr userDrawn="1"/>
        </p:nvPicPr>
        <p:blipFill>
          <a:blip r:embed="rId4" cstate="print"/>
          <a:srcRect/>
          <a:stretch>
            <a:fillRect/>
          </a:stretch>
        </p:blipFill>
        <p:spPr bwMode="auto">
          <a:xfrm>
            <a:off x="420688" y="411163"/>
            <a:ext cx="7042150" cy="4756150"/>
          </a:xfrm>
          <a:prstGeom prst="rect">
            <a:avLst/>
          </a:prstGeom>
          <a:noFill/>
          <a:ln w="9525">
            <a:noFill/>
            <a:miter lim="800000"/>
            <a:headEnd/>
            <a:tailEnd/>
          </a:ln>
        </p:spPr>
      </p:pic>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97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75522" name="think-cell Slide" r:id="rId3" imgW="360" imgH="360" progId="">
              <p:embed/>
            </p:oleObj>
          </a:graphicData>
        </a:graphic>
      </p:graphicFrame>
      <p:sp>
        <p:nvSpPr>
          <p:cNvPr id="5" name="Rectangle 14"/>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19"/>
          <p:cNvSpPr/>
          <p:nvPr userDrawn="1"/>
        </p:nvSpPr>
        <p:spPr>
          <a:xfrm>
            <a:off x="-2454275" y="-1084263"/>
            <a:ext cx="7942263" cy="794226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Oval 21"/>
          <p:cNvSpPr/>
          <p:nvPr userDrawn="1"/>
        </p:nvSpPr>
        <p:spPr>
          <a:xfrm>
            <a:off x="5257800" y="-21256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8" name="Oval 22"/>
          <p:cNvSpPr/>
          <p:nvPr userDrawn="1"/>
        </p:nvSpPr>
        <p:spPr>
          <a:xfrm>
            <a:off x="5688013" y="2744788"/>
            <a:ext cx="5988050" cy="598805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9" name="Picture 12" descr="Title_2.png"/>
          <p:cNvPicPr>
            <a:picLocks noChangeAspect="1"/>
          </p:cNvPicPr>
          <p:nvPr userDrawn="1"/>
        </p:nvPicPr>
        <p:blipFill>
          <a:blip r:embed="rId4" cstate="print"/>
          <a:srcRect/>
          <a:stretch>
            <a:fillRect/>
          </a:stretch>
        </p:blipFill>
        <p:spPr bwMode="auto">
          <a:xfrm>
            <a:off x="461963" y="452438"/>
            <a:ext cx="5505450" cy="2522537"/>
          </a:xfrm>
          <a:prstGeom prst="rect">
            <a:avLst/>
          </a:prstGeom>
          <a:noFill/>
          <a:ln w="9525">
            <a:noFill/>
            <a:miter lim="800000"/>
            <a:headEnd/>
            <a:tailEnd/>
          </a:ln>
        </p:spPr>
      </p:pic>
      <p:pic>
        <p:nvPicPr>
          <p:cNvPr id="10" name="Picture 13" descr="Footer_3.jpg"/>
          <p:cNvPicPr>
            <a:picLocks noChangeAspect="1"/>
          </p:cNvPicPr>
          <p:nvPr userDrawn="1"/>
        </p:nvPicPr>
        <p:blipFill>
          <a:blip r:embed="rId5" cstate="print"/>
          <a:srcRect/>
          <a:stretch>
            <a:fillRect/>
          </a:stretch>
        </p:blipFill>
        <p:spPr bwMode="auto">
          <a:xfrm>
            <a:off x="0" y="6172200"/>
            <a:ext cx="9144000" cy="685800"/>
          </a:xfrm>
          <a:prstGeom prst="rect">
            <a:avLst/>
          </a:prstGeom>
          <a:noFill/>
          <a:ln w="9525">
            <a:noFill/>
            <a:miter lim="800000"/>
            <a:headEnd/>
            <a:tailEnd/>
          </a:ln>
        </p:spPr>
      </p:pic>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48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76546" name="think-cell Slide" r:id="rId3" imgW="360" imgH="360" progId="">
              <p:embed/>
            </p:oleObj>
          </a:graphicData>
        </a:graphic>
      </p:graphicFrame>
      <p:sp>
        <p:nvSpPr>
          <p:cNvPr id="5" name="Rectangle 3"/>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3"/>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4"/>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8" descr="start here.png"/>
          <p:cNvPicPr>
            <a:picLocks noChangeAspect="1"/>
          </p:cNvPicPr>
          <p:nvPr userDrawn="1"/>
        </p:nvPicPr>
        <p:blipFill>
          <a:blip r:embed="rId4" cstate="print"/>
          <a:srcRect/>
          <a:stretch>
            <a:fillRect/>
          </a:stretch>
        </p:blipFill>
        <p:spPr bwMode="auto">
          <a:xfrm>
            <a:off x="0" y="4598988"/>
            <a:ext cx="9144000" cy="2259012"/>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descr="PQ_divider_gray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11" name="Title 1"/>
          <p:cNvSpPr>
            <a:spLocks noGrp="1"/>
          </p:cNvSpPr>
          <p:nvPr>
            <p:ph type="title"/>
          </p:nvPr>
        </p:nvSpPr>
        <p:spPr>
          <a:xfrm>
            <a:off x="722313" y="3982349"/>
            <a:ext cx="7772400" cy="1429138"/>
          </a:xfrm>
        </p:spPr>
        <p:txBody>
          <a:bodyPr anchor="t"/>
          <a:lstStyle>
            <a:lvl1pPr algn="ctr">
              <a:defRPr sz="4000" b="1" cap="all">
                <a:solidFill>
                  <a:schemeClr val="tx1">
                    <a:lumMod val="50000"/>
                    <a:lumOff val="50000"/>
                  </a:schemeClr>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spTree>
    <p:extLst>
      <p:ext uri="{BB962C8B-B14F-4D97-AF65-F5344CB8AC3E}">
        <p14:creationId xmlns="" xmlns:p14="http://schemas.microsoft.com/office/powerpoint/2010/main" val="3319884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9901594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49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77570" name="think-cell Slide" r:id="rId3" imgW="360" imgH="360" progId="">
              <p:embed/>
            </p:oleObj>
          </a:graphicData>
        </a:graphic>
      </p:graphicFrame>
      <p:sp>
        <p:nvSpPr>
          <p:cNvPr id="5" name="Rectangle 3"/>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3"/>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4"/>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8" descr="Footer_1.jpg"/>
          <p:cNvPicPr>
            <a:picLocks noChangeAspect="1"/>
          </p:cNvPicPr>
          <p:nvPr userDrawn="1"/>
        </p:nvPicPr>
        <p:blipFill>
          <a:blip r:embed="rId4" cstate="print"/>
          <a:srcRect/>
          <a:stretch>
            <a:fillRect/>
          </a:stretch>
        </p:blipFill>
        <p:spPr bwMode="auto">
          <a:xfrm>
            <a:off x="0" y="5622925"/>
            <a:ext cx="9144000" cy="1235075"/>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50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78594" name="think-cell Slide" r:id="rId3" imgW="360" imgH="360" progId="">
              <p:embed/>
            </p:oleObj>
          </a:graphicData>
        </a:graphic>
      </p:graphicFrame>
      <p:sp>
        <p:nvSpPr>
          <p:cNvPr id="5" name="Rectangle 3"/>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3"/>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4"/>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8" descr="Footer_2.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51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79618" name="think-cell Slide" r:id="rId3" imgW="360" imgH="360" progId="">
              <p:embed/>
            </p:oleObj>
          </a:graphicData>
        </a:graphic>
      </p:graphicFrame>
      <p:sp>
        <p:nvSpPr>
          <p:cNvPr id="5" name="Rectangle 3"/>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3"/>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4"/>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9" descr="Footer_3.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98_Title Slide">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1588" y="1588"/>
          <a:ext cx="1587" cy="1587"/>
        </p:xfrm>
        <a:graphic>
          <a:graphicData uri="http://schemas.openxmlformats.org/presentationml/2006/ole">
            <p:oleObj spid="_x0000_s880642" name="think-cell Slide" r:id="rId3" imgW="360" imgH="360" progId="">
              <p:embed/>
            </p:oleObj>
          </a:graphicData>
        </a:graphic>
      </p:graphicFrame>
      <p:sp>
        <p:nvSpPr>
          <p:cNvPr id="3" name="Rectangle 7"/>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4" name="Oval 19"/>
          <p:cNvSpPr/>
          <p:nvPr userDrawn="1"/>
        </p:nvSpPr>
        <p:spPr>
          <a:xfrm>
            <a:off x="-1484313" y="1573213"/>
            <a:ext cx="7440613" cy="74406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Oval 21"/>
          <p:cNvSpPr/>
          <p:nvPr userDrawn="1"/>
        </p:nvSpPr>
        <p:spPr>
          <a:xfrm>
            <a:off x="5176838" y="-11731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22"/>
          <p:cNvSpPr/>
          <p:nvPr userDrawn="1"/>
        </p:nvSpPr>
        <p:spPr>
          <a:xfrm>
            <a:off x="7024688" y="4081463"/>
            <a:ext cx="4651375" cy="4651375"/>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7" name="Picture 10" descr="Title_1.png"/>
          <p:cNvPicPr>
            <a:picLocks noChangeAspect="1"/>
          </p:cNvPicPr>
          <p:nvPr userDrawn="1"/>
        </p:nvPicPr>
        <p:blipFill>
          <a:blip r:embed="rId4" cstate="print"/>
          <a:srcRect/>
          <a:stretch>
            <a:fillRect/>
          </a:stretch>
        </p:blipFill>
        <p:spPr bwMode="auto">
          <a:xfrm>
            <a:off x="420688" y="411163"/>
            <a:ext cx="7042150" cy="4756150"/>
          </a:xfrm>
          <a:prstGeom prst="rect">
            <a:avLst/>
          </a:prstGeom>
          <a:noFill/>
          <a:ln w="9525">
            <a:noFill/>
            <a:miter lim="800000"/>
            <a:headEnd/>
            <a:tailEnd/>
          </a:ln>
        </p:spPr>
      </p:pic>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99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81666" name="think-cell Slide" r:id="rId3" imgW="360" imgH="360" progId="">
              <p:embed/>
            </p:oleObj>
          </a:graphicData>
        </a:graphic>
      </p:graphicFrame>
      <p:sp>
        <p:nvSpPr>
          <p:cNvPr id="5" name="Rectangle 9"/>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19"/>
          <p:cNvSpPr/>
          <p:nvPr userDrawn="1"/>
        </p:nvSpPr>
        <p:spPr>
          <a:xfrm>
            <a:off x="-2454275" y="-1084263"/>
            <a:ext cx="7942263" cy="794226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Oval 21"/>
          <p:cNvSpPr/>
          <p:nvPr userDrawn="1"/>
        </p:nvSpPr>
        <p:spPr>
          <a:xfrm>
            <a:off x="5257800" y="-2125663"/>
            <a:ext cx="4651375" cy="4649788"/>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8" name="Oval 22"/>
          <p:cNvSpPr/>
          <p:nvPr userDrawn="1"/>
        </p:nvSpPr>
        <p:spPr>
          <a:xfrm>
            <a:off x="5688013" y="2744788"/>
            <a:ext cx="5988050" cy="598805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9" name="Picture 12" descr="Title_2.png"/>
          <p:cNvPicPr>
            <a:picLocks noChangeAspect="1"/>
          </p:cNvPicPr>
          <p:nvPr userDrawn="1"/>
        </p:nvPicPr>
        <p:blipFill>
          <a:blip r:embed="rId4" cstate="print"/>
          <a:srcRect/>
          <a:stretch>
            <a:fillRect/>
          </a:stretch>
        </p:blipFill>
        <p:spPr bwMode="auto">
          <a:xfrm>
            <a:off x="461963" y="452438"/>
            <a:ext cx="5505450" cy="2522537"/>
          </a:xfrm>
          <a:prstGeom prst="rect">
            <a:avLst/>
          </a:prstGeom>
          <a:noFill/>
          <a:ln w="9525">
            <a:noFill/>
            <a:miter lim="800000"/>
            <a:headEnd/>
            <a:tailEnd/>
          </a:ln>
        </p:spPr>
      </p:pic>
      <p:pic>
        <p:nvPicPr>
          <p:cNvPr id="10" name="Picture 13" descr="Footer_3.jpg"/>
          <p:cNvPicPr>
            <a:picLocks noChangeAspect="1"/>
          </p:cNvPicPr>
          <p:nvPr userDrawn="1"/>
        </p:nvPicPr>
        <p:blipFill>
          <a:blip r:embed="rId5" cstate="print"/>
          <a:srcRect/>
          <a:stretch>
            <a:fillRect/>
          </a:stretch>
        </p:blipFill>
        <p:spPr bwMode="auto">
          <a:xfrm>
            <a:off x="0" y="6172200"/>
            <a:ext cx="9144000" cy="685800"/>
          </a:xfrm>
          <a:prstGeom prst="rect">
            <a:avLst/>
          </a:prstGeom>
          <a:noFill/>
          <a:ln w="9525">
            <a:noFill/>
            <a:miter lim="800000"/>
            <a:headEnd/>
            <a:tailEnd/>
          </a:ln>
        </p:spPr>
      </p:pic>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52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82690"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3"/>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4"/>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8" descr="start here.png"/>
          <p:cNvPicPr>
            <a:picLocks noChangeAspect="1"/>
          </p:cNvPicPr>
          <p:nvPr userDrawn="1"/>
        </p:nvPicPr>
        <p:blipFill>
          <a:blip r:embed="rId4" cstate="print"/>
          <a:srcRect/>
          <a:stretch>
            <a:fillRect/>
          </a:stretch>
        </p:blipFill>
        <p:spPr bwMode="auto">
          <a:xfrm>
            <a:off x="0" y="4598988"/>
            <a:ext cx="9144000" cy="2259012"/>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53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83714"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3"/>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4"/>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8" descr="Footer_1.jpg"/>
          <p:cNvPicPr>
            <a:picLocks noChangeAspect="1"/>
          </p:cNvPicPr>
          <p:nvPr userDrawn="1"/>
        </p:nvPicPr>
        <p:blipFill>
          <a:blip r:embed="rId4" cstate="print"/>
          <a:srcRect/>
          <a:stretch>
            <a:fillRect/>
          </a:stretch>
        </p:blipFill>
        <p:spPr bwMode="auto">
          <a:xfrm>
            <a:off x="0" y="5622925"/>
            <a:ext cx="9144000" cy="1235075"/>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54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84738"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3"/>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4"/>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8" descr="Footer_2.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55_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85762" name="think-cell Slide" r:id="rId3" imgW="360" imgH="360" progId="">
              <p:embed/>
            </p:oleObj>
          </a:graphicData>
        </a:graphic>
      </p:graphicFrame>
      <p:sp>
        <p:nvSpPr>
          <p:cNvPr id="5" name="Rectangle 3"/>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13"/>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14"/>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1" name="Picture 9" descr="Footer_3.jpg"/>
          <p:cNvPicPr>
            <a:picLocks noChangeAspect="1"/>
          </p:cNvPicPr>
          <p:nvPr userDrawn="1"/>
        </p:nvPicPr>
        <p:blipFill>
          <a:blip r:embed="rId4" cstate="print"/>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86786" name="think-cell Slide" r:id="rId3" imgW="360" imgH="360" progId="">
              <p:embed/>
            </p:oleObj>
          </a:graphicData>
        </a:graphic>
      </p:graphicFrame>
      <p:graphicFrame>
        <p:nvGraphicFramePr>
          <p:cNvPr id="5" name="Object 2"/>
          <p:cNvGraphicFramePr>
            <a:graphicFrameLocks noChangeAspect="1"/>
          </p:cNvGraphicFramePr>
          <p:nvPr/>
        </p:nvGraphicFramePr>
        <p:xfrm>
          <a:off x="1588" y="1588"/>
          <a:ext cx="1587" cy="1587"/>
        </p:xfrm>
        <a:graphic>
          <a:graphicData uri="http://schemas.openxmlformats.org/presentationml/2006/ole">
            <p:oleObj spid="_x0000_s886787" name="think-cell Slide" r:id="rId4" imgW="360" imgH="360" progId="">
              <p:embed/>
            </p:oleObj>
          </a:graphicData>
        </a:graphic>
      </p:graphicFrame>
      <p:sp>
        <p:nvSpPr>
          <p:cNvPr id="6" name="Rectangle 9"/>
          <p:cNvSpPr/>
          <p:nvPr userDrawn="1"/>
        </p:nvSpPr>
        <p:spPr>
          <a:xfrm>
            <a:off x="0" y="-19050"/>
            <a:ext cx="9144000" cy="1027113"/>
          </a:xfrm>
          <a:prstGeom prst="rect">
            <a:avLst/>
          </a:prstGeom>
          <a:solidFill>
            <a:schemeClr val="accent3"/>
          </a:solidFill>
          <a:ln w="9525" cap="flat" cmpd="sng" algn="ctr">
            <a:noFill/>
            <a:prstDash val="solid"/>
            <a:round/>
            <a:headEnd type="none" w="med" len="med"/>
            <a:tailEnd type="none" w="med" len="med"/>
          </a:ln>
          <a:effectLst/>
        </p:spPr>
        <p:txBody>
          <a:bodyPr lIns="109480" tIns="54738" rIns="109480" bIns="54738" anchor="ctr"/>
          <a:lstStyle/>
          <a:p>
            <a:pPr algn="ctr" defTabSz="1085661" eaLnBrk="0" fontAlgn="base" hangingPunct="0">
              <a:lnSpc>
                <a:spcPct val="90000"/>
              </a:lnSpc>
              <a:spcBef>
                <a:spcPct val="0"/>
              </a:spcBef>
              <a:spcAft>
                <a:spcPct val="0"/>
              </a:spcAft>
              <a:defRPr/>
            </a:pPr>
            <a:endParaRPr lang="en-US" sz="1900" b="1" kern="0">
              <a:solidFill>
                <a:prstClr val="white">
                  <a:lumMod val="95000"/>
                </a:prstClr>
              </a:solidFill>
              <a:effectLst>
                <a:outerShdw blurRad="50800" dist="25400" dir="2700000" algn="tl" rotWithShape="0">
                  <a:prstClr val="black">
                    <a:alpha val="40000"/>
                  </a:prstClr>
                </a:outerShdw>
              </a:effectLst>
              <a:ea typeface="Arial Unicode MS" pitchFamily="34" charset="-128"/>
              <a:cs typeface="Arial Unicode MS" pitchFamily="34" charset="-128"/>
            </a:endParaRPr>
          </a:p>
        </p:txBody>
      </p:sp>
      <p:sp>
        <p:nvSpPr>
          <p:cNvPr id="2" name="Title 1"/>
          <p:cNvSpPr>
            <a:spLocks noGrp="1"/>
          </p:cNvSpPr>
          <p:nvPr>
            <p:ph type="title"/>
          </p:nvPr>
        </p:nvSpPr>
        <p:spPr>
          <a:xfrm>
            <a:off x="457200" y="0"/>
            <a:ext cx="8229600" cy="852493"/>
          </a:xfr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userDrawn="1">
            <p:ph type="dt" sz="half" idx="10"/>
          </p:nvPr>
        </p:nvSpPr>
        <p:spPr/>
        <p:txBody>
          <a:bodyPr/>
          <a:lstStyle>
            <a:lvl1pPr>
              <a:buClr>
                <a:srgbClr val="000000"/>
              </a:buClr>
              <a:buSzPct val="100000"/>
              <a:buFont typeface="Times New Roman" pitchFamily="18" charset="0"/>
              <a:buNone/>
              <a:defRPr sz="900">
                <a:solidFill>
                  <a:srgbClr val="000000"/>
                </a:solidFill>
              </a:defRPr>
            </a:lvl1pPr>
          </a:lstStyle>
          <a:p>
            <a:pPr>
              <a:defRPr/>
            </a:pPr>
            <a:fld id="{F96874C0-3CF2-6A4F-9538-38078D6674CF}" type="datetime1">
              <a:rPr lang="en-US"/>
              <a:pPr>
                <a:defRPr/>
              </a:pPr>
              <a:t>12/7/2016</a:t>
            </a:fld>
            <a:endParaRPr lang="en-US" dirty="0"/>
          </a:p>
        </p:txBody>
      </p:sp>
      <p:sp>
        <p:nvSpPr>
          <p:cNvPr id="8" name="Footer Placeholder 4"/>
          <p:cNvSpPr>
            <a:spLocks noGrp="1"/>
          </p:cNvSpPr>
          <p:nvPr userDrawn="1">
            <p:ph type="ftr" sz="quarter" idx="11"/>
          </p:nvPr>
        </p:nvSpPr>
        <p:spPr/>
        <p:txBody>
          <a:bodyPr/>
          <a:lstStyle>
            <a:lvl1pPr>
              <a:buClr>
                <a:srgbClr val="000000"/>
              </a:buClr>
              <a:buSzPct val="100000"/>
              <a:buFont typeface="Times New Roman" pitchFamily="18" charset="0"/>
              <a:buNone/>
              <a:defRPr sz="900">
                <a:solidFill>
                  <a:srgbClr val="000000"/>
                </a:solidFill>
              </a:defRPr>
            </a:lvl1pPr>
          </a:lstStyle>
          <a:p>
            <a:pPr>
              <a:defRPr/>
            </a:pPr>
            <a:endParaRPr lang="en-US"/>
          </a:p>
        </p:txBody>
      </p:sp>
      <p:sp>
        <p:nvSpPr>
          <p:cNvPr id="9" name="Slide Number Placeholder 5"/>
          <p:cNvSpPr>
            <a:spLocks noGrp="1"/>
          </p:cNvSpPr>
          <p:nvPr userDrawn="1">
            <p:ph type="sldNum" sz="quarter" idx="12"/>
          </p:nvPr>
        </p:nvSpPr>
        <p:spPr/>
        <p:txBody>
          <a:bodyPr/>
          <a:lstStyle>
            <a:lvl1pPr>
              <a:buClr>
                <a:srgbClr val="000000"/>
              </a:buClr>
              <a:buSzPct val="100000"/>
              <a:buFont typeface="Times New Roman" pitchFamily="18" charset="0"/>
              <a:buNone/>
              <a:defRPr sz="900">
                <a:solidFill>
                  <a:srgbClr val="000000"/>
                </a:solidFill>
              </a:defRPr>
            </a:lvl1pPr>
          </a:lstStyle>
          <a:p>
            <a:pPr>
              <a:defRPr/>
            </a:pPr>
            <a:fld id="{93C5EA30-FA76-4D32-B9F9-8EA06A46BDF8}"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75595927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87810" name="think-cell Slide" r:id="rId3" imgW="360" imgH="360" progId="">
              <p:embed/>
            </p:oleObj>
          </a:graphicData>
        </a:graphic>
      </p:graphicFrame>
      <p:sp>
        <p:nvSpPr>
          <p:cNvPr id="2" name="Title 1"/>
          <p:cNvSpPr>
            <a:spLocks noGrp="1"/>
          </p:cNvSpPr>
          <p:nvPr>
            <p:ph type="title"/>
          </p:nvPr>
        </p:nvSpPr>
        <p:spPr>
          <a:xfrm>
            <a:off x="457200" y="0"/>
            <a:ext cx="7101550" cy="852493"/>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userDrawn="1">
            <p:ph type="dt" sz="half" idx="10"/>
          </p:nvPr>
        </p:nvSpPr>
        <p:spPr/>
        <p:txBody>
          <a:bodyPr/>
          <a:lstStyle>
            <a:lvl1pPr>
              <a:buClr>
                <a:srgbClr val="000000"/>
              </a:buClr>
              <a:buSzPct val="100000"/>
              <a:buFont typeface="Times New Roman" pitchFamily="18" charset="0"/>
              <a:buNone/>
              <a:defRPr sz="900">
                <a:solidFill>
                  <a:srgbClr val="000000"/>
                </a:solidFill>
              </a:defRPr>
            </a:lvl1pPr>
          </a:lstStyle>
          <a:p>
            <a:pPr>
              <a:defRPr/>
            </a:pPr>
            <a:fld id="{F96874C0-3CF2-6A4F-9538-38078D6674CF}" type="datetime1">
              <a:rPr lang="en-US"/>
              <a:pPr>
                <a:defRPr/>
              </a:pPr>
              <a:t>12/7/2016</a:t>
            </a:fld>
            <a:endParaRPr lang="en-US" dirty="0"/>
          </a:p>
        </p:txBody>
      </p:sp>
      <p:sp>
        <p:nvSpPr>
          <p:cNvPr id="6" name="Footer Placeholder 4"/>
          <p:cNvSpPr>
            <a:spLocks noGrp="1"/>
          </p:cNvSpPr>
          <p:nvPr userDrawn="1">
            <p:ph type="ftr" sz="quarter" idx="11"/>
          </p:nvPr>
        </p:nvSpPr>
        <p:spPr/>
        <p:txBody>
          <a:bodyPr/>
          <a:lstStyle>
            <a:lvl1pPr>
              <a:buClr>
                <a:srgbClr val="000000"/>
              </a:buClr>
              <a:buSzPct val="100000"/>
              <a:buFont typeface="Times New Roman" pitchFamily="18" charset="0"/>
              <a:buNone/>
              <a:defRPr sz="900">
                <a:solidFill>
                  <a:srgbClr val="000000"/>
                </a:solidFill>
              </a:defRPr>
            </a:lvl1pPr>
          </a:lstStyle>
          <a:p>
            <a:pPr>
              <a:defRPr/>
            </a:pPr>
            <a:endParaRPr lang="en-US"/>
          </a:p>
        </p:txBody>
      </p:sp>
      <p:sp>
        <p:nvSpPr>
          <p:cNvPr id="7" name="Slide Number Placeholder 5"/>
          <p:cNvSpPr>
            <a:spLocks noGrp="1"/>
          </p:cNvSpPr>
          <p:nvPr userDrawn="1">
            <p:ph type="sldNum" sz="quarter" idx="12"/>
          </p:nvPr>
        </p:nvSpPr>
        <p:spPr/>
        <p:txBody>
          <a:bodyPr/>
          <a:lstStyle>
            <a:lvl1pPr>
              <a:buClr>
                <a:srgbClr val="000000"/>
              </a:buClr>
              <a:buSzPct val="100000"/>
              <a:buFont typeface="Times New Roman" pitchFamily="18" charset="0"/>
              <a:buNone/>
              <a:defRPr sz="900">
                <a:solidFill>
                  <a:srgbClr val="000000"/>
                </a:solidFill>
              </a:defRPr>
            </a:lvl1pPr>
          </a:lstStyle>
          <a:p>
            <a:pPr>
              <a:defRPr/>
            </a:pPr>
            <a:fld id="{399AD638-63F7-40FF-B9B1-D2E8EFFA2BD7}" type="slidenum">
              <a:rPr lang="en-US"/>
              <a:pPr>
                <a:defRPr/>
              </a:pPr>
              <a:t>‹#›</a:t>
            </a:fld>
            <a:endParaRPr lang="en-US" dirty="0"/>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88834" name="think-cell Slide" r:id="rId3" imgW="360" imgH="360" progId="">
              <p:embed/>
            </p:oleObj>
          </a:graphicData>
        </a:graphic>
      </p:graphicFrame>
      <p:sp>
        <p:nvSpPr>
          <p:cNvPr id="2" name="Title 1"/>
          <p:cNvSpPr>
            <a:spLocks noGrp="1"/>
          </p:cNvSpPr>
          <p:nvPr>
            <p:ph type="title"/>
          </p:nvPr>
        </p:nvSpPr>
        <p:spPr>
          <a:xfrm>
            <a:off x="457200" y="0"/>
            <a:ext cx="7101550" cy="852493"/>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userDrawn="1">
            <p:ph type="dt" sz="half" idx="10"/>
          </p:nvPr>
        </p:nvSpPr>
        <p:spPr/>
        <p:txBody>
          <a:bodyPr/>
          <a:lstStyle>
            <a:lvl1pPr>
              <a:buClr>
                <a:srgbClr val="000000"/>
              </a:buClr>
              <a:buSzPct val="100000"/>
              <a:buFont typeface="Times New Roman" pitchFamily="18" charset="0"/>
              <a:buNone/>
              <a:defRPr sz="900">
                <a:solidFill>
                  <a:srgbClr val="000000"/>
                </a:solidFill>
              </a:defRPr>
            </a:lvl1pPr>
          </a:lstStyle>
          <a:p>
            <a:pPr>
              <a:defRPr/>
            </a:pPr>
            <a:fld id="{F96874C0-3CF2-6A4F-9538-38078D6674CF}" type="datetime1">
              <a:rPr lang="en-US"/>
              <a:pPr>
                <a:defRPr/>
              </a:pPr>
              <a:t>12/7/2016</a:t>
            </a:fld>
            <a:endParaRPr lang="en-US" dirty="0"/>
          </a:p>
        </p:txBody>
      </p:sp>
      <p:sp>
        <p:nvSpPr>
          <p:cNvPr id="6" name="Footer Placeholder 4"/>
          <p:cNvSpPr>
            <a:spLocks noGrp="1"/>
          </p:cNvSpPr>
          <p:nvPr userDrawn="1">
            <p:ph type="ftr" sz="quarter" idx="11"/>
          </p:nvPr>
        </p:nvSpPr>
        <p:spPr/>
        <p:txBody>
          <a:bodyPr/>
          <a:lstStyle>
            <a:lvl1pPr>
              <a:buClr>
                <a:srgbClr val="000000"/>
              </a:buClr>
              <a:buSzPct val="100000"/>
              <a:buFont typeface="Times New Roman" pitchFamily="18" charset="0"/>
              <a:buNone/>
              <a:defRPr sz="900">
                <a:solidFill>
                  <a:srgbClr val="000000"/>
                </a:solidFill>
              </a:defRPr>
            </a:lvl1pPr>
          </a:lstStyle>
          <a:p>
            <a:pPr>
              <a:defRPr/>
            </a:pPr>
            <a:endParaRPr lang="en-US"/>
          </a:p>
        </p:txBody>
      </p:sp>
      <p:sp>
        <p:nvSpPr>
          <p:cNvPr id="7" name="Slide Number Placeholder 5"/>
          <p:cNvSpPr>
            <a:spLocks noGrp="1"/>
          </p:cNvSpPr>
          <p:nvPr userDrawn="1">
            <p:ph type="sldNum" sz="quarter" idx="12"/>
          </p:nvPr>
        </p:nvSpPr>
        <p:spPr/>
        <p:txBody>
          <a:bodyPr/>
          <a:lstStyle>
            <a:lvl1pPr>
              <a:buClr>
                <a:srgbClr val="000000"/>
              </a:buClr>
              <a:buSzPct val="100000"/>
              <a:buFont typeface="Times New Roman" pitchFamily="18" charset="0"/>
              <a:buNone/>
              <a:defRPr sz="900">
                <a:solidFill>
                  <a:srgbClr val="000000"/>
                </a:solidFill>
              </a:defRPr>
            </a:lvl1pPr>
          </a:lstStyle>
          <a:p>
            <a:pPr>
              <a:defRPr/>
            </a:pPr>
            <a:fld id="{AA491DA9-3FE8-4FFE-846F-9A956EEC53BD}" type="slidenum">
              <a:rPr lang="en-US"/>
              <a:pPr>
                <a:defRPr/>
              </a:pPr>
              <a:t>‹#›</a:t>
            </a:fld>
            <a:endParaRPr lang="en-US" dirty="0"/>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588" y="1588"/>
          <a:ext cx="1587" cy="1587"/>
        </p:xfrm>
        <a:graphic>
          <a:graphicData uri="http://schemas.openxmlformats.org/presentationml/2006/ole">
            <p:oleObj spid="_x0000_s889858" name="think-cell Slide" r:id="rId3" imgW="360" imgH="360" progId="">
              <p:embed/>
            </p:oleObj>
          </a:graphicData>
        </a:graphic>
      </p:graphicFrame>
      <p:pic>
        <p:nvPicPr>
          <p:cNvPr id="5" name="Picture 13" descr="Footer_3.jpg"/>
          <p:cNvPicPr>
            <a:picLocks noChangeAspect="1"/>
          </p:cNvPicPr>
          <p:nvPr userDrawn="1"/>
        </p:nvPicPr>
        <p:blipFill>
          <a:blip r:embed="rId4" cstate="print"/>
          <a:srcRect/>
          <a:stretch>
            <a:fillRect/>
          </a:stretch>
        </p:blipFill>
        <p:spPr bwMode="auto">
          <a:xfrm>
            <a:off x="0" y="6196013"/>
            <a:ext cx="9144000" cy="685800"/>
          </a:xfrm>
          <a:prstGeom prst="rect">
            <a:avLst/>
          </a:prstGeom>
          <a:noFill/>
          <a:ln w="9525">
            <a:noFill/>
            <a:miter lim="800000"/>
            <a:headEnd/>
            <a:tailEnd/>
          </a:ln>
        </p:spPr>
      </p:pic>
      <p:sp>
        <p:nvSpPr>
          <p:cNvPr id="3" name="Content Placeholder 2"/>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1"/>
          <p:cNvSpPr>
            <a:spLocks noGrp="1"/>
          </p:cNvSpPr>
          <p:nvPr>
            <p:ph type="title"/>
          </p:nvPr>
        </p:nvSpPr>
        <p:spPr>
          <a:xfrm>
            <a:off x="457200" y="0"/>
            <a:ext cx="7101550" cy="852493"/>
          </a:xfrm>
        </p:spPr>
        <p:txBody>
          <a:bodyPr/>
          <a:lstStyle/>
          <a:p>
            <a:r>
              <a:rPr lang="en-US" dirty="0" smtClean="0"/>
              <a:t>Click to edit Master title style</a:t>
            </a:r>
            <a:endParaRPr lang="en-US" dirty="0"/>
          </a:p>
        </p:txBody>
      </p:sp>
      <p:sp>
        <p:nvSpPr>
          <p:cNvPr id="6" name="Date Placeholder 3"/>
          <p:cNvSpPr>
            <a:spLocks noGrp="1"/>
          </p:cNvSpPr>
          <p:nvPr userDrawn="1">
            <p:ph type="dt" sz="half" idx="10"/>
          </p:nvPr>
        </p:nvSpPr>
        <p:spPr/>
        <p:txBody>
          <a:bodyPr/>
          <a:lstStyle>
            <a:lvl1pPr>
              <a:buClr>
                <a:srgbClr val="000000"/>
              </a:buClr>
              <a:buSzPct val="100000"/>
              <a:buFont typeface="Times New Roman" pitchFamily="18" charset="0"/>
              <a:buNone/>
              <a:defRPr sz="900">
                <a:solidFill>
                  <a:srgbClr val="000000"/>
                </a:solidFill>
              </a:defRPr>
            </a:lvl1pPr>
          </a:lstStyle>
          <a:p>
            <a:pPr>
              <a:defRPr/>
            </a:pPr>
            <a:fld id="{F96874C0-3CF2-6A4F-9538-38078D6674CF}" type="datetime1">
              <a:rPr lang="en-US"/>
              <a:pPr>
                <a:defRPr/>
              </a:pPr>
              <a:t>12/7/2016</a:t>
            </a:fld>
            <a:endParaRPr lang="en-US" dirty="0"/>
          </a:p>
        </p:txBody>
      </p:sp>
      <p:sp>
        <p:nvSpPr>
          <p:cNvPr id="7" name="Slide Number Placeholder 5"/>
          <p:cNvSpPr>
            <a:spLocks noGrp="1"/>
          </p:cNvSpPr>
          <p:nvPr userDrawn="1">
            <p:ph type="sldNum" sz="quarter" idx="11"/>
          </p:nvPr>
        </p:nvSpPr>
        <p:spPr/>
        <p:txBody>
          <a:bodyPr/>
          <a:lstStyle>
            <a:lvl1pPr>
              <a:buClr>
                <a:srgbClr val="000000"/>
              </a:buClr>
              <a:buSzPct val="100000"/>
              <a:buFont typeface="Times New Roman" pitchFamily="18" charset="0"/>
              <a:buNone/>
              <a:defRPr sz="900">
                <a:solidFill>
                  <a:srgbClr val="000000"/>
                </a:solidFill>
              </a:defRPr>
            </a:lvl1pPr>
          </a:lstStyle>
          <a:p>
            <a:pPr>
              <a:defRPr/>
            </a:pPr>
            <a:fld id="{ECFFCF75-7C99-4226-B3F2-4ED3B8217C64}" type="slidenum">
              <a:rPr lang="en-US"/>
              <a:pPr>
                <a:defRPr/>
              </a:pPr>
              <a:t>‹#›</a:t>
            </a:fld>
            <a:endParaRPr lang="en-US" dirty="0"/>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graphicFrame>
        <p:nvGraphicFramePr>
          <p:cNvPr id="5" name="Object 2"/>
          <p:cNvGraphicFramePr>
            <a:graphicFrameLocks noChangeAspect="1"/>
          </p:cNvGraphicFramePr>
          <p:nvPr/>
        </p:nvGraphicFramePr>
        <p:xfrm>
          <a:off x="1588" y="1588"/>
          <a:ext cx="1587" cy="1587"/>
        </p:xfrm>
        <a:graphic>
          <a:graphicData uri="http://schemas.openxmlformats.org/presentationml/2006/ole">
            <p:oleObj spid="_x0000_s890882" name="think-cell Slide" r:id="rId3" imgW="360" imgH="360" progId="">
              <p:embed/>
            </p:oleObj>
          </a:graphicData>
        </a:graphic>
      </p:graphicFrame>
      <p:sp>
        <p:nvSpPr>
          <p:cNvPr id="3" name="Content Placeholder 2"/>
          <p:cNvSpPr>
            <a:spLocks noGrp="1"/>
          </p:cNvSpPr>
          <p:nvPr>
            <p:ph sz="half" idx="1"/>
          </p:nvPr>
        </p:nvSpPr>
        <p:spPr>
          <a:xfrm>
            <a:off x="457200" y="135663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Picture Placeholder 19"/>
          <p:cNvSpPr>
            <a:spLocks noGrp="1"/>
          </p:cNvSpPr>
          <p:nvPr>
            <p:ph type="pic" sz="quarter" idx="13"/>
          </p:nvPr>
        </p:nvSpPr>
        <p:spPr>
          <a:xfrm>
            <a:off x="4648200" y="1357313"/>
            <a:ext cx="4038600" cy="4525962"/>
          </a:xfrm>
        </p:spPr>
        <p:txBody>
          <a:bodyPr rtlCol="0">
            <a:normAutofit/>
          </a:bodyPr>
          <a:lstStyle>
            <a:lvl1pPr>
              <a:defRPr sz="2000"/>
            </a:lvl1pPr>
          </a:lstStyle>
          <a:p>
            <a:pPr lvl="0"/>
            <a:endParaRPr lang="en-US" noProof="0" dirty="0"/>
          </a:p>
        </p:txBody>
      </p:sp>
      <p:sp>
        <p:nvSpPr>
          <p:cNvPr id="10" name="Title 1"/>
          <p:cNvSpPr>
            <a:spLocks noGrp="1"/>
          </p:cNvSpPr>
          <p:nvPr>
            <p:ph type="title"/>
          </p:nvPr>
        </p:nvSpPr>
        <p:spPr>
          <a:xfrm>
            <a:off x="457200" y="0"/>
            <a:ext cx="7101550" cy="852493"/>
          </a:xfrm>
        </p:spPr>
        <p:txBody>
          <a:bodyPr/>
          <a:lstStyle/>
          <a:p>
            <a:r>
              <a:rPr lang="en-US" dirty="0" smtClean="0"/>
              <a:t>Click to edit Master title style</a:t>
            </a:r>
            <a:endParaRPr lang="en-US" dirty="0"/>
          </a:p>
        </p:txBody>
      </p:sp>
      <p:sp>
        <p:nvSpPr>
          <p:cNvPr id="6" name="Date Placeholder 3"/>
          <p:cNvSpPr>
            <a:spLocks noGrp="1"/>
          </p:cNvSpPr>
          <p:nvPr userDrawn="1">
            <p:ph type="dt" sz="half" idx="14"/>
          </p:nvPr>
        </p:nvSpPr>
        <p:spPr/>
        <p:txBody>
          <a:bodyPr/>
          <a:lstStyle>
            <a:lvl1pPr algn="l">
              <a:buClr>
                <a:srgbClr val="000000"/>
              </a:buClr>
              <a:buSzPct val="100000"/>
              <a:buFont typeface="Times New Roman" pitchFamily="18" charset="0"/>
              <a:buNone/>
              <a:defRPr sz="900">
                <a:solidFill>
                  <a:srgbClr val="000000"/>
                </a:solidFill>
              </a:defRPr>
            </a:lvl1pPr>
          </a:lstStyle>
          <a:p>
            <a:pPr>
              <a:defRPr/>
            </a:pPr>
            <a:fld id="{F96874C0-3CF2-6A4F-9538-38078D6674CF}" type="datetime1">
              <a:rPr lang="en-US"/>
              <a:pPr>
                <a:defRPr/>
              </a:pPr>
              <a:t>12/7/2016</a:t>
            </a:fld>
            <a:endParaRPr lang="en-US" dirty="0"/>
          </a:p>
        </p:txBody>
      </p:sp>
      <p:sp>
        <p:nvSpPr>
          <p:cNvPr id="7" name="Footer Placeholder 4"/>
          <p:cNvSpPr>
            <a:spLocks noGrp="1"/>
          </p:cNvSpPr>
          <p:nvPr userDrawn="1">
            <p:ph type="ftr" sz="quarter" idx="15"/>
          </p:nvPr>
        </p:nvSpPr>
        <p:spPr/>
        <p:txBody>
          <a:bodyPr/>
          <a:lstStyle>
            <a:lvl1pPr algn="ctr">
              <a:buClr>
                <a:srgbClr val="000000"/>
              </a:buClr>
              <a:buSzPct val="100000"/>
              <a:buFont typeface="Times New Roman" pitchFamily="18" charset="0"/>
              <a:buNone/>
              <a:defRPr sz="900">
                <a:solidFill>
                  <a:srgbClr val="000000"/>
                </a:solidFill>
              </a:defRPr>
            </a:lvl1pPr>
          </a:lstStyle>
          <a:p>
            <a:pPr>
              <a:defRPr/>
            </a:pPr>
            <a:endParaRPr lang="en-US"/>
          </a:p>
        </p:txBody>
      </p:sp>
      <p:sp>
        <p:nvSpPr>
          <p:cNvPr id="8" name="Slide Number Placeholder 5"/>
          <p:cNvSpPr>
            <a:spLocks noGrp="1"/>
          </p:cNvSpPr>
          <p:nvPr userDrawn="1">
            <p:ph type="sldNum" sz="quarter" idx="16"/>
          </p:nvPr>
        </p:nvSpPr>
        <p:spPr/>
        <p:txBody>
          <a:bodyPr/>
          <a:lstStyle>
            <a:lvl1pPr algn="r">
              <a:buClr>
                <a:srgbClr val="000000"/>
              </a:buClr>
              <a:buSzPct val="100000"/>
              <a:buFont typeface="Times New Roman" pitchFamily="18" charset="0"/>
              <a:buNone/>
              <a:defRPr sz="900">
                <a:solidFill>
                  <a:srgbClr val="000000"/>
                </a:solidFill>
              </a:defRPr>
            </a:lvl1pPr>
          </a:lstStyle>
          <a:p>
            <a:pPr>
              <a:defRPr/>
            </a:pPr>
            <a:fld id="{805B8881-7382-4D7D-82C6-519B2DF16D7F}" type="slidenum">
              <a:rPr lang="en-US"/>
              <a:pPr>
                <a:defRPr/>
              </a:pPr>
              <a:t>‹#›</a:t>
            </a:fld>
            <a:endParaRPr lang="en-US" dirty="0"/>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graphicFrame>
        <p:nvGraphicFramePr>
          <p:cNvPr id="5" name="Object 2"/>
          <p:cNvGraphicFramePr>
            <a:graphicFrameLocks noChangeAspect="1"/>
          </p:cNvGraphicFramePr>
          <p:nvPr/>
        </p:nvGraphicFramePr>
        <p:xfrm>
          <a:off x="1588" y="1588"/>
          <a:ext cx="1587" cy="1587"/>
        </p:xfrm>
        <a:graphic>
          <a:graphicData uri="http://schemas.openxmlformats.org/presentationml/2006/ole">
            <p:oleObj spid="_x0000_s891906" name="think-cell Slide" r:id="rId3" imgW="360" imgH="360" progId="">
              <p:embed/>
            </p:oleObj>
          </a:graphicData>
        </a:graphic>
      </p:graphicFrame>
      <p:sp>
        <p:nvSpPr>
          <p:cNvPr id="3" name="Content Placeholder 2"/>
          <p:cNvSpPr>
            <a:spLocks noGrp="1"/>
          </p:cNvSpPr>
          <p:nvPr>
            <p:ph sz="half" idx="1"/>
          </p:nvPr>
        </p:nvSpPr>
        <p:spPr>
          <a:xfrm>
            <a:off x="457200" y="135663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hart Placeholder 4"/>
          <p:cNvSpPr>
            <a:spLocks noGrp="1"/>
          </p:cNvSpPr>
          <p:nvPr>
            <p:ph type="chart" sz="quarter" idx="14"/>
          </p:nvPr>
        </p:nvSpPr>
        <p:spPr>
          <a:xfrm>
            <a:off x="4648200" y="1357313"/>
            <a:ext cx="4038600" cy="4525962"/>
          </a:xfrm>
        </p:spPr>
        <p:txBody>
          <a:bodyPr rtlCol="0">
            <a:normAutofit/>
          </a:bodyPr>
          <a:lstStyle>
            <a:lvl1pPr>
              <a:defRPr sz="2000"/>
            </a:lvl1pPr>
          </a:lstStyle>
          <a:p>
            <a:pPr lvl="0"/>
            <a:endParaRPr lang="en-US" noProof="0" dirty="0"/>
          </a:p>
        </p:txBody>
      </p:sp>
      <p:sp>
        <p:nvSpPr>
          <p:cNvPr id="10" name="Title 1"/>
          <p:cNvSpPr>
            <a:spLocks noGrp="1"/>
          </p:cNvSpPr>
          <p:nvPr>
            <p:ph type="title"/>
          </p:nvPr>
        </p:nvSpPr>
        <p:spPr>
          <a:xfrm>
            <a:off x="457200" y="0"/>
            <a:ext cx="7101550" cy="852493"/>
          </a:xfrm>
        </p:spPr>
        <p:txBody>
          <a:bodyPr/>
          <a:lstStyle/>
          <a:p>
            <a:r>
              <a:rPr lang="en-US" dirty="0" smtClean="0"/>
              <a:t>Click to edit Master title style</a:t>
            </a:r>
            <a:endParaRPr lang="en-US" dirty="0"/>
          </a:p>
        </p:txBody>
      </p:sp>
      <p:sp>
        <p:nvSpPr>
          <p:cNvPr id="6" name="Date Placeholder 3"/>
          <p:cNvSpPr>
            <a:spLocks noGrp="1"/>
          </p:cNvSpPr>
          <p:nvPr userDrawn="1">
            <p:ph type="dt" sz="half" idx="15"/>
          </p:nvPr>
        </p:nvSpPr>
        <p:spPr/>
        <p:txBody>
          <a:bodyPr/>
          <a:lstStyle>
            <a:lvl1pPr algn="l">
              <a:buClr>
                <a:srgbClr val="000000"/>
              </a:buClr>
              <a:buSzPct val="100000"/>
              <a:buFont typeface="Times New Roman" pitchFamily="18" charset="0"/>
              <a:buNone/>
              <a:defRPr sz="900">
                <a:solidFill>
                  <a:srgbClr val="000000"/>
                </a:solidFill>
              </a:defRPr>
            </a:lvl1pPr>
          </a:lstStyle>
          <a:p>
            <a:pPr>
              <a:defRPr/>
            </a:pPr>
            <a:fld id="{F96874C0-3CF2-6A4F-9538-38078D6674CF}" type="datetime1">
              <a:rPr lang="en-US"/>
              <a:pPr>
                <a:defRPr/>
              </a:pPr>
              <a:t>12/7/2016</a:t>
            </a:fld>
            <a:endParaRPr lang="en-US" dirty="0"/>
          </a:p>
        </p:txBody>
      </p:sp>
      <p:sp>
        <p:nvSpPr>
          <p:cNvPr id="7" name="Footer Placeholder 4"/>
          <p:cNvSpPr>
            <a:spLocks noGrp="1"/>
          </p:cNvSpPr>
          <p:nvPr userDrawn="1">
            <p:ph type="ftr" sz="quarter" idx="16"/>
          </p:nvPr>
        </p:nvSpPr>
        <p:spPr/>
        <p:txBody>
          <a:bodyPr/>
          <a:lstStyle>
            <a:lvl1pPr algn="ctr">
              <a:buClr>
                <a:srgbClr val="000000"/>
              </a:buClr>
              <a:buSzPct val="100000"/>
              <a:buFont typeface="Times New Roman" pitchFamily="18" charset="0"/>
              <a:buNone/>
              <a:defRPr sz="900">
                <a:solidFill>
                  <a:srgbClr val="000000"/>
                </a:solidFill>
              </a:defRPr>
            </a:lvl1pPr>
          </a:lstStyle>
          <a:p>
            <a:pPr>
              <a:defRPr/>
            </a:pPr>
            <a:endParaRPr lang="en-US"/>
          </a:p>
        </p:txBody>
      </p:sp>
      <p:sp>
        <p:nvSpPr>
          <p:cNvPr id="8" name="Slide Number Placeholder 5"/>
          <p:cNvSpPr>
            <a:spLocks noGrp="1"/>
          </p:cNvSpPr>
          <p:nvPr userDrawn="1">
            <p:ph type="sldNum" sz="quarter" idx="17"/>
          </p:nvPr>
        </p:nvSpPr>
        <p:spPr/>
        <p:txBody>
          <a:bodyPr/>
          <a:lstStyle>
            <a:lvl1pPr algn="r">
              <a:buClr>
                <a:srgbClr val="000000"/>
              </a:buClr>
              <a:buSzPct val="100000"/>
              <a:buFont typeface="Times New Roman" pitchFamily="18" charset="0"/>
              <a:buNone/>
              <a:defRPr sz="900">
                <a:solidFill>
                  <a:srgbClr val="000000"/>
                </a:solidFill>
              </a:defRPr>
            </a:lvl1pPr>
          </a:lstStyle>
          <a:p>
            <a:pPr>
              <a:defRPr/>
            </a:pPr>
            <a:fld id="{ED601819-0E11-4346-9B1D-8206E06075B8}" type="slidenum">
              <a:rPr lang="en-US"/>
              <a:pPr>
                <a:defRPr/>
              </a:pPr>
              <a:t>‹#›</a:t>
            </a:fld>
            <a:endParaRPr lang="en-US" dirty="0"/>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5" name="Object 2"/>
          <p:cNvGraphicFramePr>
            <a:graphicFrameLocks noChangeAspect="1"/>
          </p:cNvGraphicFramePr>
          <p:nvPr/>
        </p:nvGraphicFramePr>
        <p:xfrm>
          <a:off x="1588" y="1588"/>
          <a:ext cx="1587" cy="1587"/>
        </p:xfrm>
        <a:graphic>
          <a:graphicData uri="http://schemas.openxmlformats.org/presentationml/2006/ole">
            <p:oleObj spid="_x0000_s892930" name="think-cell Slide" r:id="rId3" imgW="360" imgH="360" progId="">
              <p:embed/>
            </p:oleObj>
          </a:graphicData>
        </a:graphic>
      </p:graphicFrame>
      <p:sp>
        <p:nvSpPr>
          <p:cNvPr id="17"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Picture Placeholder 2"/>
          <p:cNvSpPr>
            <a:spLocks noGrp="1"/>
          </p:cNvSpPr>
          <p:nvPr>
            <p:ph type="pic" idx="1"/>
          </p:nvPr>
        </p:nvSpPr>
        <p:spPr>
          <a:xfrm>
            <a:off x="0" y="914400"/>
            <a:ext cx="9144000" cy="5339216"/>
          </a:xfrm>
        </p:spPr>
        <p:txBody>
          <a:bodyPr rtlCol="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0" name="Title 1"/>
          <p:cNvSpPr>
            <a:spLocks noGrp="1"/>
          </p:cNvSpPr>
          <p:nvPr>
            <p:ph type="title"/>
          </p:nvPr>
        </p:nvSpPr>
        <p:spPr>
          <a:xfrm>
            <a:off x="457200" y="0"/>
            <a:ext cx="7101550" cy="852493"/>
          </a:xfrm>
        </p:spPr>
        <p:txBody>
          <a:bodyPr/>
          <a:lstStyle/>
          <a:p>
            <a:r>
              <a:rPr lang="en-US" dirty="0" smtClean="0"/>
              <a:t>Click to edit Master title style</a:t>
            </a:r>
            <a:endParaRPr lang="en-US" dirty="0"/>
          </a:p>
        </p:txBody>
      </p:sp>
      <p:sp>
        <p:nvSpPr>
          <p:cNvPr id="6" name="Date Placeholder 3"/>
          <p:cNvSpPr>
            <a:spLocks noGrp="1"/>
          </p:cNvSpPr>
          <p:nvPr userDrawn="1">
            <p:ph type="dt" sz="half" idx="10"/>
          </p:nvPr>
        </p:nvSpPr>
        <p:spPr/>
        <p:txBody>
          <a:bodyPr/>
          <a:lstStyle>
            <a:lvl1pPr>
              <a:buClr>
                <a:srgbClr val="000000"/>
              </a:buClr>
              <a:buSzPct val="100000"/>
              <a:buFont typeface="Times New Roman" pitchFamily="18" charset="0"/>
              <a:buNone/>
              <a:defRPr sz="900">
                <a:solidFill>
                  <a:srgbClr val="000000"/>
                </a:solidFill>
              </a:defRPr>
            </a:lvl1pPr>
          </a:lstStyle>
          <a:p>
            <a:pPr>
              <a:defRPr/>
            </a:pPr>
            <a:fld id="{F96874C0-3CF2-6A4F-9538-38078D6674CF}" type="datetime1">
              <a:rPr lang="en-US"/>
              <a:pPr>
                <a:defRPr/>
              </a:pPr>
              <a:t>12/7/2016</a:t>
            </a:fld>
            <a:endParaRPr lang="en-US" dirty="0"/>
          </a:p>
        </p:txBody>
      </p:sp>
      <p:sp>
        <p:nvSpPr>
          <p:cNvPr id="7" name="Footer Placeholder 4"/>
          <p:cNvSpPr>
            <a:spLocks noGrp="1"/>
          </p:cNvSpPr>
          <p:nvPr userDrawn="1">
            <p:ph type="ftr" sz="quarter" idx="11"/>
          </p:nvPr>
        </p:nvSpPr>
        <p:spPr/>
        <p:txBody>
          <a:bodyPr/>
          <a:lstStyle>
            <a:lvl1pPr>
              <a:buClr>
                <a:srgbClr val="000000"/>
              </a:buClr>
              <a:buSzPct val="100000"/>
              <a:buFont typeface="Times New Roman" pitchFamily="18" charset="0"/>
              <a:buNone/>
              <a:defRPr sz="900">
                <a:solidFill>
                  <a:srgbClr val="000000"/>
                </a:solidFill>
              </a:defRPr>
            </a:lvl1pPr>
          </a:lstStyle>
          <a:p>
            <a:pPr>
              <a:defRPr/>
            </a:pPr>
            <a:endParaRPr lang="en-US"/>
          </a:p>
        </p:txBody>
      </p:sp>
      <p:sp>
        <p:nvSpPr>
          <p:cNvPr id="8" name="Slide Number Placeholder 5"/>
          <p:cNvSpPr>
            <a:spLocks noGrp="1"/>
          </p:cNvSpPr>
          <p:nvPr userDrawn="1">
            <p:ph type="sldNum" sz="quarter" idx="12"/>
          </p:nvPr>
        </p:nvSpPr>
        <p:spPr/>
        <p:txBody>
          <a:bodyPr/>
          <a:lstStyle>
            <a:lvl1pPr>
              <a:buClr>
                <a:srgbClr val="000000"/>
              </a:buClr>
              <a:buSzPct val="100000"/>
              <a:buFont typeface="Times New Roman" pitchFamily="18" charset="0"/>
              <a:buNone/>
              <a:defRPr sz="900">
                <a:solidFill>
                  <a:srgbClr val="000000"/>
                </a:solidFill>
              </a:defRPr>
            </a:lvl1pPr>
          </a:lstStyle>
          <a:p>
            <a:pPr>
              <a:defRPr/>
            </a:pPr>
            <a:fld id="{475790E0-4F0A-4736-9F57-5CDE2C0F3199}" type="slidenum">
              <a:rPr lang="en-US"/>
              <a:pPr>
                <a:defRPr/>
              </a:pPr>
              <a:t>‹#›</a:t>
            </a:fld>
            <a:endParaRPr lang="en-US" dirty="0"/>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graphicFrame>
        <p:nvGraphicFramePr>
          <p:cNvPr id="5" name="Object 2"/>
          <p:cNvGraphicFramePr>
            <a:graphicFrameLocks noChangeAspect="1"/>
          </p:cNvGraphicFramePr>
          <p:nvPr/>
        </p:nvGraphicFramePr>
        <p:xfrm>
          <a:off x="1588" y="1588"/>
          <a:ext cx="1587" cy="1587"/>
        </p:xfrm>
        <a:graphic>
          <a:graphicData uri="http://schemas.openxmlformats.org/presentationml/2006/ole">
            <p:oleObj spid="_x0000_s893954" name="think-cell Slide" r:id="rId3" imgW="360" imgH="360" progId="">
              <p:embed/>
            </p:oleObj>
          </a:graphicData>
        </a:graphic>
      </p:graphicFrame>
      <p:sp>
        <p:nvSpPr>
          <p:cNvPr id="3" name="Picture Placeholder 2"/>
          <p:cNvSpPr>
            <a:spLocks noGrp="1"/>
          </p:cNvSpPr>
          <p:nvPr>
            <p:ph type="pic" idx="1"/>
          </p:nvPr>
        </p:nvSpPr>
        <p:spPr>
          <a:xfrm>
            <a:off x="0" y="0"/>
            <a:ext cx="9144000" cy="6253616"/>
          </a:xfrm>
        </p:spPr>
        <p:txBody>
          <a:bodyPr rtlCol="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10"/>
          </p:nvPr>
        </p:nvSpPr>
        <p:spPr/>
        <p:txBody>
          <a:bodyPr/>
          <a:lstStyle>
            <a:lvl1pPr>
              <a:buClr>
                <a:srgbClr val="000000"/>
              </a:buClr>
              <a:buSzPct val="100000"/>
              <a:buFont typeface="Times New Roman" pitchFamily="18" charset="0"/>
              <a:buNone/>
              <a:defRPr sz="900">
                <a:solidFill>
                  <a:srgbClr val="000000"/>
                </a:solidFill>
              </a:defRPr>
            </a:lvl1pPr>
          </a:lstStyle>
          <a:p>
            <a:pPr>
              <a:defRPr/>
            </a:pPr>
            <a:fld id="{F96874C0-3CF2-6A4F-9538-38078D6674CF}" type="datetime1">
              <a:rPr lang="en-US"/>
              <a:pPr>
                <a:defRPr/>
              </a:pPr>
              <a:t>12/7/2016</a:t>
            </a:fld>
            <a:endParaRPr lang="en-US" dirty="0"/>
          </a:p>
        </p:txBody>
      </p:sp>
      <p:sp>
        <p:nvSpPr>
          <p:cNvPr id="7" name="Footer Placeholder 4"/>
          <p:cNvSpPr>
            <a:spLocks noGrp="1"/>
          </p:cNvSpPr>
          <p:nvPr>
            <p:ph type="ftr" sz="quarter" idx="11"/>
          </p:nvPr>
        </p:nvSpPr>
        <p:spPr/>
        <p:txBody>
          <a:bodyPr/>
          <a:lstStyle>
            <a:lvl1pPr>
              <a:buClr>
                <a:srgbClr val="000000"/>
              </a:buClr>
              <a:buSzPct val="100000"/>
              <a:buFont typeface="Times New Roman" pitchFamily="18" charset="0"/>
              <a:buNone/>
              <a:defRPr sz="900">
                <a:solidFill>
                  <a:srgbClr val="000000"/>
                </a:solidFill>
              </a:defRPr>
            </a:lvl1pPr>
          </a:lstStyle>
          <a:p>
            <a:pPr>
              <a:defRPr/>
            </a:pPr>
            <a:endParaRPr lang="en-US"/>
          </a:p>
        </p:txBody>
      </p:sp>
      <p:sp>
        <p:nvSpPr>
          <p:cNvPr id="8" name="Slide Number Placeholder 5"/>
          <p:cNvSpPr>
            <a:spLocks noGrp="1"/>
          </p:cNvSpPr>
          <p:nvPr>
            <p:ph type="sldNum" sz="quarter" idx="12"/>
          </p:nvPr>
        </p:nvSpPr>
        <p:spPr/>
        <p:txBody>
          <a:bodyPr/>
          <a:lstStyle>
            <a:lvl1pPr>
              <a:buClr>
                <a:srgbClr val="000000"/>
              </a:buClr>
              <a:buSzPct val="100000"/>
              <a:buFont typeface="Times New Roman" pitchFamily="18" charset="0"/>
              <a:buNone/>
              <a:defRPr sz="900">
                <a:solidFill>
                  <a:srgbClr val="000000"/>
                </a:solidFill>
              </a:defRPr>
            </a:lvl1pPr>
          </a:lstStyle>
          <a:p>
            <a:pPr>
              <a:defRPr/>
            </a:pPr>
            <a:fld id="{40C37B13-67EE-4B5B-97D1-0D89C625C082}" type="slidenum">
              <a:rPr lang="en-US"/>
              <a:pPr>
                <a:defRPr/>
              </a:pPr>
              <a:t>‹#›</a:t>
            </a:fld>
            <a:endParaRPr lang="en-US" dirty="0"/>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5"/>
          <p:cNvSpPr>
            <a:spLocks noGrp="1" noChangeArrowheads="1"/>
          </p:cNvSpPr>
          <p:nvPr>
            <p:ph type="sldNum" idx="10"/>
          </p:nvPr>
        </p:nvSpPr>
        <p:spPr>
          <a:ln/>
        </p:spPr>
        <p:txBody>
          <a:bodyPr/>
          <a:lstStyle>
            <a:lvl1pPr>
              <a:defRPr/>
            </a:lvl1pPr>
          </a:lstStyle>
          <a:p>
            <a:pPr>
              <a:defRPr/>
            </a:pPr>
            <a:fld id="{A8049DF5-48EF-421A-B32A-A439A0FE19E5}" type="slidenum">
              <a:rPr lang="en-US" altLang="ru-RU"/>
              <a:pPr>
                <a:defRPr/>
              </a:pPr>
              <a:t>‹#›</a:t>
            </a:fld>
            <a:endParaRPr lang="en-US" altLang="ru-RU"/>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
          <p:cNvSpPr>
            <a:spLocks noGrp="1" noChangeArrowheads="1"/>
          </p:cNvSpPr>
          <p:nvPr>
            <p:ph type="sldNum" idx="10"/>
          </p:nvPr>
        </p:nvSpPr>
        <p:spPr>
          <a:ln/>
        </p:spPr>
        <p:txBody>
          <a:bodyPr/>
          <a:lstStyle>
            <a:lvl1pPr>
              <a:defRPr/>
            </a:lvl1pPr>
          </a:lstStyle>
          <a:p>
            <a:pPr>
              <a:defRPr/>
            </a:pPr>
            <a:fld id="{52B4A379-E83B-4A78-B9FF-CF68246AA238}" type="slidenum">
              <a:rPr lang="en-US" altLang="ru-RU"/>
              <a:pPr>
                <a:defRPr/>
              </a:pPr>
              <a:t>‹#›</a:t>
            </a:fld>
            <a:endParaRPr lang="en-US" altLang="ru-RU"/>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
          <p:cNvSpPr>
            <a:spLocks noGrp="1" noChangeArrowheads="1"/>
          </p:cNvSpPr>
          <p:nvPr>
            <p:ph type="sldNum" idx="10"/>
          </p:nvPr>
        </p:nvSpPr>
        <p:spPr>
          <a:ln/>
        </p:spPr>
        <p:txBody>
          <a:bodyPr/>
          <a:lstStyle>
            <a:lvl1pPr>
              <a:defRPr/>
            </a:lvl1pPr>
          </a:lstStyle>
          <a:p>
            <a:pPr>
              <a:defRPr/>
            </a:pPr>
            <a:fld id="{155738BE-B76F-492F-8E03-992066136F4E}" type="slidenum">
              <a:rPr lang="en-US" altLang="ru-RU"/>
              <a:pPr>
                <a:defRPr/>
              </a:pPr>
              <a:t>‹#›</a:t>
            </a:fld>
            <a:endParaRPr lang="en-US" alt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53458394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423988"/>
            <a:ext cx="3806825"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5025" y="1423988"/>
            <a:ext cx="3806825"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
          <p:cNvSpPr>
            <a:spLocks noGrp="1" noChangeArrowheads="1"/>
          </p:cNvSpPr>
          <p:nvPr>
            <p:ph type="sldNum" idx="10"/>
          </p:nvPr>
        </p:nvSpPr>
        <p:spPr>
          <a:ln/>
        </p:spPr>
        <p:txBody>
          <a:bodyPr/>
          <a:lstStyle>
            <a:lvl1pPr>
              <a:defRPr/>
            </a:lvl1pPr>
          </a:lstStyle>
          <a:p>
            <a:pPr>
              <a:defRPr/>
            </a:pPr>
            <a:fld id="{775D8D06-5822-4E22-ADBD-FD13261115C2}" type="slidenum">
              <a:rPr lang="en-US" altLang="ru-RU"/>
              <a:pPr>
                <a:defRPr/>
              </a:pPr>
              <a:t>‹#›</a:t>
            </a:fld>
            <a:endParaRPr lang="en-US" altLang="ru-RU"/>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
          <p:cNvSpPr>
            <a:spLocks noGrp="1" noChangeArrowheads="1"/>
          </p:cNvSpPr>
          <p:nvPr>
            <p:ph type="sldNum" idx="10"/>
          </p:nvPr>
        </p:nvSpPr>
        <p:spPr>
          <a:ln/>
        </p:spPr>
        <p:txBody>
          <a:bodyPr/>
          <a:lstStyle>
            <a:lvl1pPr>
              <a:defRPr/>
            </a:lvl1pPr>
          </a:lstStyle>
          <a:p>
            <a:pPr>
              <a:defRPr/>
            </a:pPr>
            <a:fld id="{58F4D941-BE8F-4606-9505-C3E1577FF0C7}" type="slidenum">
              <a:rPr lang="en-US" altLang="ru-RU"/>
              <a:pPr>
                <a:defRPr/>
              </a:pPr>
              <a:t>‹#›</a:t>
            </a:fld>
            <a:endParaRPr lang="en-US" altLang="ru-RU"/>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5"/>
          <p:cNvSpPr>
            <a:spLocks noGrp="1" noChangeArrowheads="1"/>
          </p:cNvSpPr>
          <p:nvPr>
            <p:ph type="sldNum" idx="10"/>
          </p:nvPr>
        </p:nvSpPr>
        <p:spPr>
          <a:ln/>
        </p:spPr>
        <p:txBody>
          <a:bodyPr/>
          <a:lstStyle>
            <a:lvl1pPr>
              <a:defRPr/>
            </a:lvl1pPr>
          </a:lstStyle>
          <a:p>
            <a:pPr>
              <a:defRPr/>
            </a:pPr>
            <a:fld id="{A346D593-6EC2-408C-918F-1872B3652636}" type="slidenum">
              <a:rPr lang="en-US" altLang="ru-RU"/>
              <a:pPr>
                <a:defRPr/>
              </a:pPr>
              <a:t>‹#›</a:t>
            </a:fld>
            <a:endParaRPr lang="en-US" altLang="ru-RU"/>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1A85CAC8-B334-499B-9738-DEBCA1B4C7E5}" type="slidenum">
              <a:rPr lang="en-US" altLang="ru-RU"/>
              <a:pPr>
                <a:defRPr/>
              </a:pPr>
              <a:t>‹#›</a:t>
            </a:fld>
            <a:endParaRPr lang="en-US" altLang="ru-RU"/>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
          <p:cNvSpPr>
            <a:spLocks noGrp="1" noChangeArrowheads="1"/>
          </p:cNvSpPr>
          <p:nvPr>
            <p:ph type="sldNum" idx="10"/>
          </p:nvPr>
        </p:nvSpPr>
        <p:spPr>
          <a:ln/>
        </p:spPr>
        <p:txBody>
          <a:bodyPr/>
          <a:lstStyle>
            <a:lvl1pPr>
              <a:defRPr/>
            </a:lvl1pPr>
          </a:lstStyle>
          <a:p>
            <a:pPr>
              <a:defRPr/>
            </a:pPr>
            <a:fld id="{9237E2F2-60D3-48AC-A382-518862068C66}" type="slidenum">
              <a:rPr lang="en-US" altLang="ru-RU"/>
              <a:pPr>
                <a:defRPr/>
              </a:pPr>
              <a:t>‹#›</a:t>
            </a:fld>
            <a:endParaRPr lang="en-US" altLang="ru-RU"/>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
          <p:cNvSpPr>
            <a:spLocks noGrp="1" noChangeArrowheads="1"/>
          </p:cNvSpPr>
          <p:nvPr>
            <p:ph type="sldNum" idx="10"/>
          </p:nvPr>
        </p:nvSpPr>
        <p:spPr>
          <a:ln/>
        </p:spPr>
        <p:txBody>
          <a:bodyPr/>
          <a:lstStyle>
            <a:lvl1pPr>
              <a:defRPr/>
            </a:lvl1pPr>
          </a:lstStyle>
          <a:p>
            <a:pPr>
              <a:defRPr/>
            </a:pPr>
            <a:fld id="{E6C5E050-20CB-4936-9A2C-4A38AC656F82}" type="slidenum">
              <a:rPr lang="en-US" altLang="ru-RU"/>
              <a:pPr>
                <a:defRPr/>
              </a:pPr>
              <a:t>‹#›</a:t>
            </a:fld>
            <a:endParaRPr lang="en-US" altLang="ru-RU"/>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
          <p:cNvSpPr>
            <a:spLocks noGrp="1" noChangeArrowheads="1"/>
          </p:cNvSpPr>
          <p:nvPr>
            <p:ph type="sldNum" idx="10"/>
          </p:nvPr>
        </p:nvSpPr>
        <p:spPr>
          <a:ln/>
        </p:spPr>
        <p:txBody>
          <a:bodyPr/>
          <a:lstStyle>
            <a:lvl1pPr>
              <a:defRPr/>
            </a:lvl1pPr>
          </a:lstStyle>
          <a:p>
            <a:pPr>
              <a:defRPr/>
            </a:pPr>
            <a:fld id="{F504215F-4E85-4862-A9A3-2A469A550203}" type="slidenum">
              <a:rPr lang="en-US" altLang="ru-RU"/>
              <a:pPr>
                <a:defRPr/>
              </a:pPr>
              <a:t>‹#›</a:t>
            </a:fld>
            <a:endParaRPr lang="en-US" altLang="ru-RU"/>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15088" y="146050"/>
            <a:ext cx="2036762" cy="591978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04800" y="146050"/>
            <a:ext cx="5957888" cy="591978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
          <p:cNvSpPr>
            <a:spLocks noGrp="1" noChangeArrowheads="1"/>
          </p:cNvSpPr>
          <p:nvPr>
            <p:ph type="sldNum" idx="10"/>
          </p:nvPr>
        </p:nvSpPr>
        <p:spPr>
          <a:ln/>
        </p:spPr>
        <p:txBody>
          <a:bodyPr/>
          <a:lstStyle>
            <a:lvl1pPr>
              <a:defRPr/>
            </a:lvl1pPr>
          </a:lstStyle>
          <a:p>
            <a:pPr>
              <a:defRPr/>
            </a:pPr>
            <a:fld id="{580A74B1-429D-435F-B882-76DAAB5BA423}" type="slidenum">
              <a:rPr lang="en-US" altLang="ru-RU"/>
              <a:pPr>
                <a:defRPr/>
              </a:pPr>
              <a:t>‹#›</a:t>
            </a:fld>
            <a:endParaRPr lang="en-US" altLang="ru-RU"/>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AA381366-4A30-48D6-A967-AB23C8F12A1B}" type="slidenum">
              <a:rPr lang="ru-RU"/>
              <a:pPr>
                <a:defRPr/>
              </a:pPr>
              <a:t>‹#›</a:t>
            </a:fld>
            <a:endParaRPr lang="ru-RU"/>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1409278B-40C8-42DD-9976-27EFDFEA0CC9}" type="slidenum">
              <a:rPr lang="ru-RU"/>
              <a:pPr>
                <a:defRPr/>
              </a:pPr>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4_Title Slide">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230306299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F404ED55-DFC3-4C35-8157-5C39AEB8E15D}" type="slidenum">
              <a:rPr lang="ru-RU"/>
              <a:pPr>
                <a:defRPr/>
              </a:pPr>
              <a:t>‹#›</a:t>
            </a:fld>
            <a:endParaRPr lang="ru-RU"/>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7ADA3E80-8349-4C97-9007-01EBABDC215B}" type="slidenum">
              <a:rPr lang="ru-RU"/>
              <a:pPr>
                <a:defRPr/>
              </a:pPr>
              <a:t>‹#›</a:t>
            </a:fld>
            <a:endParaRPr lang="ru-RU"/>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F34F08F4-ED74-4C66-8B4C-E17A989CEE84}" type="slidenum">
              <a:rPr lang="ru-RU"/>
              <a:pPr>
                <a:defRPr/>
              </a:pPr>
              <a:t>‹#›</a:t>
            </a:fld>
            <a:endParaRPr lang="ru-RU"/>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E2F6A9DE-3344-4C88-BC81-9B90CA68C953}" type="slidenum">
              <a:rPr lang="ru-RU"/>
              <a:pPr>
                <a:defRPr/>
              </a:pPr>
              <a:t>‹#›</a:t>
            </a:fld>
            <a:endParaRPr lang="ru-RU"/>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7BDBD3F5-8BFF-4B43-A7F4-06DF5624A56D}" type="slidenum">
              <a:rPr lang="ru-RU"/>
              <a:pPr>
                <a:defRPr/>
              </a:pPr>
              <a:t>‹#›</a:t>
            </a:fld>
            <a:endParaRPr lang="ru-RU"/>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8E2B7AC9-FAA7-4D81-A4B5-37A5425DD5B9}" type="slidenum">
              <a:rPr lang="ru-RU"/>
              <a:pPr>
                <a:defRPr/>
              </a:pPr>
              <a:t>‹#›</a:t>
            </a:fld>
            <a:endParaRPr lang="ru-RU"/>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933B2215-04F1-4ADF-8AB9-9410B2FE5E0C}" type="slidenum">
              <a:rPr lang="ru-RU"/>
              <a:pPr>
                <a:defRPr/>
              </a:pPr>
              <a:t>‹#›</a:t>
            </a:fld>
            <a:endParaRPr lang="ru-RU"/>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A1E11551-3FEB-4621-94B9-EFF40753D1AC}" type="slidenum">
              <a:rPr lang="ru-RU"/>
              <a:pPr>
                <a:defRPr/>
              </a:pPr>
              <a:t>‹#›</a:t>
            </a:fld>
            <a:endParaRPr lang="ru-RU"/>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FF18BE3-A13A-4F55-86E8-2D36DB28F8FF}" type="slidenum">
              <a:rPr lang="ru-RU"/>
              <a:pPr>
                <a:defRPr/>
              </a:pPr>
              <a:t>‹#›</a:t>
            </a:fld>
            <a:endParaRPr lang="ru-RU"/>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2"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5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64494692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8"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9"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latin typeface="Arial"/>
                <a:cs typeface="Arial"/>
              </a:defRPr>
            </a:lvl1pPr>
          </a:lstStyle>
          <a:p>
            <a:r>
              <a:rPr lang="en-US" smtClean="0"/>
              <a:t>Click to edit Master title style</a:t>
            </a:r>
            <a:endParaRPr lang="en-US" dirty="0"/>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16583928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145042970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fld id="{444D2728-9A04-4237-A634-4C95E08EFE77}" type="datetimeFigureOut">
              <a:rPr lang="en-US">
                <a:solidFill>
                  <a:prstClr val="black"/>
                </a:solidFill>
              </a:rPr>
              <a:pPr>
                <a:defRPr/>
              </a:pPr>
              <a:t>12/7/2016</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fld id="{1760AD16-ADE1-476A-9E7F-DCC9640A6112}" type="slidenum">
              <a:rPr lang="en-US">
                <a:solidFill>
                  <a:prstClr val="black"/>
                </a:solidFill>
              </a:rPr>
              <a:pPr>
                <a:defRPr/>
              </a:pPr>
              <a:t>‹#›</a:t>
            </a:fld>
            <a:endParaRPr lang="en-US" dirty="0">
              <a:solidFill>
                <a:prstClr val="black"/>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35442718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Oval 4"/>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Oval 5"/>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Oval 6"/>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10" name="Picture 10" descr="Footer_3.jpg"/>
          <p:cNvPicPr>
            <a:picLocks noChangeAspect="1"/>
          </p:cNvPicPr>
          <p:nvPr userDrawn="1"/>
        </p:nvPicPr>
        <p:blipFill>
          <a:blip r:embed="rId2"/>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3"/>
            <a:ext cx="7772400" cy="2193727"/>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5"/>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5" name="Picture 6" descr="PQ_header.png"/>
          <p:cNvPicPr>
            <a:picLocks noChangeAspect="1"/>
          </p:cNvPicPr>
          <p:nvPr userDrawn="1"/>
        </p:nvPicPr>
        <p:blipFill>
          <a:blip r:embed="rId2"/>
          <a:srcRect/>
          <a:stretch>
            <a:fillRect/>
          </a:stretch>
        </p:blipFill>
        <p:spPr bwMode="auto">
          <a:xfrm>
            <a:off x="0" y="0"/>
            <a:ext cx="9144000" cy="914400"/>
          </a:xfrm>
          <a:prstGeom prst="rect">
            <a:avLst/>
          </a:prstGeom>
          <a:noFill/>
          <a:ln w="9525">
            <a:noFill/>
            <a:miter lim="800000"/>
            <a:headEnd/>
            <a:tailEnd/>
          </a:ln>
        </p:spPr>
      </p:pic>
      <p:sp>
        <p:nvSpPr>
          <p:cNvPr id="6" name="Rectangle 4"/>
          <p:cNvSpPr/>
          <p:nvPr userDrawn="1"/>
        </p:nvSpPr>
        <p:spPr>
          <a:xfrm>
            <a:off x="0" y="852488"/>
            <a:ext cx="9144000" cy="6191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Picture Placeholder 2"/>
          <p:cNvSpPr>
            <a:spLocks noGrp="1"/>
          </p:cNvSpPr>
          <p:nvPr>
            <p:ph type="pic" idx="1"/>
          </p:nvPr>
        </p:nvSpPr>
        <p:spPr>
          <a:xfrm>
            <a:off x="0" y="914400"/>
            <a:ext cx="9144000" cy="533921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Date Placeholder 3"/>
          <p:cNvSpPr>
            <a:spLocks noGrp="1"/>
          </p:cNvSpPr>
          <p:nvPr userDrawn="1">
            <p:ph type="dt" sz="half" idx="10"/>
          </p:nvPr>
        </p:nvSpPr>
        <p:spPr>
          <a:xfrm>
            <a:off x="76200" y="6553200"/>
            <a:ext cx="1905000" cy="228600"/>
          </a:xfrm>
          <a:prstGeom prst="rect">
            <a:avLst/>
          </a:prstGeom>
        </p:spPr>
        <p:txBody>
          <a:bodyPr vert="horz" wrap="square" lIns="91440" tIns="45720" rIns="91440" bIns="45720" numCol="1" anchor="t" anchorCtr="0" compatLnSpc="1">
            <a:prstTxWarp prst="textNoShape">
              <a:avLst/>
            </a:prstTxWarp>
          </a:bodyPr>
          <a:lstStyle>
            <a:lvl1pPr>
              <a:defRPr sz="900">
                <a:solidFill>
                  <a:srgbClr val="000000"/>
                </a:solidFill>
                <a:latin typeface="Calibri" pitchFamily="34" charset="0"/>
                <a:ea typeface="ＭＳ Ｐゴシック" pitchFamily="34" charset="-128"/>
              </a:defRPr>
            </a:lvl1pPr>
          </a:lstStyle>
          <a:p>
            <a:pPr fontAlgn="base">
              <a:spcBef>
                <a:spcPct val="0"/>
              </a:spcBef>
              <a:spcAft>
                <a:spcPct val="0"/>
              </a:spcAft>
            </a:pPr>
            <a:fld id="{643CE41D-8B9F-423D-A2F0-21282ED5B281}" type="datetime1">
              <a:rPr lang="en-US" smtClean="0">
                <a:cs typeface="Arial" pitchFamily="34" charset="0"/>
              </a:rPr>
              <a:pPr fontAlgn="base">
                <a:spcBef>
                  <a:spcPct val="0"/>
                </a:spcBef>
                <a:spcAft>
                  <a:spcPct val="0"/>
                </a:spcAft>
              </a:pPr>
              <a:t>12/7/2016</a:t>
            </a:fld>
            <a:endParaRPr lang="en-US" smtClean="0">
              <a:cs typeface="Arial" pitchFamily="34" charset="0"/>
            </a:endParaRPr>
          </a:p>
        </p:txBody>
      </p:sp>
      <p:sp>
        <p:nvSpPr>
          <p:cNvPr id="8" name="Footer Placeholder 4"/>
          <p:cNvSpPr>
            <a:spLocks noGrp="1"/>
          </p:cNvSpPr>
          <p:nvPr userDrawn="1">
            <p:ph type="ftr" sz="quarter" idx="11"/>
          </p:nvPr>
        </p:nvSpPr>
        <p:spPr>
          <a:xfrm>
            <a:off x="2347913" y="6592888"/>
            <a:ext cx="4454525" cy="255587"/>
          </a:xfrm>
          <a:prstGeom prst="rect">
            <a:avLst/>
          </a:prstGeom>
        </p:spPr>
        <p:txBody>
          <a:bodyPr vert="horz" wrap="square" lIns="91440" tIns="45720" rIns="91440" bIns="45720" numCol="1" anchor="t" anchorCtr="0" compatLnSpc="1">
            <a:prstTxWarp prst="textNoShape">
              <a:avLst/>
            </a:prstTxWarp>
          </a:bodyPr>
          <a:lstStyle>
            <a:lvl1pPr>
              <a:defRPr sz="900">
                <a:solidFill>
                  <a:srgbClr val="000000"/>
                </a:solidFill>
                <a:latin typeface="Calibri" pitchFamily="34" charset="0"/>
                <a:ea typeface="ＭＳ Ｐゴシック" pitchFamily="34" charset="-128"/>
              </a:defRPr>
            </a:lvl1pPr>
          </a:lstStyle>
          <a:p>
            <a:pPr fontAlgn="base">
              <a:spcBef>
                <a:spcPct val="0"/>
              </a:spcBef>
              <a:spcAft>
                <a:spcPct val="0"/>
              </a:spcAft>
            </a:pPr>
            <a:endParaRPr lang="ru-RU" smtClean="0">
              <a:cs typeface="Arial" pitchFamily="34" charset="0"/>
            </a:endParaRPr>
          </a:p>
        </p:txBody>
      </p:sp>
      <p:sp>
        <p:nvSpPr>
          <p:cNvPr id="10" name="Slide Number Placeholder 5"/>
          <p:cNvSpPr>
            <a:spLocks noGrp="1"/>
          </p:cNvSpPr>
          <p:nvPr userDrawn="1">
            <p:ph type="sldNum" sz="quarter" idx="12"/>
          </p:nvPr>
        </p:nvSpPr>
        <p:spPr>
          <a:xfrm>
            <a:off x="7162800" y="6553200"/>
            <a:ext cx="1905000" cy="228600"/>
          </a:xfrm>
          <a:prstGeom prst="rect">
            <a:avLst/>
          </a:prstGeom>
        </p:spPr>
        <p:txBody>
          <a:bodyPr vert="horz" wrap="square" lIns="91440" tIns="45720" rIns="91440" bIns="45720" numCol="1" anchor="t" anchorCtr="0" compatLnSpc="1">
            <a:prstTxWarp prst="textNoShape">
              <a:avLst/>
            </a:prstTxWarp>
          </a:bodyPr>
          <a:lstStyle>
            <a:lvl1pPr>
              <a:defRPr sz="900">
                <a:solidFill>
                  <a:srgbClr val="000000"/>
                </a:solidFill>
                <a:latin typeface="Calibri" pitchFamily="34" charset="0"/>
                <a:ea typeface="ＭＳ Ｐゴシック" pitchFamily="34" charset="-128"/>
              </a:defRPr>
            </a:lvl1pPr>
          </a:lstStyle>
          <a:p>
            <a:pPr fontAlgn="base">
              <a:spcBef>
                <a:spcPct val="0"/>
              </a:spcBef>
              <a:spcAft>
                <a:spcPct val="0"/>
              </a:spcAft>
            </a:pPr>
            <a:fld id="{23FA6B6E-9D3B-4701-B4E2-27591D15D798}" type="slidenum">
              <a:rPr lang="en-US" smtClean="0">
                <a:cs typeface="Arial" pitchFamily="34" charset="0"/>
              </a:rPr>
              <a:pPr fontAlgn="base">
                <a:spcBef>
                  <a:spcPct val="0"/>
                </a:spcBef>
                <a:spcAft>
                  <a:spcPct val="0"/>
                </a:spcAft>
              </a:pPr>
              <a:t>‹#›</a:t>
            </a:fld>
            <a:endParaRPr lang="en-US" smtClean="0">
              <a:cs typeface="Arial" pitchFamily="34" charset="0"/>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5" name="Rectangle 4"/>
          <p:cNvSpPr/>
          <p:nvPr userDrawn="1"/>
        </p:nvSpPr>
        <p:spPr>
          <a:xfrm flipH="1">
            <a:off x="2" y="2234390"/>
            <a:ext cx="9143998" cy="462360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0" name="Rectangle 4"/>
          <p:cNvSpPr/>
          <p:nvPr userDrawn="1"/>
        </p:nvSpPr>
        <p:spPr>
          <a:xfrm>
            <a:off x="2" y="2115572"/>
            <a:ext cx="9143998" cy="474242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4" name="Rectangle 4"/>
          <p:cNvSpPr/>
          <p:nvPr userDrawn="1"/>
        </p:nvSpPr>
        <p:spPr>
          <a:xfrm>
            <a:off x="1" y="2561139"/>
            <a:ext cx="9143998" cy="429686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p:cNvPicPr>
            <a:picLocks noChangeAspect="1"/>
          </p:cNvPicPr>
          <p:nvPr userDrawn="1"/>
        </p:nvPicPr>
        <p:blipFill>
          <a:blip r:embed="rId2" cstate="email">
            <a:extLst>
              <a:ext uri="{28A0092B-C50C-407E-A947-70E740481C1C}">
                <a14:useLocalDpi xmlns="" xmlns:a14="http://schemas.microsoft.com/office/drawing/2010/main"/>
              </a:ext>
            </a:extLst>
          </a:blip>
          <a:stretch>
            <a:fillRect/>
          </a:stretch>
        </p:blipFill>
        <p:spPr>
          <a:xfrm>
            <a:off x="2914224" y="761999"/>
            <a:ext cx="3327717" cy="1226683"/>
          </a:xfrm>
          <a:prstGeom prst="rect">
            <a:avLst/>
          </a:prstGeom>
        </p:spPr>
      </p:pic>
    </p:spTree>
    <p:extLst>
      <p:ext uri="{BB962C8B-B14F-4D97-AF65-F5344CB8AC3E}">
        <p14:creationId xmlns="" xmlns:p14="http://schemas.microsoft.com/office/powerpoint/2010/main" val="382994804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5" name="Rectangle 4"/>
          <p:cNvSpPr/>
          <p:nvPr userDrawn="1"/>
        </p:nvSpPr>
        <p:spPr>
          <a:xfrm flipH="1">
            <a:off x="2" y="2234390"/>
            <a:ext cx="9143998" cy="462360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0" name="Rectangle 4"/>
          <p:cNvSpPr/>
          <p:nvPr userDrawn="1"/>
        </p:nvSpPr>
        <p:spPr>
          <a:xfrm>
            <a:off x="2" y="2115572"/>
            <a:ext cx="9143998" cy="474242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4" name="Rectangle 4"/>
          <p:cNvSpPr/>
          <p:nvPr userDrawn="1"/>
        </p:nvSpPr>
        <p:spPr>
          <a:xfrm>
            <a:off x="1" y="2561139"/>
            <a:ext cx="9143998" cy="429686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4" name="Picture 3"/>
          <p:cNvPicPr>
            <a:picLocks noChangeAspect="1"/>
          </p:cNvPicPr>
          <p:nvPr userDrawn="1"/>
        </p:nvPicPr>
        <p:blipFill>
          <a:blip r:embed="rId2" cstate="email">
            <a:extLst>
              <a:ext uri="{28A0092B-C50C-407E-A947-70E740481C1C}">
                <a14:useLocalDpi xmlns="" xmlns:a14="http://schemas.microsoft.com/office/drawing/2010/main"/>
              </a:ext>
            </a:extLst>
          </a:blip>
          <a:stretch>
            <a:fillRect/>
          </a:stretch>
        </p:blipFill>
        <p:spPr>
          <a:xfrm>
            <a:off x="2914224" y="761999"/>
            <a:ext cx="3327717" cy="1226683"/>
          </a:xfrm>
          <a:prstGeom prst="rect">
            <a:avLst/>
          </a:prstGeom>
        </p:spPr>
      </p:pic>
      <p:sp>
        <p:nvSpPr>
          <p:cNvPr id="8"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a:t>Click to edit Master title style</a:t>
            </a:r>
            <a:endParaRPr lang="en-US" dirty="0"/>
          </a:p>
        </p:txBody>
      </p:sp>
      <p:sp>
        <p:nvSpPr>
          <p:cNvPr id="9"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 xmlns:p14="http://schemas.microsoft.com/office/powerpoint/2010/main" val="324774153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Rectangle 4"/>
          <p:cNvSpPr/>
          <p:nvPr userDrawn="1"/>
        </p:nvSpPr>
        <p:spPr>
          <a:xfrm flipH="1">
            <a:off x="2" y="2234390"/>
            <a:ext cx="9143998" cy="462360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0" name="Rectangle 4"/>
          <p:cNvSpPr/>
          <p:nvPr userDrawn="1"/>
        </p:nvSpPr>
        <p:spPr>
          <a:xfrm>
            <a:off x="2" y="2115572"/>
            <a:ext cx="9143998" cy="474242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4" name="Rectangle 4"/>
          <p:cNvSpPr/>
          <p:nvPr userDrawn="1"/>
        </p:nvSpPr>
        <p:spPr>
          <a:xfrm>
            <a:off x="1" y="2561139"/>
            <a:ext cx="9143998" cy="429686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8" name="Picture 7"/>
          <p:cNvPicPr>
            <a:picLocks noChangeAspect="1"/>
          </p:cNvPicPr>
          <p:nvPr userDrawn="1"/>
        </p:nvPicPr>
        <p:blipFill>
          <a:blip r:embed="rId2" cstate="email">
            <a:extLst>
              <a:ext uri="{28A0092B-C50C-407E-A947-70E740481C1C}">
                <a14:useLocalDpi xmlns="" xmlns:a14="http://schemas.microsoft.com/office/drawing/2010/main"/>
              </a:ext>
            </a:extLst>
          </a:blip>
          <a:stretch>
            <a:fillRect/>
          </a:stretch>
        </p:blipFill>
        <p:spPr>
          <a:xfrm>
            <a:off x="2914224" y="761999"/>
            <a:ext cx="3327717" cy="1226683"/>
          </a:xfrm>
          <a:prstGeom prst="rect">
            <a:avLst/>
          </a:prstGeom>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 xmlns:p14="http://schemas.microsoft.com/office/powerpoint/2010/main" val="324774153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Rectangle 4"/>
          <p:cNvSpPr/>
          <p:nvPr userDrawn="1"/>
        </p:nvSpPr>
        <p:spPr>
          <a:xfrm flipH="1">
            <a:off x="2" y="2234390"/>
            <a:ext cx="9143998" cy="462360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0" name="Rectangle 4"/>
          <p:cNvSpPr/>
          <p:nvPr userDrawn="1"/>
        </p:nvSpPr>
        <p:spPr>
          <a:xfrm>
            <a:off x="2" y="2115572"/>
            <a:ext cx="9143998" cy="474242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4" name="Rectangle 4"/>
          <p:cNvSpPr/>
          <p:nvPr userDrawn="1"/>
        </p:nvSpPr>
        <p:spPr>
          <a:xfrm>
            <a:off x="1" y="2561139"/>
            <a:ext cx="9143998" cy="429686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8" name="Picture 7"/>
          <p:cNvPicPr>
            <a:picLocks noChangeAspect="1"/>
          </p:cNvPicPr>
          <p:nvPr userDrawn="1"/>
        </p:nvPicPr>
        <p:blipFill>
          <a:blip r:embed="rId2" cstate="email">
            <a:extLst>
              <a:ext uri="{28A0092B-C50C-407E-A947-70E740481C1C}">
                <a14:useLocalDpi xmlns="" xmlns:a14="http://schemas.microsoft.com/office/drawing/2010/main"/>
              </a:ext>
            </a:extLst>
          </a:blip>
          <a:stretch>
            <a:fillRect/>
          </a:stretch>
        </p:blipFill>
        <p:spPr>
          <a:xfrm>
            <a:off x="2914224" y="761999"/>
            <a:ext cx="3327717" cy="1226683"/>
          </a:xfrm>
          <a:prstGeom prst="rect">
            <a:avLst/>
          </a:prstGeom>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 xmlns:p14="http://schemas.microsoft.com/office/powerpoint/2010/main" val="324774153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Rectangle 4"/>
          <p:cNvSpPr/>
          <p:nvPr userDrawn="1"/>
        </p:nvSpPr>
        <p:spPr>
          <a:xfrm flipH="1">
            <a:off x="2" y="2234390"/>
            <a:ext cx="9143998" cy="462360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0" name="Rectangle 4"/>
          <p:cNvSpPr/>
          <p:nvPr userDrawn="1"/>
        </p:nvSpPr>
        <p:spPr>
          <a:xfrm>
            <a:off x="2" y="2115572"/>
            <a:ext cx="9143998" cy="474242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4" name="Rectangle 4"/>
          <p:cNvSpPr/>
          <p:nvPr userDrawn="1"/>
        </p:nvSpPr>
        <p:spPr>
          <a:xfrm>
            <a:off x="1" y="2561139"/>
            <a:ext cx="9143998" cy="429686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8" name="Picture 7"/>
          <p:cNvPicPr>
            <a:picLocks noChangeAspect="1"/>
          </p:cNvPicPr>
          <p:nvPr userDrawn="1"/>
        </p:nvPicPr>
        <p:blipFill>
          <a:blip r:embed="rId2" cstate="email">
            <a:extLst>
              <a:ext uri="{28A0092B-C50C-407E-A947-70E740481C1C}">
                <a14:useLocalDpi xmlns="" xmlns:a14="http://schemas.microsoft.com/office/drawing/2010/main"/>
              </a:ext>
            </a:extLst>
          </a:blip>
          <a:stretch>
            <a:fillRect/>
          </a:stretch>
        </p:blipFill>
        <p:spPr>
          <a:xfrm>
            <a:off x="2914224" y="761999"/>
            <a:ext cx="3327717" cy="1226683"/>
          </a:xfrm>
          <a:prstGeom prst="rect">
            <a:avLst/>
          </a:prstGeom>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 xmlns:p14="http://schemas.microsoft.com/office/powerpoint/2010/main" val="324774153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5" name="Rectangle 4"/>
          <p:cNvSpPr/>
          <p:nvPr userDrawn="1"/>
        </p:nvSpPr>
        <p:spPr>
          <a:xfrm flipH="1">
            <a:off x="2" y="2234390"/>
            <a:ext cx="9143998" cy="462360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0" name="Rectangle 4"/>
          <p:cNvSpPr/>
          <p:nvPr userDrawn="1"/>
        </p:nvSpPr>
        <p:spPr>
          <a:xfrm>
            <a:off x="2" y="2115572"/>
            <a:ext cx="9143998" cy="474242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4" name="Rectangle 4"/>
          <p:cNvSpPr/>
          <p:nvPr userDrawn="1"/>
        </p:nvSpPr>
        <p:spPr>
          <a:xfrm>
            <a:off x="1" y="2561139"/>
            <a:ext cx="9143998" cy="429686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8" name="Picture 7"/>
          <p:cNvPicPr>
            <a:picLocks noChangeAspect="1"/>
          </p:cNvPicPr>
          <p:nvPr userDrawn="1"/>
        </p:nvPicPr>
        <p:blipFill>
          <a:blip r:embed="rId2" cstate="email">
            <a:extLst>
              <a:ext uri="{28A0092B-C50C-407E-A947-70E740481C1C}">
                <a14:useLocalDpi xmlns="" xmlns:a14="http://schemas.microsoft.com/office/drawing/2010/main"/>
              </a:ext>
            </a:extLst>
          </a:blip>
          <a:stretch>
            <a:fillRect/>
          </a:stretch>
        </p:blipFill>
        <p:spPr>
          <a:xfrm>
            <a:off x="2914224" y="761999"/>
            <a:ext cx="3327717" cy="1226683"/>
          </a:xfrm>
          <a:prstGeom prst="rect">
            <a:avLst/>
          </a:prstGeom>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 xmlns:p14="http://schemas.microsoft.com/office/powerpoint/2010/main" val="324774153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Rectangle 4"/>
          <p:cNvSpPr/>
          <p:nvPr userDrawn="1"/>
        </p:nvSpPr>
        <p:spPr>
          <a:xfrm flipH="1">
            <a:off x="2" y="1097628"/>
            <a:ext cx="9155139" cy="483516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0" name="Rectangle 4"/>
          <p:cNvSpPr/>
          <p:nvPr userDrawn="1"/>
        </p:nvSpPr>
        <p:spPr>
          <a:xfrm>
            <a:off x="4" y="810816"/>
            <a:ext cx="9155139" cy="490289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4" name="Rectangle 4"/>
          <p:cNvSpPr/>
          <p:nvPr userDrawn="1"/>
        </p:nvSpPr>
        <p:spPr>
          <a:xfrm>
            <a:off x="2" y="1424377"/>
            <a:ext cx="9155140" cy="485002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latin typeface="Arial"/>
                <a:cs typeface="Arial"/>
              </a:defRPr>
            </a:lvl1pPr>
          </a:lstStyle>
          <a:p>
            <a:r>
              <a:rPr lang="en-US"/>
              <a:t>Click to edit Master title style</a:t>
            </a:r>
            <a:endParaRPr lang="en-US" dirty="0"/>
          </a:p>
        </p:txBody>
      </p:sp>
    </p:spTree>
    <p:extLst>
      <p:ext uri="{BB962C8B-B14F-4D97-AF65-F5344CB8AC3E}">
        <p14:creationId xmlns="" xmlns:p14="http://schemas.microsoft.com/office/powerpoint/2010/main" val="194711965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 name="Rectangle 4"/>
          <p:cNvSpPr/>
          <p:nvPr userDrawn="1"/>
        </p:nvSpPr>
        <p:spPr>
          <a:xfrm flipH="1">
            <a:off x="2" y="1097628"/>
            <a:ext cx="9155139" cy="483516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0" name="Rectangle 4"/>
          <p:cNvSpPr/>
          <p:nvPr userDrawn="1"/>
        </p:nvSpPr>
        <p:spPr>
          <a:xfrm>
            <a:off x="4" y="810816"/>
            <a:ext cx="9155139" cy="490289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4" name="Rectangle 4"/>
          <p:cNvSpPr/>
          <p:nvPr userDrawn="1"/>
        </p:nvSpPr>
        <p:spPr>
          <a:xfrm>
            <a:off x="2" y="1424377"/>
            <a:ext cx="9155140" cy="485002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 xmlns:p14="http://schemas.microsoft.com/office/powerpoint/2010/main" val="6877668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8271638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Rectangle 4"/>
          <p:cNvSpPr/>
          <p:nvPr userDrawn="1"/>
        </p:nvSpPr>
        <p:spPr>
          <a:xfrm flipH="1">
            <a:off x="2" y="1097628"/>
            <a:ext cx="9155139" cy="483516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0" name="Rectangle 4"/>
          <p:cNvSpPr/>
          <p:nvPr userDrawn="1"/>
        </p:nvSpPr>
        <p:spPr>
          <a:xfrm>
            <a:off x="4" y="810816"/>
            <a:ext cx="9155139" cy="490289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4" name="Rectangle 4"/>
          <p:cNvSpPr/>
          <p:nvPr userDrawn="1"/>
        </p:nvSpPr>
        <p:spPr>
          <a:xfrm>
            <a:off x="2" y="1424377"/>
            <a:ext cx="9155140" cy="485002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 xmlns:p14="http://schemas.microsoft.com/office/powerpoint/2010/main" val="68776682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5" name="Rectangle 4"/>
          <p:cNvSpPr/>
          <p:nvPr userDrawn="1"/>
        </p:nvSpPr>
        <p:spPr>
          <a:xfrm flipH="1">
            <a:off x="2" y="1097628"/>
            <a:ext cx="9155139" cy="483516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0" name="Rectangle 4"/>
          <p:cNvSpPr/>
          <p:nvPr userDrawn="1"/>
        </p:nvSpPr>
        <p:spPr>
          <a:xfrm>
            <a:off x="4" y="810816"/>
            <a:ext cx="9155139" cy="490289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4" name="Rectangle 4"/>
          <p:cNvSpPr/>
          <p:nvPr userDrawn="1"/>
        </p:nvSpPr>
        <p:spPr>
          <a:xfrm>
            <a:off x="2" y="1424377"/>
            <a:ext cx="9155140" cy="485002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 xmlns:p14="http://schemas.microsoft.com/office/powerpoint/2010/main" val="68776682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5" name="Rectangle 4"/>
          <p:cNvSpPr/>
          <p:nvPr userDrawn="1"/>
        </p:nvSpPr>
        <p:spPr>
          <a:xfrm flipH="1">
            <a:off x="2" y="1097628"/>
            <a:ext cx="9155139" cy="483516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0" name="Rectangle 4"/>
          <p:cNvSpPr/>
          <p:nvPr userDrawn="1"/>
        </p:nvSpPr>
        <p:spPr>
          <a:xfrm>
            <a:off x="4" y="810816"/>
            <a:ext cx="9155139" cy="490289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4" name="Rectangle 4"/>
          <p:cNvSpPr/>
          <p:nvPr userDrawn="1"/>
        </p:nvSpPr>
        <p:spPr>
          <a:xfrm>
            <a:off x="2" y="1424377"/>
            <a:ext cx="9155140" cy="485002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 xmlns:p14="http://schemas.microsoft.com/office/powerpoint/2010/main" val="68776682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5" name="Rectangle 4"/>
          <p:cNvSpPr/>
          <p:nvPr userDrawn="1"/>
        </p:nvSpPr>
        <p:spPr>
          <a:xfrm flipH="1">
            <a:off x="2" y="1097628"/>
            <a:ext cx="9155139" cy="483516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0" name="Rectangle 4"/>
          <p:cNvSpPr/>
          <p:nvPr userDrawn="1"/>
        </p:nvSpPr>
        <p:spPr>
          <a:xfrm>
            <a:off x="4" y="810816"/>
            <a:ext cx="9155139" cy="490289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4" name="Rectangle 4"/>
          <p:cNvSpPr/>
          <p:nvPr userDrawn="1"/>
        </p:nvSpPr>
        <p:spPr>
          <a:xfrm>
            <a:off x="2" y="1424377"/>
            <a:ext cx="9155140" cy="485002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 xmlns:p14="http://schemas.microsoft.com/office/powerpoint/2010/main" val="68776682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600201"/>
            <a:ext cx="8229600" cy="385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ight Triangle 7"/>
          <p:cNvSpPr/>
          <p:nvPr userDrawn="1"/>
        </p:nvSpPr>
        <p:spPr>
          <a:xfrm flipH="1" flipV="1">
            <a:off x="6799263" y="0"/>
            <a:ext cx="2357437" cy="1433512"/>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9" name="Right Triangle 8"/>
          <p:cNvSpPr/>
          <p:nvPr userDrawn="1"/>
        </p:nvSpPr>
        <p:spPr>
          <a:xfrm flipH="1" flipV="1">
            <a:off x="6192838" y="0"/>
            <a:ext cx="2963862" cy="1169987"/>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0" name="Picture 5" descr="pq-logo-white-6in.ai"/>
          <p:cNvPicPr>
            <a:picLocks noChangeAspect="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930734" y="207799"/>
            <a:ext cx="1047750" cy="41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97775936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600201"/>
            <a:ext cx="8229600" cy="385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ight Triangle 7"/>
          <p:cNvSpPr/>
          <p:nvPr userDrawn="1"/>
        </p:nvSpPr>
        <p:spPr>
          <a:xfrm flipH="1" flipV="1">
            <a:off x="6799263" y="0"/>
            <a:ext cx="2357437" cy="1433512"/>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9" name="Right Triangle 8"/>
          <p:cNvSpPr/>
          <p:nvPr userDrawn="1"/>
        </p:nvSpPr>
        <p:spPr>
          <a:xfrm flipH="1" flipV="1">
            <a:off x="6192838" y="0"/>
            <a:ext cx="2963862" cy="1169987"/>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0" name="Picture 5" descr="pq-logo-white-6in.ai"/>
          <p:cNvPicPr>
            <a:picLocks noChangeAspect="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930734" y="207799"/>
            <a:ext cx="1047750" cy="41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66494841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600201"/>
            <a:ext cx="8229600" cy="385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ight Triangle 7"/>
          <p:cNvSpPr/>
          <p:nvPr userDrawn="1"/>
        </p:nvSpPr>
        <p:spPr>
          <a:xfrm flipH="1" flipV="1">
            <a:off x="6799263" y="0"/>
            <a:ext cx="2357437" cy="1433512"/>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9" name="Right Triangle 8"/>
          <p:cNvSpPr/>
          <p:nvPr userDrawn="1"/>
        </p:nvSpPr>
        <p:spPr>
          <a:xfrm flipH="1" flipV="1">
            <a:off x="6192838" y="0"/>
            <a:ext cx="2963862" cy="1169987"/>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0" name="Picture 5" descr="pq-logo-white-6in.ai"/>
          <p:cNvPicPr>
            <a:picLocks noChangeAspect="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930734" y="207799"/>
            <a:ext cx="1047750" cy="41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66494841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600201"/>
            <a:ext cx="8229600" cy="385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ight Triangle 7"/>
          <p:cNvSpPr/>
          <p:nvPr userDrawn="1"/>
        </p:nvSpPr>
        <p:spPr>
          <a:xfrm flipH="1" flipV="1">
            <a:off x="6799263" y="0"/>
            <a:ext cx="2357437" cy="1433512"/>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9" name="Right Triangle 8"/>
          <p:cNvSpPr/>
          <p:nvPr userDrawn="1"/>
        </p:nvSpPr>
        <p:spPr>
          <a:xfrm flipH="1" flipV="1">
            <a:off x="6192838" y="0"/>
            <a:ext cx="2963862" cy="1169987"/>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0" name="Picture 5" descr="pq-logo-white-6in.ai"/>
          <p:cNvPicPr>
            <a:picLocks noChangeAspect="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930734" y="207799"/>
            <a:ext cx="1047750" cy="41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66494841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600201"/>
            <a:ext cx="8229600" cy="385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ight Triangle 7"/>
          <p:cNvSpPr/>
          <p:nvPr userDrawn="1"/>
        </p:nvSpPr>
        <p:spPr>
          <a:xfrm flipH="1" flipV="1">
            <a:off x="6799263" y="0"/>
            <a:ext cx="2357437" cy="1433512"/>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9" name="Right Triangle 8"/>
          <p:cNvSpPr/>
          <p:nvPr userDrawn="1"/>
        </p:nvSpPr>
        <p:spPr>
          <a:xfrm flipH="1" flipV="1">
            <a:off x="6192838" y="0"/>
            <a:ext cx="2963862" cy="1169987"/>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0" name="Picture 5" descr="pq-logo-white-6in.ai"/>
          <p:cNvPicPr>
            <a:picLocks noChangeAspect="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930734" y="207799"/>
            <a:ext cx="1047750" cy="41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66494841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2400" b="0" i="0">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600201"/>
            <a:ext cx="8229600" cy="385284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ight Triangle 7"/>
          <p:cNvSpPr/>
          <p:nvPr userDrawn="1"/>
        </p:nvSpPr>
        <p:spPr>
          <a:xfrm flipH="1" flipV="1">
            <a:off x="6799263" y="0"/>
            <a:ext cx="2357437" cy="1433512"/>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sp>
        <p:nvSpPr>
          <p:cNvPr id="9" name="Right Triangle 8"/>
          <p:cNvSpPr/>
          <p:nvPr userDrawn="1"/>
        </p:nvSpPr>
        <p:spPr>
          <a:xfrm flipH="1" flipV="1">
            <a:off x="6192838" y="0"/>
            <a:ext cx="2963862" cy="1169987"/>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pic>
        <p:nvPicPr>
          <p:cNvPr id="10" name="Picture 5" descr="pq-logo-white-6in.ai"/>
          <p:cNvPicPr>
            <a:picLocks noChangeAspect="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930734" y="207799"/>
            <a:ext cx="1047750" cy="41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189611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6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16802758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ight Triangle 10"/>
          <p:cNvSpPr/>
          <p:nvPr userDrawn="1"/>
        </p:nvSpPr>
        <p:spPr>
          <a:xfrm flipH="1" flipV="1">
            <a:off x="6799263" y="0"/>
            <a:ext cx="2357437" cy="1433512"/>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2" name="Right Triangle 11"/>
          <p:cNvSpPr/>
          <p:nvPr userDrawn="1"/>
        </p:nvSpPr>
        <p:spPr>
          <a:xfrm flipH="1" flipV="1">
            <a:off x="6192838" y="0"/>
            <a:ext cx="2963862" cy="1169987"/>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3" name="Picture 5" descr="pq-logo-white-6in.ai"/>
          <p:cNvPicPr>
            <a:picLocks noChangeAspect="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930734" y="207799"/>
            <a:ext cx="1047750" cy="41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67132674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ight Triangle 10"/>
          <p:cNvSpPr/>
          <p:nvPr userDrawn="1"/>
        </p:nvSpPr>
        <p:spPr>
          <a:xfrm flipH="1" flipV="1">
            <a:off x="6799263" y="0"/>
            <a:ext cx="2357437" cy="1433512"/>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2" name="Right Triangle 11"/>
          <p:cNvSpPr/>
          <p:nvPr userDrawn="1"/>
        </p:nvSpPr>
        <p:spPr>
          <a:xfrm flipH="1" flipV="1">
            <a:off x="6192838" y="0"/>
            <a:ext cx="2963862" cy="1169987"/>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3" name="Picture 5" descr="pq-logo-white-6in.ai"/>
          <p:cNvPicPr>
            <a:picLocks noChangeAspect="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930734" y="207799"/>
            <a:ext cx="1047750" cy="41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78760246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ight Triangle 10"/>
          <p:cNvSpPr/>
          <p:nvPr userDrawn="1"/>
        </p:nvSpPr>
        <p:spPr>
          <a:xfrm flipH="1" flipV="1">
            <a:off x="6799263" y="0"/>
            <a:ext cx="2357437" cy="1433512"/>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2" name="Right Triangle 11"/>
          <p:cNvSpPr/>
          <p:nvPr userDrawn="1"/>
        </p:nvSpPr>
        <p:spPr>
          <a:xfrm flipH="1" flipV="1">
            <a:off x="6192838" y="0"/>
            <a:ext cx="2963862" cy="1169987"/>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3" name="Picture 5" descr="pq-logo-white-6in.ai"/>
          <p:cNvPicPr>
            <a:picLocks noChangeAspect="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930734" y="207799"/>
            <a:ext cx="1047750" cy="41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78760246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ight Triangle 10"/>
          <p:cNvSpPr/>
          <p:nvPr userDrawn="1"/>
        </p:nvSpPr>
        <p:spPr>
          <a:xfrm flipH="1" flipV="1">
            <a:off x="6799263" y="0"/>
            <a:ext cx="2357437" cy="1433512"/>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2" name="Right Triangle 11"/>
          <p:cNvSpPr/>
          <p:nvPr userDrawn="1"/>
        </p:nvSpPr>
        <p:spPr>
          <a:xfrm flipH="1" flipV="1">
            <a:off x="6192838" y="0"/>
            <a:ext cx="2963862" cy="1169987"/>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3" name="Picture 5" descr="pq-logo-white-6in.ai"/>
          <p:cNvPicPr>
            <a:picLocks noChangeAspect="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930734" y="207799"/>
            <a:ext cx="1047750" cy="41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78760246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ight Triangle 10"/>
          <p:cNvSpPr/>
          <p:nvPr userDrawn="1"/>
        </p:nvSpPr>
        <p:spPr>
          <a:xfrm flipH="1" flipV="1">
            <a:off x="6799263" y="0"/>
            <a:ext cx="2357437" cy="1433512"/>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2" name="Right Triangle 11"/>
          <p:cNvSpPr/>
          <p:nvPr userDrawn="1"/>
        </p:nvSpPr>
        <p:spPr>
          <a:xfrm flipH="1" flipV="1">
            <a:off x="6192838" y="0"/>
            <a:ext cx="2963862" cy="1169987"/>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3" name="Picture 5" descr="pq-logo-white-6in.ai"/>
          <p:cNvPicPr>
            <a:picLocks noChangeAspect="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930734" y="207799"/>
            <a:ext cx="1047750" cy="41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78760246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ight Triangle 10"/>
          <p:cNvSpPr/>
          <p:nvPr userDrawn="1"/>
        </p:nvSpPr>
        <p:spPr>
          <a:xfrm flipH="1" flipV="1">
            <a:off x="6799263" y="0"/>
            <a:ext cx="2357437" cy="1433512"/>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2" name="Right Triangle 11"/>
          <p:cNvSpPr/>
          <p:nvPr userDrawn="1"/>
        </p:nvSpPr>
        <p:spPr>
          <a:xfrm flipH="1" flipV="1">
            <a:off x="6192838" y="0"/>
            <a:ext cx="2963862" cy="1169987"/>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3" name="Picture 5" descr="pq-logo-white-6in.ai"/>
          <p:cNvPicPr>
            <a:picLocks noChangeAspect="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930734" y="207799"/>
            <a:ext cx="1047750" cy="41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78760246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a:t>Click to edit Master title style</a:t>
            </a:r>
          </a:p>
        </p:txBody>
      </p:sp>
      <p:sp>
        <p:nvSpPr>
          <p:cNvPr id="10" name="Right Triangle 9"/>
          <p:cNvSpPr/>
          <p:nvPr userDrawn="1"/>
        </p:nvSpPr>
        <p:spPr>
          <a:xfrm flipH="1" flipV="1">
            <a:off x="6799263" y="0"/>
            <a:ext cx="2357437" cy="1433512"/>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1" name="Right Triangle 10"/>
          <p:cNvSpPr/>
          <p:nvPr userDrawn="1"/>
        </p:nvSpPr>
        <p:spPr>
          <a:xfrm flipH="1" flipV="1">
            <a:off x="6192838" y="0"/>
            <a:ext cx="2963862" cy="1169987"/>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2" name="Picture 5" descr="pq-logo-white-6in.ai"/>
          <p:cNvPicPr>
            <a:picLocks noChangeAspect="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930734" y="207799"/>
            <a:ext cx="1047750" cy="41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45741182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a:t>Click to edit Master title style</a:t>
            </a:r>
          </a:p>
        </p:txBody>
      </p:sp>
      <p:sp>
        <p:nvSpPr>
          <p:cNvPr id="10" name="Right Triangle 9"/>
          <p:cNvSpPr/>
          <p:nvPr userDrawn="1"/>
        </p:nvSpPr>
        <p:spPr>
          <a:xfrm flipH="1" flipV="1">
            <a:off x="6799263" y="0"/>
            <a:ext cx="2357437" cy="1433512"/>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1" name="Right Triangle 10"/>
          <p:cNvSpPr/>
          <p:nvPr userDrawn="1"/>
        </p:nvSpPr>
        <p:spPr>
          <a:xfrm flipH="1" flipV="1">
            <a:off x="6192838" y="0"/>
            <a:ext cx="2963862" cy="1169987"/>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2" name="Picture 5" descr="pq-logo-white-6in.ai"/>
          <p:cNvPicPr>
            <a:picLocks noChangeAspect="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930734" y="207799"/>
            <a:ext cx="1047750" cy="41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51720370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a:t>Click to edit Master title style</a:t>
            </a:r>
          </a:p>
        </p:txBody>
      </p:sp>
      <p:sp>
        <p:nvSpPr>
          <p:cNvPr id="10" name="Right Triangle 9"/>
          <p:cNvSpPr/>
          <p:nvPr userDrawn="1"/>
        </p:nvSpPr>
        <p:spPr>
          <a:xfrm flipH="1" flipV="1">
            <a:off x="6799263" y="0"/>
            <a:ext cx="2357437" cy="1433512"/>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1" name="Right Triangle 10"/>
          <p:cNvSpPr/>
          <p:nvPr userDrawn="1"/>
        </p:nvSpPr>
        <p:spPr>
          <a:xfrm flipH="1" flipV="1">
            <a:off x="6192838" y="0"/>
            <a:ext cx="2963862" cy="1169987"/>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2" name="Picture 5" descr="pq-logo-white-6in.ai"/>
          <p:cNvPicPr>
            <a:picLocks noChangeAspect="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930734" y="207799"/>
            <a:ext cx="1047750" cy="41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32708523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a:t>Click to edit Master title style</a:t>
            </a:r>
          </a:p>
        </p:txBody>
      </p:sp>
      <p:sp>
        <p:nvSpPr>
          <p:cNvPr id="10" name="Right Triangle 9"/>
          <p:cNvSpPr/>
          <p:nvPr userDrawn="1"/>
        </p:nvSpPr>
        <p:spPr>
          <a:xfrm flipH="1" flipV="1">
            <a:off x="6799263" y="0"/>
            <a:ext cx="2357437" cy="1433512"/>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1" name="Right Triangle 10"/>
          <p:cNvSpPr/>
          <p:nvPr userDrawn="1"/>
        </p:nvSpPr>
        <p:spPr>
          <a:xfrm flipH="1" flipV="1">
            <a:off x="6192838" y="0"/>
            <a:ext cx="2963862" cy="1169987"/>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2" name="Picture 5" descr="pq-logo-white-6in.ai"/>
          <p:cNvPicPr>
            <a:picLocks noChangeAspect="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930734" y="207799"/>
            <a:ext cx="1047750" cy="41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668571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sp>
        <p:nvSpPr>
          <p:cNvPr id="17" name="Rectangle 16"/>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12227913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7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56165567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a:t>Click to edit Master title style</a:t>
            </a:r>
          </a:p>
        </p:txBody>
      </p:sp>
      <p:sp>
        <p:nvSpPr>
          <p:cNvPr id="10" name="Right Triangle 9"/>
          <p:cNvSpPr/>
          <p:nvPr userDrawn="1"/>
        </p:nvSpPr>
        <p:spPr>
          <a:xfrm flipH="1" flipV="1">
            <a:off x="6799263" y="0"/>
            <a:ext cx="2357437" cy="1433512"/>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1" name="Right Triangle 10"/>
          <p:cNvSpPr/>
          <p:nvPr userDrawn="1"/>
        </p:nvSpPr>
        <p:spPr>
          <a:xfrm flipH="1" flipV="1">
            <a:off x="6192838" y="0"/>
            <a:ext cx="2963862" cy="1169987"/>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2" name="Picture 5" descr="pq-logo-white-6in.ai"/>
          <p:cNvPicPr>
            <a:picLocks noChangeAspect="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930734" y="207799"/>
            <a:ext cx="1047750" cy="41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66857166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9"/>
            <a:ext cx="6868695" cy="1143000"/>
          </a:xfrm>
        </p:spPr>
        <p:txBody>
          <a:bodyPr>
            <a:normAutofit/>
          </a:bodyPr>
          <a:lstStyle>
            <a:lvl1pPr>
              <a:defRPr sz="2400"/>
            </a:lvl1pPr>
          </a:lstStyle>
          <a:p>
            <a:r>
              <a:rPr lang="en-US" dirty="0"/>
              <a:t>Click to edit Master title style</a:t>
            </a:r>
          </a:p>
        </p:txBody>
      </p:sp>
      <p:sp>
        <p:nvSpPr>
          <p:cNvPr id="10" name="Right Triangle 9"/>
          <p:cNvSpPr/>
          <p:nvPr userDrawn="1"/>
        </p:nvSpPr>
        <p:spPr>
          <a:xfrm flipH="1" flipV="1">
            <a:off x="6799263" y="0"/>
            <a:ext cx="2357437" cy="1433512"/>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1" name="Right Triangle 10"/>
          <p:cNvSpPr/>
          <p:nvPr userDrawn="1"/>
        </p:nvSpPr>
        <p:spPr>
          <a:xfrm flipH="1" flipV="1">
            <a:off x="6192838" y="0"/>
            <a:ext cx="2963862" cy="1169987"/>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2" name="Picture 5" descr="pq-logo-white-6in.ai"/>
          <p:cNvPicPr>
            <a:picLocks noChangeAspect="1"/>
          </p:cNvPicPr>
          <p:nvPr userDrawn="1"/>
        </p:nvPicPr>
        <p:blipFill>
          <a:blip r:embed="rId2" cstate="email">
            <a:extLst>
              <a:ext uri="{28A0092B-C50C-407E-A947-70E740481C1C}">
                <a14:useLocalDpi xmlns="" xmlns:a14="http://schemas.microsoft.com/office/drawing/2010/main"/>
              </a:ext>
            </a:extLst>
          </a:blip>
          <a:srcRect/>
          <a:stretch>
            <a:fillRect/>
          </a:stretch>
        </p:blipFill>
        <p:spPr bwMode="auto">
          <a:xfrm>
            <a:off x="7930734" y="207799"/>
            <a:ext cx="1047750" cy="41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66857166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fld id="{4995E3C3-16BF-4441-8EBD-AEC322A2A832}" type="datetimeFigureOut">
              <a:rPr lang="en-US" smtClean="0">
                <a:solidFill>
                  <a:prstClr val="black"/>
                </a:solidFill>
              </a:rPr>
              <a:pPr/>
              <a:t>12/7/2016</a:t>
            </a:fld>
            <a:endParaRPr lang="en-US" dirty="0">
              <a:solidFill>
                <a:prstClr val="black"/>
              </a:solidFill>
            </a:endParaRPr>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lvl1pPr fontAlgn="auto">
              <a:spcBef>
                <a:spcPts val="0"/>
              </a:spcBef>
              <a:spcAft>
                <a:spcPts val="0"/>
              </a:spcAft>
              <a:defRPr>
                <a:latin typeface="Aleo Regular"/>
                <a:ea typeface="+mn-ea"/>
                <a:cs typeface="+mn-cs"/>
              </a:defRPr>
            </a:lvl1pPr>
          </a:lstStyle>
          <a:p>
            <a:endParaRPr lang="en-US" dirty="0">
              <a:solidFill>
                <a:prstClr val="black"/>
              </a:solidFill>
            </a:endParaRPr>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fld id="{85AEF935-81FE-8242-9805-AE3C9200DF74}" type="slidenum">
              <a:rPr lang="en-US" smtClean="0">
                <a:solidFill>
                  <a:prstClr val="black"/>
                </a:solidFill>
              </a:rPr>
              <a:pPr/>
              <a:t>‹#›</a:t>
            </a:fld>
            <a:endParaRPr lang="en-US" dirty="0">
              <a:solidFill>
                <a:prstClr val="black"/>
              </a:solidFill>
            </a:endParaRPr>
          </a:p>
        </p:txBody>
      </p:sp>
    </p:spTree>
    <p:extLst>
      <p:ext uri="{BB962C8B-B14F-4D97-AF65-F5344CB8AC3E}">
        <p14:creationId xmlns="" xmlns:p14="http://schemas.microsoft.com/office/powerpoint/2010/main" val="155322513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a:t>Click to edit Master title style</a:t>
            </a:r>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11" name="Picture 10" descr="start here.png"/>
          <p:cNvPicPr>
            <a:picLocks noChangeAspect="1"/>
          </p:cNvPicPr>
          <p:nvPr userDrawn="1"/>
        </p:nvPicPr>
        <p:blipFill>
          <a:blip r:embed="rId2" cstate="email">
            <a:extLst>
              <a:ext uri="{28A0092B-C50C-407E-A947-70E740481C1C}">
                <a14:useLocalDpi xmlns="" xmlns:a14="http://schemas.microsoft.com/office/drawing/2010/main"/>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52432236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a:t>Click to edit Master title style</a:t>
            </a:r>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11" name="Picture 10" descr="start here.png"/>
          <p:cNvPicPr>
            <a:picLocks noChangeAspect="1"/>
          </p:cNvPicPr>
          <p:nvPr userDrawn="1"/>
        </p:nvPicPr>
        <p:blipFill>
          <a:blip r:embed="rId2" cstate="email">
            <a:extLst>
              <a:ext uri="{28A0092B-C50C-407E-A947-70E740481C1C}">
                <a14:useLocalDpi xmlns="" xmlns:a14="http://schemas.microsoft.com/office/drawing/2010/main"/>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316272055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userDrawn="1">
            <p:ph sz="half" idx="1"/>
          </p:nvPr>
        </p:nvSpPr>
        <p:spPr>
          <a:xfrm>
            <a:off x="457200" y="135663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Date Placeholder 3"/>
          <p:cNvSpPr>
            <a:spLocks noGrp="1"/>
          </p:cNvSpPr>
          <p:nvPr userDrawn="1">
            <p:ph type="dt" sz="half" idx="10"/>
          </p:nvPr>
        </p:nvSpPr>
        <p:spPr>
          <a:xfrm>
            <a:off x="144064" y="6592424"/>
            <a:ext cx="2133600" cy="256822"/>
          </a:xfrm>
          <a:prstGeom prst="rect">
            <a:avLst/>
          </a:prstGeom>
        </p:spPr>
        <p:txBody>
          <a:bodyPr/>
          <a:lstStyle>
            <a:lvl1pPr algn="l">
              <a:defRPr sz="900">
                <a:solidFill>
                  <a:schemeClr val="tx1"/>
                </a:solidFill>
              </a:defRPr>
            </a:lvl1pPr>
          </a:lstStyle>
          <a:p>
            <a:fld id="{F96874C0-3CF2-6A4F-9538-38078D6674CF}" type="datetime1">
              <a:rPr lang="en-US" smtClean="0">
                <a:solidFill>
                  <a:prstClr val="black"/>
                </a:solidFill>
              </a:rPr>
              <a:pPr/>
              <a:t>12/7/2016</a:t>
            </a:fld>
            <a:endParaRPr lang="en-US" dirty="0">
              <a:solidFill>
                <a:prstClr val="black"/>
              </a:solidFill>
            </a:endParaRPr>
          </a:p>
        </p:txBody>
      </p:sp>
      <p:sp>
        <p:nvSpPr>
          <p:cNvPr id="17" name="Footer Placeholder 4"/>
          <p:cNvSpPr>
            <a:spLocks noGrp="1"/>
          </p:cNvSpPr>
          <p:nvPr userDrawn="1">
            <p:ph type="ftr" sz="quarter" idx="11"/>
          </p:nvPr>
        </p:nvSpPr>
        <p:spPr>
          <a:xfrm>
            <a:off x="2348519" y="6592424"/>
            <a:ext cx="4453486" cy="256822"/>
          </a:xfrm>
          <a:prstGeom prst="rect">
            <a:avLst/>
          </a:prstGeom>
        </p:spPr>
        <p:txBody>
          <a:bodyPr/>
          <a:lstStyle>
            <a:lvl1pPr algn="ctr">
              <a:defRPr sz="900">
                <a:solidFill>
                  <a:schemeClr val="tx1"/>
                </a:solidFill>
              </a:defRPr>
            </a:lvl1pPr>
          </a:lstStyle>
          <a:p>
            <a:endParaRPr lang="en-US" dirty="0">
              <a:solidFill>
                <a:prstClr val="black"/>
              </a:solidFill>
            </a:endParaRPr>
          </a:p>
        </p:txBody>
      </p:sp>
      <p:sp>
        <p:nvSpPr>
          <p:cNvPr id="18" name="Slide Number Placeholder 5"/>
          <p:cNvSpPr>
            <a:spLocks noGrp="1"/>
          </p:cNvSpPr>
          <p:nvPr userDrawn="1">
            <p:ph type="sldNum" sz="quarter" idx="12"/>
          </p:nvPr>
        </p:nvSpPr>
        <p:spPr>
          <a:xfrm>
            <a:off x="6866335" y="6592424"/>
            <a:ext cx="2133600" cy="256822"/>
          </a:xfrm>
          <a:prstGeom prst="rect">
            <a:avLst/>
          </a:prstGeom>
        </p:spPr>
        <p:txBody>
          <a:bodyPr/>
          <a:lstStyle>
            <a:lvl1pPr algn="r">
              <a:defRPr sz="900">
                <a:solidFill>
                  <a:schemeClr val="tx1"/>
                </a:solidFill>
              </a:defRPr>
            </a:lvl1pPr>
          </a:lstStyle>
          <a:p>
            <a:fld id="{FD79F44C-B0A7-3A42-A98F-236C7051F6BB}" type="slidenum">
              <a:rPr lang="en-US" smtClean="0">
                <a:solidFill>
                  <a:prstClr val="black"/>
                </a:solidFill>
              </a:rPr>
              <a:pPr/>
              <a:t>‹#›</a:t>
            </a:fld>
            <a:endParaRPr lang="en-US" dirty="0">
              <a:solidFill>
                <a:prstClr val="black"/>
              </a:solidFill>
            </a:endParaRPr>
          </a:p>
        </p:txBody>
      </p:sp>
      <p:sp>
        <p:nvSpPr>
          <p:cNvPr id="12" name="Chart Placeholder 4"/>
          <p:cNvSpPr>
            <a:spLocks noGrp="1"/>
          </p:cNvSpPr>
          <p:nvPr>
            <p:ph type="chart" sz="quarter" idx="14"/>
          </p:nvPr>
        </p:nvSpPr>
        <p:spPr>
          <a:xfrm>
            <a:off x="4648200" y="1357313"/>
            <a:ext cx="4038600" cy="4525962"/>
          </a:xfrm>
        </p:spPr>
        <p:txBody>
          <a:bodyPr>
            <a:normAutofit/>
          </a:bodyPr>
          <a:lstStyle>
            <a:lvl1pPr>
              <a:defRPr sz="2000"/>
            </a:lvl1pPr>
          </a:lstStyle>
          <a:p>
            <a:endParaRPr lang="en-US" dirty="0"/>
          </a:p>
        </p:txBody>
      </p:sp>
      <p:sp>
        <p:nvSpPr>
          <p:cNvPr id="10" name="Title 1"/>
          <p:cNvSpPr>
            <a:spLocks noGrp="1"/>
          </p:cNvSpPr>
          <p:nvPr>
            <p:ph type="title"/>
          </p:nvPr>
        </p:nvSpPr>
        <p:spPr>
          <a:xfrm>
            <a:off x="457200" y="0"/>
            <a:ext cx="7101550" cy="852493"/>
          </a:xfrm>
        </p:spPr>
        <p:txBody>
          <a:bodyPr/>
          <a:lstStyle/>
          <a:p>
            <a:r>
              <a:rPr lang="en-US" dirty="0"/>
              <a:t>Click to edit Master title style</a:t>
            </a:r>
          </a:p>
        </p:txBody>
      </p:sp>
    </p:spTree>
    <p:extLst>
      <p:ext uri="{BB962C8B-B14F-4D97-AF65-F5344CB8AC3E}">
        <p14:creationId xmlns="" xmlns:p14="http://schemas.microsoft.com/office/powerpoint/2010/main" val="294126865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44064" y="6592424"/>
            <a:ext cx="2133600" cy="256822"/>
          </a:xfrm>
          <a:prstGeom prst="rect">
            <a:avLst/>
          </a:prstGeom>
        </p:spPr>
        <p:txBody>
          <a:bodyPr/>
          <a:lstStyle/>
          <a:p>
            <a:fld id="{F96874C0-3CF2-6A4F-9538-38078D6674CF}" type="datetime1">
              <a:rPr lang="en-US" smtClean="0">
                <a:solidFill>
                  <a:prstClr val="black"/>
                </a:solidFill>
              </a:rPr>
              <a:pPr/>
              <a:t>12/7/2016</a:t>
            </a:fld>
            <a:endParaRPr lang="en-US" dirty="0">
              <a:solidFill>
                <a:prstClr val="black"/>
              </a:solidFill>
            </a:endParaRPr>
          </a:p>
        </p:txBody>
      </p:sp>
      <p:sp>
        <p:nvSpPr>
          <p:cNvPr id="4" name="Footer Placeholder 3"/>
          <p:cNvSpPr>
            <a:spLocks noGrp="1"/>
          </p:cNvSpPr>
          <p:nvPr>
            <p:ph type="ftr" sz="quarter" idx="11"/>
          </p:nvPr>
        </p:nvSpPr>
        <p:spPr>
          <a:xfrm>
            <a:off x="2348519" y="6592424"/>
            <a:ext cx="4453486" cy="256822"/>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866335" y="6592424"/>
            <a:ext cx="2133600" cy="256822"/>
          </a:xfrm>
          <a:prstGeom prst="rect">
            <a:avLst/>
          </a:prstGeom>
        </p:spPr>
        <p:txBody>
          <a:bodyPr/>
          <a:lstStyle/>
          <a:p>
            <a:fld id="{FD79F44C-B0A7-3A42-A98F-236C7051F6BB}" type="slidenum">
              <a:rPr lang="en-US" smtClean="0">
                <a:solidFill>
                  <a:prstClr val="black"/>
                </a:solidFill>
              </a:rPr>
              <a:pPr/>
              <a:t>‹#›</a:t>
            </a:fld>
            <a:endParaRPr lang="en-US" dirty="0">
              <a:solidFill>
                <a:prstClr val="black"/>
              </a:solidFill>
            </a:endParaRPr>
          </a:p>
        </p:txBody>
      </p:sp>
    </p:spTree>
    <p:extLst>
      <p:ext uri="{BB962C8B-B14F-4D97-AF65-F5344CB8AC3E}">
        <p14:creationId xmlns="" xmlns:p14="http://schemas.microsoft.com/office/powerpoint/2010/main" val="30475623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2"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8"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9"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234032578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latin typeface="Arial"/>
                <a:cs typeface="Arial"/>
              </a:defRPr>
            </a:lvl1pPr>
          </a:lstStyle>
          <a:p>
            <a:r>
              <a:rPr lang="en-US" smtClean="0"/>
              <a:t>Click to edit Master title style</a:t>
            </a:r>
            <a:endParaRPr lang="en-US" dirty="0"/>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104797618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56401365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fld id="{7023CD56-E139-44C8-A077-6CE2AF811E8E}" type="datetimeFigureOut">
              <a:rPr lang="en-US">
                <a:solidFill>
                  <a:prstClr val="black"/>
                </a:solidFill>
              </a:rPr>
              <a:pPr>
                <a:defRPr/>
              </a:pPr>
              <a:t>12/7/2016</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fld id="{334042BE-6D8D-4F0D-BBB9-490F982B75AF}" type="slidenum">
              <a:rPr lang="en-US">
                <a:solidFill>
                  <a:prstClr val="black"/>
                </a:solidFill>
              </a:rPr>
              <a:pPr>
                <a:defRPr/>
              </a:pPr>
              <a:t>‹#›</a:t>
            </a:fld>
            <a:endParaRPr lang="en-US" dirty="0">
              <a:solidFill>
                <a:prstClr val="black"/>
              </a:solidFill>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Oval 4"/>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Oval 5"/>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Oval 6"/>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10" name="Picture 10" descr="Footer_3.jpg"/>
          <p:cNvPicPr>
            <a:picLocks noChangeAspect="1"/>
          </p:cNvPicPr>
          <p:nvPr userDrawn="1"/>
        </p:nvPicPr>
        <p:blipFill>
          <a:blip r:embed="rId2"/>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3"/>
            <a:ext cx="7772400" cy="2193727"/>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5"/>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5" name="Picture 6" descr="PQ_header.png"/>
          <p:cNvPicPr>
            <a:picLocks noChangeAspect="1"/>
          </p:cNvPicPr>
          <p:nvPr userDrawn="1"/>
        </p:nvPicPr>
        <p:blipFill>
          <a:blip r:embed="rId2"/>
          <a:srcRect/>
          <a:stretch>
            <a:fillRect/>
          </a:stretch>
        </p:blipFill>
        <p:spPr bwMode="auto">
          <a:xfrm>
            <a:off x="0" y="0"/>
            <a:ext cx="9144000" cy="914400"/>
          </a:xfrm>
          <a:prstGeom prst="rect">
            <a:avLst/>
          </a:prstGeom>
          <a:noFill/>
          <a:ln w="9525">
            <a:noFill/>
            <a:miter lim="800000"/>
            <a:headEnd/>
            <a:tailEnd/>
          </a:ln>
        </p:spPr>
      </p:pic>
      <p:sp>
        <p:nvSpPr>
          <p:cNvPr id="6" name="Rectangle 4"/>
          <p:cNvSpPr/>
          <p:nvPr userDrawn="1"/>
        </p:nvSpPr>
        <p:spPr>
          <a:xfrm>
            <a:off x="0" y="852488"/>
            <a:ext cx="9144000" cy="6191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Picture Placeholder 2"/>
          <p:cNvSpPr>
            <a:spLocks noGrp="1"/>
          </p:cNvSpPr>
          <p:nvPr>
            <p:ph type="pic" idx="1"/>
          </p:nvPr>
        </p:nvSpPr>
        <p:spPr>
          <a:xfrm>
            <a:off x="0" y="914400"/>
            <a:ext cx="9144000" cy="533921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Date Placeholder 3"/>
          <p:cNvSpPr>
            <a:spLocks noGrp="1"/>
          </p:cNvSpPr>
          <p:nvPr userDrawn="1">
            <p:ph type="dt" sz="half" idx="10"/>
          </p:nvPr>
        </p:nvSpPr>
        <p:spPr>
          <a:xfrm>
            <a:off x="76200" y="6553200"/>
            <a:ext cx="1905000" cy="228600"/>
          </a:xfrm>
          <a:prstGeom prst="rect">
            <a:avLst/>
          </a:prstGeom>
        </p:spPr>
        <p:txBody>
          <a:bodyPr vert="horz" wrap="square" lIns="91440" tIns="45720" rIns="91440" bIns="45720" numCol="1" anchor="t" anchorCtr="0" compatLnSpc="1">
            <a:prstTxWarp prst="textNoShape">
              <a:avLst/>
            </a:prstTxWarp>
          </a:bodyPr>
          <a:lstStyle>
            <a:lvl1pPr>
              <a:defRPr sz="900">
                <a:solidFill>
                  <a:srgbClr val="000000"/>
                </a:solidFill>
                <a:latin typeface="Calibri" pitchFamily="34" charset="0"/>
                <a:ea typeface="ＭＳ Ｐゴシック" pitchFamily="34" charset="-128"/>
              </a:defRPr>
            </a:lvl1pPr>
          </a:lstStyle>
          <a:p>
            <a:pPr fontAlgn="base">
              <a:spcBef>
                <a:spcPct val="0"/>
              </a:spcBef>
              <a:spcAft>
                <a:spcPct val="0"/>
              </a:spcAft>
            </a:pPr>
            <a:fld id="{F58C3D70-23D9-4CD7-854B-716C60707504}" type="datetime1">
              <a:rPr lang="en-US" smtClean="0">
                <a:cs typeface="Arial" pitchFamily="34" charset="0"/>
              </a:rPr>
              <a:pPr fontAlgn="base">
                <a:spcBef>
                  <a:spcPct val="0"/>
                </a:spcBef>
                <a:spcAft>
                  <a:spcPct val="0"/>
                </a:spcAft>
              </a:pPr>
              <a:t>12/7/2016</a:t>
            </a:fld>
            <a:endParaRPr lang="en-US" smtClean="0">
              <a:cs typeface="Arial" pitchFamily="34" charset="0"/>
            </a:endParaRPr>
          </a:p>
        </p:txBody>
      </p:sp>
      <p:sp>
        <p:nvSpPr>
          <p:cNvPr id="8" name="Footer Placeholder 4"/>
          <p:cNvSpPr>
            <a:spLocks noGrp="1"/>
          </p:cNvSpPr>
          <p:nvPr userDrawn="1">
            <p:ph type="ftr" sz="quarter" idx="11"/>
          </p:nvPr>
        </p:nvSpPr>
        <p:spPr>
          <a:xfrm>
            <a:off x="2347913" y="6592888"/>
            <a:ext cx="4454525" cy="255587"/>
          </a:xfrm>
          <a:prstGeom prst="rect">
            <a:avLst/>
          </a:prstGeom>
        </p:spPr>
        <p:txBody>
          <a:bodyPr vert="horz" wrap="square" lIns="91440" tIns="45720" rIns="91440" bIns="45720" numCol="1" anchor="t" anchorCtr="0" compatLnSpc="1">
            <a:prstTxWarp prst="textNoShape">
              <a:avLst/>
            </a:prstTxWarp>
          </a:bodyPr>
          <a:lstStyle>
            <a:lvl1pPr>
              <a:defRPr sz="900">
                <a:solidFill>
                  <a:srgbClr val="000000"/>
                </a:solidFill>
                <a:latin typeface="Calibri" pitchFamily="34" charset="0"/>
                <a:ea typeface="ＭＳ Ｐゴシック" pitchFamily="34" charset="-128"/>
              </a:defRPr>
            </a:lvl1pPr>
          </a:lstStyle>
          <a:p>
            <a:pPr fontAlgn="base">
              <a:spcBef>
                <a:spcPct val="0"/>
              </a:spcBef>
              <a:spcAft>
                <a:spcPct val="0"/>
              </a:spcAft>
            </a:pPr>
            <a:endParaRPr lang="ru-RU" smtClean="0">
              <a:cs typeface="Arial" pitchFamily="34" charset="0"/>
            </a:endParaRPr>
          </a:p>
        </p:txBody>
      </p:sp>
      <p:sp>
        <p:nvSpPr>
          <p:cNvPr id="10" name="Slide Number Placeholder 5"/>
          <p:cNvSpPr>
            <a:spLocks noGrp="1"/>
          </p:cNvSpPr>
          <p:nvPr userDrawn="1">
            <p:ph type="sldNum" sz="quarter" idx="12"/>
          </p:nvPr>
        </p:nvSpPr>
        <p:spPr>
          <a:xfrm>
            <a:off x="7162800" y="6553200"/>
            <a:ext cx="1905000" cy="228600"/>
          </a:xfrm>
          <a:prstGeom prst="rect">
            <a:avLst/>
          </a:prstGeom>
        </p:spPr>
        <p:txBody>
          <a:bodyPr vert="horz" wrap="square" lIns="91440" tIns="45720" rIns="91440" bIns="45720" numCol="1" anchor="t" anchorCtr="0" compatLnSpc="1">
            <a:prstTxWarp prst="textNoShape">
              <a:avLst/>
            </a:prstTxWarp>
          </a:bodyPr>
          <a:lstStyle>
            <a:lvl1pPr>
              <a:defRPr sz="900">
                <a:solidFill>
                  <a:srgbClr val="000000"/>
                </a:solidFill>
                <a:latin typeface="Calibri" pitchFamily="34" charset="0"/>
                <a:ea typeface="ＭＳ Ｐゴシック" pitchFamily="34" charset="-128"/>
              </a:defRPr>
            </a:lvl1pPr>
          </a:lstStyle>
          <a:p>
            <a:pPr fontAlgn="base">
              <a:spcBef>
                <a:spcPct val="0"/>
              </a:spcBef>
              <a:spcAft>
                <a:spcPct val="0"/>
              </a:spcAft>
            </a:pPr>
            <a:fld id="{C5301EBC-2B4D-4A14-A4F5-56F0E88961BE}" type="slidenum">
              <a:rPr lang="en-US" smtClean="0">
                <a:cs typeface="Arial" pitchFamily="34" charset="0"/>
              </a:rPr>
              <a:pPr fontAlgn="base">
                <a:spcBef>
                  <a:spcPct val="0"/>
                </a:spcBef>
                <a:spcAft>
                  <a:spcPct val="0"/>
                </a:spcAft>
              </a:pPr>
              <a:t>‹#›</a:t>
            </a:fld>
            <a:endParaRPr lang="en-US" smtClean="0">
              <a:cs typeface="Arial" pitchFamily="34"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51590087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PQ_divider_gray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7" name="Oval 6"/>
          <p:cNvSpPr/>
          <p:nvPr userDrawn="1"/>
        </p:nvSpPr>
        <p:spPr>
          <a:xfrm>
            <a:off x="6132286" y="3828148"/>
            <a:ext cx="1260929" cy="12609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302379704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descr="PQ_divider_gray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11" name="Title 1"/>
          <p:cNvSpPr>
            <a:spLocks noGrp="1"/>
          </p:cNvSpPr>
          <p:nvPr>
            <p:ph type="title"/>
          </p:nvPr>
        </p:nvSpPr>
        <p:spPr>
          <a:xfrm>
            <a:off x="722313" y="3982349"/>
            <a:ext cx="7772400" cy="1429138"/>
          </a:xfrm>
        </p:spPr>
        <p:txBody>
          <a:bodyPr anchor="t"/>
          <a:lstStyle>
            <a:lvl1pPr algn="ctr">
              <a:defRPr sz="4000" b="1" cap="all">
                <a:solidFill>
                  <a:schemeClr val="tx1">
                    <a:lumMod val="50000"/>
                    <a:lumOff val="50000"/>
                  </a:schemeClr>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spTree>
    <p:extLst>
      <p:ext uri="{BB962C8B-B14F-4D97-AF65-F5344CB8AC3E}">
        <p14:creationId xmlns="" xmlns:p14="http://schemas.microsoft.com/office/powerpoint/2010/main" val="331988460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sp>
        <p:nvSpPr>
          <p:cNvPr id="17" name="Rectangle 16"/>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122279135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17" name="Rectangle 16"/>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spTree>
    <p:extLst>
      <p:ext uri="{BB962C8B-B14F-4D97-AF65-F5344CB8AC3E}">
        <p14:creationId xmlns="" xmlns:p14="http://schemas.microsoft.com/office/powerpoint/2010/main" val="61116576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94716455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0" name="Picture 9"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299347417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6623211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30115824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pic>
        <p:nvPicPr>
          <p:cNvPr id="3" name="Picture 2" descr="Blank_PQ.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accent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 xmlns:p14="http://schemas.microsoft.com/office/powerpoint/2010/main" val="338228578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3" name="Picture 2" descr="PQ_divider_gray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accent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 xmlns:p14="http://schemas.microsoft.com/office/powerpoint/2010/main" val="39500912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8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308518038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232798197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71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88257554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3" name="Picture 2"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345693568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2" name="Picture 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75648518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2" name="Picture 1"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11672651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4" name="Picture 13"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57650213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72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117593276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73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95202910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94716455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990159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9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23244648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75595927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53458394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74_Title Slide">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230306299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75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64494692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16583928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145042970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35442718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82716389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76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168027586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77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5616556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94716455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234032578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104797618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56401365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51590087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78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308518038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79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23244648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94716455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195552403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52445320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319555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195552403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80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115329929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81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4981190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44839117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50776760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73575123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62334894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82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48130617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83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9133941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94716455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19801815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52445320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20681482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59884790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84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403641737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85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57890716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79212849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161538635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82419034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403997604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86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364846186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87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650109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17" name="Rectangle 16"/>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spTree>
    <p:extLst>
      <p:ext uri="{BB962C8B-B14F-4D97-AF65-F5344CB8AC3E}">
        <p14:creationId xmlns="" xmlns:p14="http://schemas.microsoft.com/office/powerpoint/2010/main" val="6111657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31955548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94716455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306042218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93689726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420799038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88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277510246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89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36730257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415151308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29951821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55424207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8177306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0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115329929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90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320079330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91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01921877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28550532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205332809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62242184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99105377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92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387457692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93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56682109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356062497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633108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1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4981190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54200073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65308154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94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17231485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95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12597222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61926377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397634421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74887040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62383762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96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169587333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97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0514050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44839117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217048191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350379719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427689883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14319458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98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41793414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99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66329216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65703503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301031513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98871937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40968979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50776760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extLst>
              <p:ext uri="{D42A27DB-BD31-4B8C-83A1-F6EECF244321}">
                <p14:modId xmlns="" xmlns:p14="http://schemas.microsoft.com/office/powerpoint/2010/main" val="3899933285"/>
              </p:ext>
            </p:extLst>
          </p:nvPr>
        </p:nvGraphicFramePr>
        <p:xfrm>
          <a:off x="1588" y="1588"/>
          <a:ext cx="1587" cy="1587"/>
        </p:xfrm>
        <a:graphic>
          <a:graphicData uri="http://schemas.openxmlformats.org/presentationml/2006/ole">
            <p:oleObj spid="_x0000_s1591298" name="think-cell Slide" r:id="rId3" imgW="360" imgH="360" progId="">
              <p:embed/>
            </p:oleObj>
          </a:graphicData>
        </a:graphic>
      </p:graphicFrame>
      <p:sp>
        <p:nvSpPr>
          <p:cNvPr id="10" name="Rectangle 9"/>
          <p:cNvSpPr/>
          <p:nvPr userDrawn="1"/>
        </p:nvSpPr>
        <p:spPr>
          <a:xfrm>
            <a:off x="0" y="-18775"/>
            <a:ext cx="9144000" cy="1026247"/>
          </a:xfrm>
          <a:prstGeom prst="rect">
            <a:avLst/>
          </a:prstGeom>
          <a:solidFill>
            <a:schemeClr val="accent3"/>
          </a:solidFill>
          <a:ln w="9525" cap="flat" cmpd="sng" algn="ctr">
            <a:noFill/>
            <a:prstDash val="solid"/>
            <a:round/>
            <a:headEnd type="none" w="med" len="med"/>
            <a:tailEnd type="none" w="med" len="med"/>
          </a:ln>
          <a:effectLst/>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1900" b="1" kern="0">
              <a:solidFill>
                <a:prstClr val="white">
                  <a:lumMod val="95000"/>
                </a:prstClr>
              </a:solidFill>
              <a:effectLst>
                <a:outerShdw blurRad="50800" dist="25400" dir="2700000" algn="tl" rotWithShape="0">
                  <a:prstClr val="black">
                    <a:alpha val="40000"/>
                  </a:prstClr>
                </a:outerShdw>
              </a:effectLst>
            </a:endParaRPr>
          </a:p>
        </p:txBody>
      </p:sp>
      <p:sp>
        <p:nvSpPr>
          <p:cNvPr id="2" name="Title 1"/>
          <p:cNvSpPr>
            <a:spLocks noGrp="1"/>
          </p:cNvSpPr>
          <p:nvPr userDrawn="1">
            <p:ph type="title"/>
          </p:nvPr>
        </p:nvSpPr>
        <p:spPr>
          <a:xfrm>
            <a:off x="457200" y="0"/>
            <a:ext cx="8229600" cy="852493"/>
          </a:xfr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userDrawn="1">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userDrawn="1">
            <p:ph type="dt" sz="half" idx="10"/>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solidFill>
                  <a:srgbClr val="000000"/>
                </a:solidFill>
              </a:rPr>
              <a:pPr/>
              <a:t>12/7/2016</a:t>
            </a:fld>
            <a:endParaRPr lang="en-US" dirty="0">
              <a:solidFill>
                <a:srgbClr val="000000"/>
              </a:solidFill>
            </a:endParaRPr>
          </a:p>
        </p:txBody>
      </p:sp>
      <p:sp>
        <p:nvSpPr>
          <p:cNvPr id="8" name="Footer Placeholder 4"/>
          <p:cNvSpPr>
            <a:spLocks noGrp="1"/>
          </p:cNvSpPr>
          <p:nvPr userDrawn="1">
            <p:ph type="ftr" sz="quarter" idx="11"/>
          </p:nvPr>
        </p:nvSpPr>
        <p:spPr>
          <a:xfrm>
            <a:off x="2348519" y="6592424"/>
            <a:ext cx="4453486" cy="256822"/>
          </a:xfrm>
          <a:prstGeom prst="rect">
            <a:avLst/>
          </a:prstGeom>
        </p:spPr>
        <p:txBody>
          <a:bodyPr/>
          <a:lstStyle>
            <a:lvl1pPr>
              <a:defRPr sz="900">
                <a:solidFill>
                  <a:schemeClr val="tx1"/>
                </a:solidFill>
              </a:defRPr>
            </a:lvl1pPr>
          </a:lstStyle>
          <a:p>
            <a:endParaRPr lang="en-US" dirty="0">
              <a:solidFill>
                <a:srgbClr val="000000"/>
              </a:solidFill>
            </a:endParaRPr>
          </a:p>
        </p:txBody>
      </p:sp>
      <p:sp>
        <p:nvSpPr>
          <p:cNvPr id="9" name="Slide Number Placeholder 5"/>
          <p:cNvSpPr>
            <a:spLocks noGrp="1"/>
          </p:cNvSpPr>
          <p:nvPr userDrawn="1">
            <p:ph type="sldNum" sz="quarter" idx="12"/>
          </p:nvPr>
        </p:nvSpPr>
        <p:spPr>
          <a:xfrm>
            <a:off x="6866335" y="6592424"/>
            <a:ext cx="2133600" cy="256822"/>
          </a:xfrm>
          <a:prstGeom prst="rect">
            <a:avLst/>
          </a:prstGeom>
        </p:spPr>
        <p:txBody>
          <a:bodyPr/>
          <a:lstStyle>
            <a:lvl1pPr>
              <a:defRPr sz="900">
                <a:solidFill>
                  <a:schemeClr val="tx1"/>
                </a:solidFill>
              </a:defRPr>
            </a:lvl1pPr>
          </a:lstStyle>
          <a:p>
            <a:fld id="{FD79F44C-B0A7-3A42-A98F-236C7051F6BB}" type="slidenum">
              <a:rPr lang="en-US" smtClean="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2825150826"/>
      </p:ext>
    </p:extLst>
  </p:cSld>
  <p:clrMapOvr>
    <a:masterClrMapping/>
  </p:clrMapOvr>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0"/>
            <a:ext cx="7101550" cy="852493"/>
          </a:xfrm>
        </p:spPr>
        <p:txBody>
          <a:bodyPr/>
          <a:lstStyle/>
          <a:p>
            <a:r>
              <a:rPr lang="en-US" dirty="0" smtClean="0"/>
              <a:t>Click to edit Master title style</a:t>
            </a:r>
            <a:endParaRPr lang="en-US" dirty="0"/>
          </a:p>
        </p:txBody>
      </p:sp>
      <p:sp>
        <p:nvSpPr>
          <p:cNvPr id="3" name="Content Placeholder 2"/>
          <p:cNvSpPr>
            <a:spLocks noGrp="1"/>
          </p:cNvSpPr>
          <p:nvPr userDrawn="1">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userDrawn="1">
            <p:ph type="dt" sz="half" idx="10"/>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solidFill>
                  <a:srgbClr val="000000"/>
                </a:solidFill>
              </a:rPr>
              <a:pPr/>
              <a:t>12/7/2016</a:t>
            </a:fld>
            <a:endParaRPr lang="en-US" dirty="0">
              <a:solidFill>
                <a:srgbClr val="000000"/>
              </a:solidFill>
            </a:endParaRPr>
          </a:p>
        </p:txBody>
      </p:sp>
      <p:sp>
        <p:nvSpPr>
          <p:cNvPr id="8" name="Footer Placeholder 4"/>
          <p:cNvSpPr>
            <a:spLocks noGrp="1"/>
          </p:cNvSpPr>
          <p:nvPr userDrawn="1">
            <p:ph type="ftr" sz="quarter" idx="11"/>
          </p:nvPr>
        </p:nvSpPr>
        <p:spPr>
          <a:xfrm>
            <a:off x="2348519" y="6592424"/>
            <a:ext cx="4453486" cy="256822"/>
          </a:xfrm>
          <a:prstGeom prst="rect">
            <a:avLst/>
          </a:prstGeom>
        </p:spPr>
        <p:txBody>
          <a:bodyPr/>
          <a:lstStyle>
            <a:lvl1pPr>
              <a:defRPr sz="900">
                <a:solidFill>
                  <a:schemeClr val="tx1"/>
                </a:solidFill>
              </a:defRPr>
            </a:lvl1pPr>
          </a:lstStyle>
          <a:p>
            <a:endParaRPr lang="en-US" dirty="0">
              <a:solidFill>
                <a:srgbClr val="000000"/>
              </a:solidFill>
            </a:endParaRPr>
          </a:p>
        </p:txBody>
      </p:sp>
      <p:sp>
        <p:nvSpPr>
          <p:cNvPr id="9" name="Slide Number Placeholder 5"/>
          <p:cNvSpPr>
            <a:spLocks noGrp="1"/>
          </p:cNvSpPr>
          <p:nvPr userDrawn="1">
            <p:ph type="sldNum" sz="quarter" idx="12"/>
          </p:nvPr>
        </p:nvSpPr>
        <p:spPr>
          <a:xfrm>
            <a:off x="6866335" y="6592424"/>
            <a:ext cx="2133600" cy="256822"/>
          </a:xfrm>
          <a:prstGeom prst="rect">
            <a:avLst/>
          </a:prstGeom>
        </p:spPr>
        <p:txBody>
          <a:bodyPr/>
          <a:lstStyle>
            <a:lvl1pPr>
              <a:defRPr sz="900">
                <a:solidFill>
                  <a:schemeClr val="tx1"/>
                </a:solidFill>
              </a:defRPr>
            </a:lvl1pPr>
          </a:lstStyle>
          <a:p>
            <a:fld id="{FD79F44C-B0A7-3A42-A98F-236C7051F6BB}" type="slidenum">
              <a:rPr lang="en-US" smtClean="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125336759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0"/>
            <a:ext cx="7101550" cy="852493"/>
          </a:xfrm>
        </p:spPr>
        <p:txBody>
          <a:bodyPr/>
          <a:lstStyle/>
          <a:p>
            <a:r>
              <a:rPr lang="en-US" dirty="0" smtClean="0"/>
              <a:t>Click to edit Master title style</a:t>
            </a:r>
            <a:endParaRPr lang="en-US" dirty="0"/>
          </a:p>
        </p:txBody>
      </p:sp>
      <p:sp>
        <p:nvSpPr>
          <p:cNvPr id="3" name="Content Placeholder 2"/>
          <p:cNvSpPr>
            <a:spLocks noGrp="1"/>
          </p:cNvSpPr>
          <p:nvPr userDrawn="1">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userDrawn="1">
            <p:ph type="dt" sz="half" idx="10"/>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solidFill>
                  <a:srgbClr val="000000"/>
                </a:solidFill>
              </a:rPr>
              <a:pPr/>
              <a:t>12/7/2016</a:t>
            </a:fld>
            <a:endParaRPr lang="en-US" dirty="0">
              <a:solidFill>
                <a:srgbClr val="000000"/>
              </a:solidFill>
            </a:endParaRPr>
          </a:p>
        </p:txBody>
      </p:sp>
      <p:sp>
        <p:nvSpPr>
          <p:cNvPr id="8" name="Footer Placeholder 4"/>
          <p:cNvSpPr>
            <a:spLocks noGrp="1"/>
          </p:cNvSpPr>
          <p:nvPr userDrawn="1">
            <p:ph type="ftr" sz="quarter" idx="11"/>
          </p:nvPr>
        </p:nvSpPr>
        <p:spPr>
          <a:xfrm>
            <a:off x="2348519" y="6592424"/>
            <a:ext cx="4453486" cy="256822"/>
          </a:xfrm>
          <a:prstGeom prst="rect">
            <a:avLst/>
          </a:prstGeom>
        </p:spPr>
        <p:txBody>
          <a:bodyPr/>
          <a:lstStyle>
            <a:lvl1pPr>
              <a:defRPr sz="900">
                <a:solidFill>
                  <a:schemeClr val="tx1"/>
                </a:solidFill>
              </a:defRPr>
            </a:lvl1pPr>
          </a:lstStyle>
          <a:p>
            <a:endParaRPr lang="en-US" dirty="0">
              <a:solidFill>
                <a:srgbClr val="000000"/>
              </a:solidFill>
            </a:endParaRPr>
          </a:p>
        </p:txBody>
      </p:sp>
      <p:sp>
        <p:nvSpPr>
          <p:cNvPr id="9" name="Slide Number Placeholder 5"/>
          <p:cNvSpPr>
            <a:spLocks noGrp="1"/>
          </p:cNvSpPr>
          <p:nvPr userDrawn="1">
            <p:ph type="sldNum" sz="quarter" idx="12"/>
          </p:nvPr>
        </p:nvSpPr>
        <p:spPr>
          <a:xfrm>
            <a:off x="6866335" y="6592424"/>
            <a:ext cx="2133600" cy="256822"/>
          </a:xfrm>
          <a:prstGeom prst="rect">
            <a:avLst/>
          </a:prstGeom>
        </p:spPr>
        <p:txBody>
          <a:bodyPr/>
          <a:lstStyle>
            <a:lvl1pPr>
              <a:defRPr sz="900">
                <a:solidFill>
                  <a:schemeClr val="tx1"/>
                </a:solidFill>
              </a:defRPr>
            </a:lvl1pPr>
          </a:lstStyle>
          <a:p>
            <a:fld id="{FD79F44C-B0A7-3A42-A98F-236C7051F6BB}" type="slidenum">
              <a:rPr lang="en-US" smtClean="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274702550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4" name="Picture 13"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95325"/>
            <a:ext cx="9144000" cy="685800"/>
          </a:xfrm>
          <a:prstGeom prst="rect">
            <a:avLst/>
          </a:prstGeom>
        </p:spPr>
      </p:pic>
      <p:sp>
        <p:nvSpPr>
          <p:cNvPr id="3" name="Content Placeholder 2"/>
          <p:cNvSpPr>
            <a:spLocks noGrp="1"/>
          </p:cNvSpPr>
          <p:nvPr userDrawn="1">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userDrawn="1">
            <p:ph type="dt" sz="half" idx="10"/>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solidFill>
                  <a:srgbClr val="000000"/>
                </a:solidFill>
              </a:rPr>
              <a:pPr/>
              <a:t>12/7/2016</a:t>
            </a:fld>
            <a:endParaRPr lang="en-US" dirty="0">
              <a:solidFill>
                <a:srgbClr val="000000"/>
              </a:solidFill>
            </a:endParaRPr>
          </a:p>
        </p:txBody>
      </p:sp>
      <p:sp>
        <p:nvSpPr>
          <p:cNvPr id="9" name="Slide Number Placeholder 5"/>
          <p:cNvSpPr>
            <a:spLocks noGrp="1"/>
          </p:cNvSpPr>
          <p:nvPr userDrawn="1">
            <p:ph type="sldNum" sz="quarter" idx="12"/>
          </p:nvPr>
        </p:nvSpPr>
        <p:spPr>
          <a:xfrm>
            <a:off x="6866335" y="6592424"/>
            <a:ext cx="2133600" cy="256822"/>
          </a:xfrm>
          <a:prstGeom prst="rect">
            <a:avLst/>
          </a:prstGeom>
        </p:spPr>
        <p:txBody>
          <a:bodyPr/>
          <a:lstStyle>
            <a:lvl1pPr>
              <a:defRPr sz="900">
                <a:solidFill>
                  <a:schemeClr val="tx1"/>
                </a:solidFill>
              </a:defRPr>
            </a:lvl1pPr>
          </a:lstStyle>
          <a:p>
            <a:fld id="{FD79F44C-B0A7-3A42-A98F-236C7051F6BB}" type="slidenum">
              <a:rPr lang="en-US" smtClean="0">
                <a:solidFill>
                  <a:srgbClr val="000000"/>
                </a:solidFill>
              </a:rPr>
              <a:pPr/>
              <a:t>‹#›</a:t>
            </a:fld>
            <a:endParaRPr lang="en-US" dirty="0">
              <a:solidFill>
                <a:srgbClr val="000000"/>
              </a:solidFill>
            </a:endParaRPr>
          </a:p>
        </p:txBody>
      </p:sp>
      <p:sp>
        <p:nvSpPr>
          <p:cNvPr id="13" name="Title 1"/>
          <p:cNvSpPr>
            <a:spLocks noGrp="1"/>
          </p:cNvSpPr>
          <p:nvPr>
            <p:ph type="title"/>
          </p:nvPr>
        </p:nvSpPr>
        <p:spPr>
          <a:xfrm>
            <a:off x="457200" y="0"/>
            <a:ext cx="7101550" cy="852493"/>
          </a:xfrm>
        </p:spPr>
        <p:txBody>
          <a:bodyPr/>
          <a:lstStyle/>
          <a:p>
            <a:r>
              <a:rPr lang="en-US" dirty="0" smtClean="0"/>
              <a:t>Click to edit Master title style</a:t>
            </a:r>
            <a:endParaRPr lang="en-US" dirty="0"/>
          </a:p>
        </p:txBody>
      </p:sp>
    </p:spTree>
    <p:extLst>
      <p:ext uri="{BB962C8B-B14F-4D97-AF65-F5344CB8AC3E}">
        <p14:creationId xmlns="" xmlns:p14="http://schemas.microsoft.com/office/powerpoint/2010/main" val="86235372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userDrawn="1">
            <p:ph sz="half" idx="1"/>
          </p:nvPr>
        </p:nvSpPr>
        <p:spPr>
          <a:xfrm>
            <a:off x="457200" y="135663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Date Placeholder 3"/>
          <p:cNvSpPr>
            <a:spLocks noGrp="1"/>
          </p:cNvSpPr>
          <p:nvPr userDrawn="1">
            <p:ph type="dt" sz="half" idx="10"/>
          </p:nvPr>
        </p:nvSpPr>
        <p:spPr>
          <a:xfrm>
            <a:off x="144064" y="6592424"/>
            <a:ext cx="2133600" cy="256822"/>
          </a:xfrm>
          <a:prstGeom prst="rect">
            <a:avLst/>
          </a:prstGeom>
        </p:spPr>
        <p:txBody>
          <a:bodyPr/>
          <a:lstStyle>
            <a:lvl1pPr algn="l">
              <a:defRPr sz="900">
                <a:solidFill>
                  <a:schemeClr val="tx1"/>
                </a:solidFill>
              </a:defRPr>
            </a:lvl1pPr>
          </a:lstStyle>
          <a:p>
            <a:fld id="{F96874C0-3CF2-6A4F-9538-38078D6674CF}" type="datetime1">
              <a:rPr lang="en-US" smtClean="0">
                <a:solidFill>
                  <a:srgbClr val="000000"/>
                </a:solidFill>
              </a:rPr>
              <a:pPr/>
              <a:t>12/7/2016</a:t>
            </a:fld>
            <a:endParaRPr lang="en-US" dirty="0">
              <a:solidFill>
                <a:srgbClr val="000000"/>
              </a:solidFill>
            </a:endParaRPr>
          </a:p>
        </p:txBody>
      </p:sp>
      <p:sp>
        <p:nvSpPr>
          <p:cNvPr id="17" name="Footer Placeholder 4"/>
          <p:cNvSpPr>
            <a:spLocks noGrp="1"/>
          </p:cNvSpPr>
          <p:nvPr userDrawn="1">
            <p:ph type="ftr" sz="quarter" idx="11"/>
          </p:nvPr>
        </p:nvSpPr>
        <p:spPr>
          <a:xfrm>
            <a:off x="2348519" y="6592424"/>
            <a:ext cx="4453486" cy="256822"/>
          </a:xfrm>
          <a:prstGeom prst="rect">
            <a:avLst/>
          </a:prstGeom>
        </p:spPr>
        <p:txBody>
          <a:bodyPr/>
          <a:lstStyle>
            <a:lvl1pPr algn="ctr">
              <a:defRPr sz="900">
                <a:solidFill>
                  <a:schemeClr val="tx1"/>
                </a:solidFill>
              </a:defRPr>
            </a:lvl1pPr>
          </a:lstStyle>
          <a:p>
            <a:endParaRPr lang="en-US" dirty="0">
              <a:solidFill>
                <a:srgbClr val="000000"/>
              </a:solidFill>
            </a:endParaRPr>
          </a:p>
        </p:txBody>
      </p:sp>
      <p:sp>
        <p:nvSpPr>
          <p:cNvPr id="18" name="Slide Number Placeholder 5"/>
          <p:cNvSpPr>
            <a:spLocks noGrp="1"/>
          </p:cNvSpPr>
          <p:nvPr userDrawn="1">
            <p:ph type="sldNum" sz="quarter" idx="12"/>
          </p:nvPr>
        </p:nvSpPr>
        <p:spPr>
          <a:xfrm>
            <a:off x="6866335" y="6592424"/>
            <a:ext cx="2133600" cy="256822"/>
          </a:xfrm>
          <a:prstGeom prst="rect">
            <a:avLst/>
          </a:prstGeom>
        </p:spPr>
        <p:txBody>
          <a:bodyPr/>
          <a:lstStyle>
            <a:lvl1pPr algn="r">
              <a:defRPr sz="900">
                <a:solidFill>
                  <a:schemeClr val="tx1"/>
                </a:solidFill>
              </a:defRPr>
            </a:lvl1pPr>
          </a:lstStyle>
          <a:p>
            <a:fld id="{FD79F44C-B0A7-3A42-A98F-236C7051F6BB}" type="slidenum">
              <a:rPr lang="en-US" smtClean="0">
                <a:solidFill>
                  <a:srgbClr val="000000"/>
                </a:solidFill>
              </a:rPr>
              <a:pPr/>
              <a:t>‹#›</a:t>
            </a:fld>
            <a:endParaRPr lang="en-US" dirty="0">
              <a:solidFill>
                <a:srgbClr val="000000"/>
              </a:solidFill>
            </a:endParaRPr>
          </a:p>
        </p:txBody>
      </p:sp>
      <p:sp>
        <p:nvSpPr>
          <p:cNvPr id="21" name="Picture Placeholder 19"/>
          <p:cNvSpPr>
            <a:spLocks noGrp="1"/>
          </p:cNvSpPr>
          <p:nvPr>
            <p:ph type="pic" sz="quarter" idx="13"/>
          </p:nvPr>
        </p:nvSpPr>
        <p:spPr>
          <a:xfrm>
            <a:off x="4648200" y="1357313"/>
            <a:ext cx="4038600" cy="4525962"/>
          </a:xfrm>
        </p:spPr>
        <p:txBody>
          <a:bodyPr>
            <a:normAutofit/>
          </a:bodyPr>
          <a:lstStyle>
            <a:lvl1pPr>
              <a:defRPr sz="2000"/>
            </a:lvl1pPr>
          </a:lstStyle>
          <a:p>
            <a:endParaRPr lang="en-US" dirty="0"/>
          </a:p>
        </p:txBody>
      </p:sp>
      <p:sp>
        <p:nvSpPr>
          <p:cNvPr id="10" name="Title 1"/>
          <p:cNvSpPr>
            <a:spLocks noGrp="1"/>
          </p:cNvSpPr>
          <p:nvPr>
            <p:ph type="title"/>
          </p:nvPr>
        </p:nvSpPr>
        <p:spPr>
          <a:xfrm>
            <a:off x="457200" y="0"/>
            <a:ext cx="7101550" cy="852493"/>
          </a:xfrm>
        </p:spPr>
        <p:txBody>
          <a:bodyPr/>
          <a:lstStyle/>
          <a:p>
            <a:r>
              <a:rPr lang="en-US" dirty="0" smtClean="0"/>
              <a:t>Click to edit Master title style</a:t>
            </a:r>
            <a:endParaRPr lang="en-US" dirty="0"/>
          </a:p>
        </p:txBody>
      </p:sp>
    </p:spTree>
    <p:extLst>
      <p:ext uri="{BB962C8B-B14F-4D97-AF65-F5344CB8AC3E}">
        <p14:creationId xmlns="" xmlns:p14="http://schemas.microsoft.com/office/powerpoint/2010/main" val="351952039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userDrawn="1">
            <p:ph sz="half" idx="1"/>
          </p:nvPr>
        </p:nvSpPr>
        <p:spPr>
          <a:xfrm>
            <a:off x="457200" y="135663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Date Placeholder 3"/>
          <p:cNvSpPr>
            <a:spLocks noGrp="1"/>
          </p:cNvSpPr>
          <p:nvPr userDrawn="1">
            <p:ph type="dt" sz="half" idx="10"/>
          </p:nvPr>
        </p:nvSpPr>
        <p:spPr>
          <a:xfrm>
            <a:off x="144064" y="6592424"/>
            <a:ext cx="2133600" cy="256822"/>
          </a:xfrm>
          <a:prstGeom prst="rect">
            <a:avLst/>
          </a:prstGeom>
        </p:spPr>
        <p:txBody>
          <a:bodyPr/>
          <a:lstStyle>
            <a:lvl1pPr algn="l">
              <a:defRPr sz="900">
                <a:solidFill>
                  <a:schemeClr val="tx1"/>
                </a:solidFill>
              </a:defRPr>
            </a:lvl1pPr>
          </a:lstStyle>
          <a:p>
            <a:fld id="{F96874C0-3CF2-6A4F-9538-38078D6674CF}" type="datetime1">
              <a:rPr lang="en-US" smtClean="0">
                <a:solidFill>
                  <a:srgbClr val="000000"/>
                </a:solidFill>
              </a:rPr>
              <a:pPr/>
              <a:t>12/7/2016</a:t>
            </a:fld>
            <a:endParaRPr lang="en-US" dirty="0">
              <a:solidFill>
                <a:srgbClr val="000000"/>
              </a:solidFill>
            </a:endParaRPr>
          </a:p>
        </p:txBody>
      </p:sp>
      <p:sp>
        <p:nvSpPr>
          <p:cNvPr id="17" name="Footer Placeholder 4"/>
          <p:cNvSpPr>
            <a:spLocks noGrp="1"/>
          </p:cNvSpPr>
          <p:nvPr userDrawn="1">
            <p:ph type="ftr" sz="quarter" idx="11"/>
          </p:nvPr>
        </p:nvSpPr>
        <p:spPr>
          <a:xfrm>
            <a:off x="2348519" y="6592424"/>
            <a:ext cx="4453486" cy="256822"/>
          </a:xfrm>
          <a:prstGeom prst="rect">
            <a:avLst/>
          </a:prstGeom>
        </p:spPr>
        <p:txBody>
          <a:bodyPr/>
          <a:lstStyle>
            <a:lvl1pPr algn="ctr">
              <a:defRPr sz="900">
                <a:solidFill>
                  <a:schemeClr val="tx1"/>
                </a:solidFill>
              </a:defRPr>
            </a:lvl1pPr>
          </a:lstStyle>
          <a:p>
            <a:endParaRPr lang="en-US" dirty="0">
              <a:solidFill>
                <a:srgbClr val="000000"/>
              </a:solidFill>
            </a:endParaRPr>
          </a:p>
        </p:txBody>
      </p:sp>
      <p:sp>
        <p:nvSpPr>
          <p:cNvPr id="18" name="Slide Number Placeholder 5"/>
          <p:cNvSpPr>
            <a:spLocks noGrp="1"/>
          </p:cNvSpPr>
          <p:nvPr userDrawn="1">
            <p:ph type="sldNum" sz="quarter" idx="12"/>
          </p:nvPr>
        </p:nvSpPr>
        <p:spPr>
          <a:xfrm>
            <a:off x="6866335" y="6592424"/>
            <a:ext cx="2133600" cy="256822"/>
          </a:xfrm>
          <a:prstGeom prst="rect">
            <a:avLst/>
          </a:prstGeom>
        </p:spPr>
        <p:txBody>
          <a:bodyPr/>
          <a:lstStyle>
            <a:lvl1pPr algn="r">
              <a:defRPr sz="900">
                <a:solidFill>
                  <a:schemeClr val="tx1"/>
                </a:solidFill>
              </a:defRPr>
            </a:lvl1pPr>
          </a:lstStyle>
          <a:p>
            <a:fld id="{FD79F44C-B0A7-3A42-A98F-236C7051F6BB}" type="slidenum">
              <a:rPr lang="en-US" smtClean="0">
                <a:solidFill>
                  <a:srgbClr val="000000"/>
                </a:solidFill>
              </a:rPr>
              <a:pPr/>
              <a:t>‹#›</a:t>
            </a:fld>
            <a:endParaRPr lang="en-US" dirty="0">
              <a:solidFill>
                <a:srgbClr val="000000"/>
              </a:solidFill>
            </a:endParaRPr>
          </a:p>
        </p:txBody>
      </p:sp>
      <p:sp>
        <p:nvSpPr>
          <p:cNvPr id="12" name="Chart Placeholder 4"/>
          <p:cNvSpPr>
            <a:spLocks noGrp="1"/>
          </p:cNvSpPr>
          <p:nvPr>
            <p:ph type="chart" sz="quarter" idx="14"/>
          </p:nvPr>
        </p:nvSpPr>
        <p:spPr>
          <a:xfrm>
            <a:off x="4648200" y="1357313"/>
            <a:ext cx="4038600" cy="4525962"/>
          </a:xfrm>
        </p:spPr>
        <p:txBody>
          <a:bodyPr>
            <a:normAutofit/>
          </a:bodyPr>
          <a:lstStyle>
            <a:lvl1pPr>
              <a:defRPr sz="2000"/>
            </a:lvl1pPr>
          </a:lstStyle>
          <a:p>
            <a:endParaRPr lang="en-US" dirty="0"/>
          </a:p>
        </p:txBody>
      </p:sp>
      <p:sp>
        <p:nvSpPr>
          <p:cNvPr id="10" name="Title 1"/>
          <p:cNvSpPr>
            <a:spLocks noGrp="1"/>
          </p:cNvSpPr>
          <p:nvPr>
            <p:ph type="title"/>
          </p:nvPr>
        </p:nvSpPr>
        <p:spPr>
          <a:xfrm>
            <a:off x="457200" y="0"/>
            <a:ext cx="7101550" cy="852493"/>
          </a:xfrm>
        </p:spPr>
        <p:txBody>
          <a:bodyPr/>
          <a:lstStyle/>
          <a:p>
            <a:r>
              <a:rPr lang="en-US" dirty="0" smtClean="0"/>
              <a:t>Click to edit Master title style</a:t>
            </a:r>
            <a:endParaRPr lang="en-US" dirty="0"/>
          </a:p>
        </p:txBody>
      </p:sp>
    </p:spTree>
    <p:extLst>
      <p:ext uri="{BB962C8B-B14F-4D97-AF65-F5344CB8AC3E}">
        <p14:creationId xmlns="" xmlns:p14="http://schemas.microsoft.com/office/powerpoint/2010/main" val="70969054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Date Placeholder 3"/>
          <p:cNvSpPr>
            <a:spLocks noGrp="1"/>
          </p:cNvSpPr>
          <p:nvPr userDrawn="1">
            <p:ph type="dt" sz="half" idx="10"/>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solidFill>
                  <a:srgbClr val="000000"/>
                </a:solidFill>
              </a:rPr>
              <a:pPr/>
              <a:t>12/7/2016</a:t>
            </a:fld>
            <a:endParaRPr lang="en-US" dirty="0">
              <a:solidFill>
                <a:srgbClr val="000000"/>
              </a:solidFill>
            </a:endParaRPr>
          </a:p>
        </p:txBody>
      </p:sp>
      <p:sp>
        <p:nvSpPr>
          <p:cNvPr id="14" name="Footer Placeholder 4"/>
          <p:cNvSpPr>
            <a:spLocks noGrp="1"/>
          </p:cNvSpPr>
          <p:nvPr userDrawn="1">
            <p:ph type="ftr" sz="quarter" idx="11"/>
          </p:nvPr>
        </p:nvSpPr>
        <p:spPr>
          <a:xfrm>
            <a:off x="2348519" y="6592424"/>
            <a:ext cx="4453486" cy="256822"/>
          </a:xfrm>
          <a:prstGeom prst="rect">
            <a:avLst/>
          </a:prstGeom>
        </p:spPr>
        <p:txBody>
          <a:bodyPr/>
          <a:lstStyle>
            <a:lvl1pPr>
              <a:defRPr sz="900">
                <a:solidFill>
                  <a:schemeClr val="tx1"/>
                </a:solidFill>
              </a:defRPr>
            </a:lvl1pPr>
          </a:lstStyle>
          <a:p>
            <a:endParaRPr lang="en-US" dirty="0">
              <a:solidFill>
                <a:srgbClr val="000000"/>
              </a:solidFill>
            </a:endParaRPr>
          </a:p>
        </p:txBody>
      </p:sp>
      <p:sp>
        <p:nvSpPr>
          <p:cNvPr id="15" name="Slide Number Placeholder 5"/>
          <p:cNvSpPr>
            <a:spLocks noGrp="1"/>
          </p:cNvSpPr>
          <p:nvPr userDrawn="1">
            <p:ph type="sldNum" sz="quarter" idx="12"/>
          </p:nvPr>
        </p:nvSpPr>
        <p:spPr>
          <a:xfrm>
            <a:off x="6866335" y="6592424"/>
            <a:ext cx="2133600" cy="256822"/>
          </a:xfrm>
          <a:prstGeom prst="rect">
            <a:avLst/>
          </a:prstGeom>
        </p:spPr>
        <p:txBody>
          <a:bodyPr/>
          <a:lstStyle>
            <a:lvl1pPr>
              <a:defRPr sz="900">
                <a:solidFill>
                  <a:schemeClr val="tx1"/>
                </a:solidFill>
              </a:defRPr>
            </a:lvl1pPr>
          </a:lstStyle>
          <a:p>
            <a:fld id="{FD79F44C-B0A7-3A42-A98F-236C7051F6BB}" type="slidenum">
              <a:rPr lang="en-US" smtClean="0">
                <a:solidFill>
                  <a:srgbClr val="000000"/>
                </a:solidFill>
              </a:rPr>
              <a:pPr/>
              <a:t>‹#›</a:t>
            </a:fld>
            <a:endParaRPr lang="en-US" dirty="0">
              <a:solidFill>
                <a:srgbClr val="000000"/>
              </a:solidFill>
            </a:endParaRPr>
          </a:p>
        </p:txBody>
      </p:sp>
      <p:sp>
        <p:nvSpPr>
          <p:cNvPr id="17"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Picture Placeholder 2"/>
          <p:cNvSpPr>
            <a:spLocks noGrp="1"/>
          </p:cNvSpPr>
          <p:nvPr>
            <p:ph type="pic" idx="1"/>
          </p:nvPr>
        </p:nvSpPr>
        <p:spPr>
          <a:xfrm>
            <a:off x="0" y="914400"/>
            <a:ext cx="9144000" cy="5339216"/>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Title 1"/>
          <p:cNvSpPr>
            <a:spLocks noGrp="1"/>
          </p:cNvSpPr>
          <p:nvPr>
            <p:ph type="title"/>
          </p:nvPr>
        </p:nvSpPr>
        <p:spPr>
          <a:xfrm>
            <a:off x="457200" y="0"/>
            <a:ext cx="7101550" cy="852493"/>
          </a:xfrm>
        </p:spPr>
        <p:txBody>
          <a:bodyPr/>
          <a:lstStyle/>
          <a:p>
            <a:r>
              <a:rPr lang="en-US" dirty="0" smtClean="0"/>
              <a:t>Click to edit Master title style</a:t>
            </a:r>
            <a:endParaRPr lang="en-US" dirty="0"/>
          </a:p>
        </p:txBody>
      </p:sp>
    </p:spTree>
    <p:extLst>
      <p:ext uri="{BB962C8B-B14F-4D97-AF65-F5344CB8AC3E}">
        <p14:creationId xmlns="" xmlns:p14="http://schemas.microsoft.com/office/powerpoint/2010/main" val="20079215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253616"/>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20" name="Date Placeholder 3"/>
          <p:cNvSpPr>
            <a:spLocks noGrp="1"/>
          </p:cNvSpPr>
          <p:nvPr>
            <p:ph type="dt" sz="half" idx="10"/>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solidFill>
                  <a:srgbClr val="000000"/>
                </a:solidFill>
              </a:rPr>
              <a:pPr/>
              <a:t>12/7/2016</a:t>
            </a:fld>
            <a:endParaRPr lang="en-US" dirty="0">
              <a:solidFill>
                <a:srgbClr val="000000"/>
              </a:solidFill>
            </a:endParaRPr>
          </a:p>
        </p:txBody>
      </p:sp>
      <p:sp>
        <p:nvSpPr>
          <p:cNvPr id="21" name="Footer Placeholder 4"/>
          <p:cNvSpPr>
            <a:spLocks noGrp="1"/>
          </p:cNvSpPr>
          <p:nvPr>
            <p:ph type="ftr" sz="quarter" idx="11"/>
          </p:nvPr>
        </p:nvSpPr>
        <p:spPr>
          <a:xfrm>
            <a:off x="2348519" y="6592424"/>
            <a:ext cx="4453486" cy="256822"/>
          </a:xfrm>
          <a:prstGeom prst="rect">
            <a:avLst/>
          </a:prstGeom>
        </p:spPr>
        <p:txBody>
          <a:bodyPr/>
          <a:lstStyle>
            <a:lvl1pPr>
              <a:defRPr sz="900">
                <a:solidFill>
                  <a:schemeClr val="tx1"/>
                </a:solidFill>
              </a:defRPr>
            </a:lvl1pPr>
          </a:lstStyle>
          <a:p>
            <a:endParaRPr lang="en-US" dirty="0">
              <a:solidFill>
                <a:srgbClr val="000000"/>
              </a:solidFill>
            </a:endParaRPr>
          </a:p>
        </p:txBody>
      </p:sp>
      <p:sp>
        <p:nvSpPr>
          <p:cNvPr id="22" name="Slide Number Placeholder 5"/>
          <p:cNvSpPr>
            <a:spLocks noGrp="1"/>
          </p:cNvSpPr>
          <p:nvPr>
            <p:ph type="sldNum" sz="quarter" idx="12"/>
          </p:nvPr>
        </p:nvSpPr>
        <p:spPr>
          <a:xfrm>
            <a:off x="6866335" y="6592424"/>
            <a:ext cx="2133600" cy="256822"/>
          </a:xfrm>
          <a:prstGeom prst="rect">
            <a:avLst/>
          </a:prstGeom>
        </p:spPr>
        <p:txBody>
          <a:bodyPr/>
          <a:lstStyle>
            <a:lvl1pPr>
              <a:defRPr sz="900">
                <a:solidFill>
                  <a:schemeClr val="tx1"/>
                </a:solidFill>
              </a:defRPr>
            </a:lvl1pPr>
          </a:lstStyle>
          <a:p>
            <a:fld id="{FD79F44C-B0A7-3A42-A98F-236C7051F6BB}" type="slidenum">
              <a:rPr lang="en-US" smtClean="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163287276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C9E91965-2896-4A43-9475-723E0E758E8C}"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2"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73575123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8"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9"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latin typeface="Arial"/>
                <a:cs typeface="Arial"/>
              </a:defRPr>
            </a:lvl1pPr>
          </a:lstStyle>
          <a:p>
            <a:r>
              <a:rPr lang="en-US" smtClean="0"/>
              <a:t>Click to edit Master title style</a:t>
            </a:r>
            <a:endParaRPr lang="en-US" dirty="0"/>
          </a:p>
        </p:txBody>
      </p:sp>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62334894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2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48130617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fld id="{7023CD56-E139-44C8-A077-6CE2AF811E8E}" type="datetimeFigureOut">
              <a:rPr lang="en-US">
                <a:solidFill>
                  <a:prstClr val="black"/>
                </a:solidFill>
              </a:rPr>
              <a:pPr>
                <a:defRPr/>
              </a:pPr>
              <a:t>12/7/2016</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fld id="{334042BE-6D8D-4F0D-BBB9-490F982B75AF}" type="slidenum">
              <a:rPr lang="en-US">
                <a:solidFill>
                  <a:prstClr val="black"/>
                </a:solidFill>
              </a:rPr>
              <a:pPr>
                <a:defRPr/>
              </a:pPr>
              <a:t>‹#›</a:t>
            </a:fld>
            <a:endParaRPr lang="en-US" dirty="0">
              <a:solidFill>
                <a:prstClr val="black"/>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3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9133941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Oval 4"/>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Oval 5"/>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Oval 6"/>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10" name="Picture 10" descr="Footer_3.jpg"/>
          <p:cNvPicPr>
            <a:picLocks noChangeAspect="1"/>
          </p:cNvPicPr>
          <p:nvPr userDrawn="1"/>
        </p:nvPicPr>
        <p:blipFill>
          <a:blip r:embed="rId2"/>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3"/>
            <a:ext cx="7772400" cy="2193727"/>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5"/>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5" name="Picture 6" descr="PQ_header.png"/>
          <p:cNvPicPr>
            <a:picLocks noChangeAspect="1"/>
          </p:cNvPicPr>
          <p:nvPr userDrawn="1"/>
        </p:nvPicPr>
        <p:blipFill>
          <a:blip r:embed="rId2"/>
          <a:srcRect/>
          <a:stretch>
            <a:fillRect/>
          </a:stretch>
        </p:blipFill>
        <p:spPr bwMode="auto">
          <a:xfrm>
            <a:off x="0" y="0"/>
            <a:ext cx="9144000" cy="914400"/>
          </a:xfrm>
          <a:prstGeom prst="rect">
            <a:avLst/>
          </a:prstGeom>
          <a:noFill/>
          <a:ln w="9525">
            <a:noFill/>
            <a:miter lim="800000"/>
            <a:headEnd/>
            <a:tailEnd/>
          </a:ln>
        </p:spPr>
      </p:pic>
      <p:sp>
        <p:nvSpPr>
          <p:cNvPr id="6" name="Rectangle 4"/>
          <p:cNvSpPr/>
          <p:nvPr userDrawn="1"/>
        </p:nvSpPr>
        <p:spPr>
          <a:xfrm>
            <a:off x="0" y="852488"/>
            <a:ext cx="9144000" cy="6191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Picture Placeholder 2"/>
          <p:cNvSpPr>
            <a:spLocks noGrp="1"/>
          </p:cNvSpPr>
          <p:nvPr>
            <p:ph type="pic" idx="1"/>
          </p:nvPr>
        </p:nvSpPr>
        <p:spPr>
          <a:xfrm>
            <a:off x="0" y="914400"/>
            <a:ext cx="9144000" cy="533921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Date Placeholder 3"/>
          <p:cNvSpPr>
            <a:spLocks noGrp="1"/>
          </p:cNvSpPr>
          <p:nvPr userDrawn="1">
            <p:ph type="dt" sz="half" idx="10"/>
          </p:nvPr>
        </p:nvSpPr>
        <p:spPr>
          <a:xfrm>
            <a:off x="76200" y="6553200"/>
            <a:ext cx="1905000" cy="228600"/>
          </a:xfrm>
          <a:prstGeom prst="rect">
            <a:avLst/>
          </a:prstGeom>
        </p:spPr>
        <p:txBody>
          <a:bodyPr vert="horz" wrap="square" lIns="91440" tIns="45720" rIns="91440" bIns="45720" numCol="1" anchor="t" anchorCtr="0" compatLnSpc="1">
            <a:prstTxWarp prst="textNoShape">
              <a:avLst/>
            </a:prstTxWarp>
          </a:bodyPr>
          <a:lstStyle>
            <a:lvl1pPr>
              <a:defRPr sz="900">
                <a:solidFill>
                  <a:srgbClr val="000000"/>
                </a:solidFill>
                <a:latin typeface="Calibri" pitchFamily="34" charset="0"/>
                <a:ea typeface="ＭＳ Ｐゴシック" pitchFamily="34" charset="-128"/>
              </a:defRPr>
            </a:lvl1pPr>
          </a:lstStyle>
          <a:p>
            <a:pPr fontAlgn="base">
              <a:spcBef>
                <a:spcPct val="0"/>
              </a:spcBef>
              <a:spcAft>
                <a:spcPct val="0"/>
              </a:spcAft>
            </a:pPr>
            <a:fld id="{F58C3D70-23D9-4CD7-854B-716C60707504}" type="datetime1">
              <a:rPr lang="en-US" smtClean="0">
                <a:cs typeface="Arial" pitchFamily="34" charset="0"/>
              </a:rPr>
              <a:pPr fontAlgn="base">
                <a:spcBef>
                  <a:spcPct val="0"/>
                </a:spcBef>
                <a:spcAft>
                  <a:spcPct val="0"/>
                </a:spcAft>
              </a:pPr>
              <a:t>12/7/2016</a:t>
            </a:fld>
            <a:endParaRPr lang="en-US" smtClean="0">
              <a:cs typeface="Arial" pitchFamily="34" charset="0"/>
            </a:endParaRPr>
          </a:p>
        </p:txBody>
      </p:sp>
      <p:sp>
        <p:nvSpPr>
          <p:cNvPr id="8" name="Footer Placeholder 4"/>
          <p:cNvSpPr>
            <a:spLocks noGrp="1"/>
          </p:cNvSpPr>
          <p:nvPr userDrawn="1">
            <p:ph type="ftr" sz="quarter" idx="11"/>
          </p:nvPr>
        </p:nvSpPr>
        <p:spPr>
          <a:xfrm>
            <a:off x="2347913" y="6592888"/>
            <a:ext cx="4454525" cy="255587"/>
          </a:xfrm>
          <a:prstGeom prst="rect">
            <a:avLst/>
          </a:prstGeom>
        </p:spPr>
        <p:txBody>
          <a:bodyPr vert="horz" wrap="square" lIns="91440" tIns="45720" rIns="91440" bIns="45720" numCol="1" anchor="t" anchorCtr="0" compatLnSpc="1">
            <a:prstTxWarp prst="textNoShape">
              <a:avLst/>
            </a:prstTxWarp>
          </a:bodyPr>
          <a:lstStyle>
            <a:lvl1pPr>
              <a:defRPr sz="900">
                <a:solidFill>
                  <a:srgbClr val="000000"/>
                </a:solidFill>
                <a:latin typeface="Calibri" pitchFamily="34" charset="0"/>
                <a:ea typeface="ＭＳ Ｐゴシック" pitchFamily="34" charset="-128"/>
              </a:defRPr>
            </a:lvl1pPr>
          </a:lstStyle>
          <a:p>
            <a:pPr fontAlgn="base">
              <a:spcBef>
                <a:spcPct val="0"/>
              </a:spcBef>
              <a:spcAft>
                <a:spcPct val="0"/>
              </a:spcAft>
            </a:pPr>
            <a:endParaRPr lang="ru-RU" smtClean="0">
              <a:cs typeface="Arial" pitchFamily="34" charset="0"/>
            </a:endParaRPr>
          </a:p>
        </p:txBody>
      </p:sp>
      <p:sp>
        <p:nvSpPr>
          <p:cNvPr id="10" name="Slide Number Placeholder 5"/>
          <p:cNvSpPr>
            <a:spLocks noGrp="1"/>
          </p:cNvSpPr>
          <p:nvPr userDrawn="1">
            <p:ph type="sldNum" sz="quarter" idx="12"/>
          </p:nvPr>
        </p:nvSpPr>
        <p:spPr>
          <a:xfrm>
            <a:off x="7162800" y="6553200"/>
            <a:ext cx="1905000" cy="228600"/>
          </a:xfrm>
          <a:prstGeom prst="rect">
            <a:avLst/>
          </a:prstGeom>
        </p:spPr>
        <p:txBody>
          <a:bodyPr vert="horz" wrap="square" lIns="91440" tIns="45720" rIns="91440" bIns="45720" numCol="1" anchor="t" anchorCtr="0" compatLnSpc="1">
            <a:prstTxWarp prst="textNoShape">
              <a:avLst/>
            </a:prstTxWarp>
          </a:bodyPr>
          <a:lstStyle>
            <a:lvl1pPr>
              <a:defRPr sz="900">
                <a:solidFill>
                  <a:srgbClr val="000000"/>
                </a:solidFill>
                <a:latin typeface="Calibri" pitchFamily="34" charset="0"/>
                <a:ea typeface="ＭＳ Ｐゴシック" pitchFamily="34" charset="-128"/>
              </a:defRPr>
            </a:lvl1pPr>
          </a:lstStyle>
          <a:p>
            <a:pPr fontAlgn="base">
              <a:spcBef>
                <a:spcPct val="0"/>
              </a:spcBef>
              <a:spcAft>
                <a:spcPct val="0"/>
              </a:spcAft>
            </a:pPr>
            <a:fld id="{C5301EBC-2B4D-4A14-A4F5-56F0E88961BE}" type="slidenum">
              <a:rPr lang="en-US" smtClean="0">
                <a:cs typeface="Arial" pitchFamily="34" charset="0"/>
              </a:rPr>
              <a:pPr fontAlgn="base">
                <a:spcBef>
                  <a:spcPct val="0"/>
                </a:spcBef>
                <a:spcAft>
                  <a:spcPct val="0"/>
                </a:spcAft>
              </a:pPr>
              <a:t>‹#›</a:t>
            </a:fld>
            <a:endParaRPr lang="en-US" smtClean="0">
              <a:cs typeface="Arial" pitchFamily="34" charset="0"/>
            </a:endParaRPr>
          </a:p>
        </p:txBody>
      </p:sp>
    </p:spTree>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2"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8"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9"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latin typeface="Arial"/>
                <a:cs typeface="Arial"/>
              </a:defRPr>
            </a:lvl1pPr>
          </a:lstStyle>
          <a:p>
            <a:r>
              <a:rPr lang="en-US" smtClean="0"/>
              <a:t>Click to edit Master title style</a:t>
            </a:r>
            <a:endParaRPr lang="en-US" dirty="0"/>
          </a:p>
        </p:txBody>
      </p:sp>
    </p:spTree>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94716455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9471645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1980181553"/>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206814829"/>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fld id="{7023CD56-E139-44C8-A077-6CE2AF811E8E}" type="datetimeFigureOut">
              <a:rPr lang="en-US">
                <a:solidFill>
                  <a:prstClr val="black"/>
                </a:solidFill>
              </a:rPr>
              <a:pPr>
                <a:defRPr/>
              </a:pPr>
              <a:t>12/7/2016</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fld id="{334042BE-6D8D-4F0D-BBB9-490F982B75AF}" type="slidenum">
              <a:rPr lang="en-US">
                <a:solidFill>
                  <a:prstClr val="black"/>
                </a:solidFill>
              </a:rPr>
              <a:pPr>
                <a:defRPr/>
              </a:pPr>
              <a:t>‹#›</a:t>
            </a:fld>
            <a:endParaRPr lang="en-US" dirty="0">
              <a:solidFill>
                <a:prstClr val="black"/>
              </a:solidFill>
            </a:endParaRPr>
          </a:p>
        </p:txBody>
      </p:sp>
    </p:spTree>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Oval 4"/>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Oval 5"/>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Oval 6"/>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10" name="Picture 10" descr="Footer_3.jpg"/>
          <p:cNvPicPr>
            <a:picLocks noChangeAspect="1"/>
          </p:cNvPicPr>
          <p:nvPr userDrawn="1"/>
        </p:nvPicPr>
        <p:blipFill>
          <a:blip r:embed="rId2"/>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3"/>
            <a:ext cx="7772400" cy="2193727"/>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5"/>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5" name="Picture 6" descr="PQ_header.png"/>
          <p:cNvPicPr>
            <a:picLocks noChangeAspect="1"/>
          </p:cNvPicPr>
          <p:nvPr userDrawn="1"/>
        </p:nvPicPr>
        <p:blipFill>
          <a:blip r:embed="rId2"/>
          <a:srcRect/>
          <a:stretch>
            <a:fillRect/>
          </a:stretch>
        </p:blipFill>
        <p:spPr bwMode="auto">
          <a:xfrm>
            <a:off x="0" y="0"/>
            <a:ext cx="9144000" cy="914400"/>
          </a:xfrm>
          <a:prstGeom prst="rect">
            <a:avLst/>
          </a:prstGeom>
          <a:noFill/>
          <a:ln w="9525">
            <a:noFill/>
            <a:miter lim="800000"/>
            <a:headEnd/>
            <a:tailEnd/>
          </a:ln>
        </p:spPr>
      </p:pic>
      <p:sp>
        <p:nvSpPr>
          <p:cNvPr id="6" name="Rectangle 4"/>
          <p:cNvSpPr/>
          <p:nvPr userDrawn="1"/>
        </p:nvSpPr>
        <p:spPr>
          <a:xfrm>
            <a:off x="0" y="852488"/>
            <a:ext cx="9144000" cy="6191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Picture Placeholder 2"/>
          <p:cNvSpPr>
            <a:spLocks noGrp="1"/>
          </p:cNvSpPr>
          <p:nvPr>
            <p:ph type="pic" idx="1"/>
          </p:nvPr>
        </p:nvSpPr>
        <p:spPr>
          <a:xfrm>
            <a:off x="0" y="914400"/>
            <a:ext cx="9144000" cy="533921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Date Placeholder 3"/>
          <p:cNvSpPr>
            <a:spLocks noGrp="1"/>
          </p:cNvSpPr>
          <p:nvPr userDrawn="1">
            <p:ph type="dt" sz="half" idx="10"/>
          </p:nvPr>
        </p:nvSpPr>
        <p:spPr>
          <a:xfrm>
            <a:off x="76200" y="6553200"/>
            <a:ext cx="1905000" cy="228600"/>
          </a:xfrm>
          <a:prstGeom prst="rect">
            <a:avLst/>
          </a:prstGeom>
        </p:spPr>
        <p:txBody>
          <a:bodyPr vert="horz" wrap="square" lIns="91440" tIns="45720" rIns="91440" bIns="45720" numCol="1" anchor="t" anchorCtr="0" compatLnSpc="1">
            <a:prstTxWarp prst="textNoShape">
              <a:avLst/>
            </a:prstTxWarp>
          </a:bodyPr>
          <a:lstStyle>
            <a:lvl1pPr>
              <a:defRPr sz="900">
                <a:solidFill>
                  <a:srgbClr val="000000"/>
                </a:solidFill>
                <a:latin typeface="Calibri" pitchFamily="34" charset="0"/>
                <a:ea typeface="ＭＳ Ｐゴシック" pitchFamily="34" charset="-128"/>
              </a:defRPr>
            </a:lvl1pPr>
          </a:lstStyle>
          <a:p>
            <a:pPr fontAlgn="base">
              <a:spcBef>
                <a:spcPct val="0"/>
              </a:spcBef>
              <a:spcAft>
                <a:spcPct val="0"/>
              </a:spcAft>
            </a:pPr>
            <a:fld id="{F58C3D70-23D9-4CD7-854B-716C60707504}" type="datetime1">
              <a:rPr lang="en-US" smtClean="0">
                <a:cs typeface="Arial" pitchFamily="34" charset="0"/>
              </a:rPr>
              <a:pPr fontAlgn="base">
                <a:spcBef>
                  <a:spcPct val="0"/>
                </a:spcBef>
                <a:spcAft>
                  <a:spcPct val="0"/>
                </a:spcAft>
              </a:pPr>
              <a:t>12/7/2016</a:t>
            </a:fld>
            <a:endParaRPr lang="en-US" smtClean="0">
              <a:cs typeface="Arial" pitchFamily="34" charset="0"/>
            </a:endParaRPr>
          </a:p>
        </p:txBody>
      </p:sp>
      <p:sp>
        <p:nvSpPr>
          <p:cNvPr id="8" name="Footer Placeholder 4"/>
          <p:cNvSpPr>
            <a:spLocks noGrp="1"/>
          </p:cNvSpPr>
          <p:nvPr userDrawn="1">
            <p:ph type="ftr" sz="quarter" idx="11"/>
          </p:nvPr>
        </p:nvSpPr>
        <p:spPr>
          <a:xfrm>
            <a:off x="2347913" y="6592888"/>
            <a:ext cx="4454525" cy="255587"/>
          </a:xfrm>
          <a:prstGeom prst="rect">
            <a:avLst/>
          </a:prstGeom>
        </p:spPr>
        <p:txBody>
          <a:bodyPr vert="horz" wrap="square" lIns="91440" tIns="45720" rIns="91440" bIns="45720" numCol="1" anchor="t" anchorCtr="0" compatLnSpc="1">
            <a:prstTxWarp prst="textNoShape">
              <a:avLst/>
            </a:prstTxWarp>
          </a:bodyPr>
          <a:lstStyle>
            <a:lvl1pPr>
              <a:defRPr sz="900">
                <a:solidFill>
                  <a:srgbClr val="000000"/>
                </a:solidFill>
                <a:latin typeface="Calibri" pitchFamily="34" charset="0"/>
                <a:ea typeface="ＭＳ Ｐゴシック" pitchFamily="34" charset="-128"/>
              </a:defRPr>
            </a:lvl1pPr>
          </a:lstStyle>
          <a:p>
            <a:pPr fontAlgn="base">
              <a:spcBef>
                <a:spcPct val="0"/>
              </a:spcBef>
              <a:spcAft>
                <a:spcPct val="0"/>
              </a:spcAft>
            </a:pPr>
            <a:endParaRPr lang="ru-RU" smtClean="0">
              <a:cs typeface="Arial" pitchFamily="34" charset="0"/>
            </a:endParaRPr>
          </a:p>
        </p:txBody>
      </p:sp>
      <p:sp>
        <p:nvSpPr>
          <p:cNvPr id="10" name="Slide Number Placeholder 5"/>
          <p:cNvSpPr>
            <a:spLocks noGrp="1"/>
          </p:cNvSpPr>
          <p:nvPr userDrawn="1">
            <p:ph type="sldNum" sz="quarter" idx="12"/>
          </p:nvPr>
        </p:nvSpPr>
        <p:spPr>
          <a:xfrm>
            <a:off x="7162800" y="6553200"/>
            <a:ext cx="1905000" cy="228600"/>
          </a:xfrm>
          <a:prstGeom prst="rect">
            <a:avLst/>
          </a:prstGeom>
        </p:spPr>
        <p:txBody>
          <a:bodyPr vert="horz" wrap="square" lIns="91440" tIns="45720" rIns="91440" bIns="45720" numCol="1" anchor="t" anchorCtr="0" compatLnSpc="1">
            <a:prstTxWarp prst="textNoShape">
              <a:avLst/>
            </a:prstTxWarp>
          </a:bodyPr>
          <a:lstStyle>
            <a:lvl1pPr>
              <a:defRPr sz="900">
                <a:solidFill>
                  <a:srgbClr val="000000"/>
                </a:solidFill>
                <a:latin typeface="Calibri" pitchFamily="34" charset="0"/>
                <a:ea typeface="ＭＳ Ｐゴシック" pitchFamily="34" charset="-128"/>
              </a:defRPr>
            </a:lvl1pPr>
          </a:lstStyle>
          <a:p>
            <a:pPr fontAlgn="base">
              <a:spcBef>
                <a:spcPct val="0"/>
              </a:spcBef>
              <a:spcAft>
                <a:spcPct val="0"/>
              </a:spcAft>
            </a:pPr>
            <a:fld id="{C5301EBC-2B4D-4A14-A4F5-56F0E88961BE}" type="slidenum">
              <a:rPr lang="en-US" smtClean="0">
                <a:cs typeface="Arial" pitchFamily="34" charset="0"/>
              </a:rPr>
              <a:pPr fontAlgn="base">
                <a:spcBef>
                  <a:spcPct val="0"/>
                </a:spcBef>
                <a:spcAft>
                  <a:spcPct val="0"/>
                </a:spcAft>
              </a:pPr>
              <a:t>‹#›</a:t>
            </a:fld>
            <a:endParaRPr lang="en-US" smtClean="0">
              <a:cs typeface="Arial" pitchFamily="34" charset="0"/>
            </a:endParaRPr>
          </a:p>
        </p:txBody>
      </p:sp>
    </p:spTree>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2"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8"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9"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59884790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latin typeface="Arial"/>
                <a:cs typeface="Arial"/>
              </a:defRPr>
            </a:lvl1pPr>
          </a:lstStyle>
          <a:p>
            <a:r>
              <a:rPr lang="en-US" smtClean="0"/>
              <a:t>Click to edit Master title style</a:t>
            </a:r>
            <a:endParaRPr lang="en-US" dirty="0"/>
          </a:p>
        </p:txBody>
      </p:sp>
    </p:spTree>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4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4036417370"/>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5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57890716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fld id="{7023CD56-E139-44C8-A077-6CE2AF811E8E}" type="datetimeFigureOut">
              <a:rPr lang="en-US">
                <a:solidFill>
                  <a:prstClr val="black"/>
                </a:solidFill>
              </a:rPr>
              <a:pPr>
                <a:defRPr/>
              </a:pPr>
              <a:t>12/7/2016</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fld id="{334042BE-6D8D-4F0D-BBB9-490F982B75AF}" type="slidenum">
              <a:rPr lang="en-US">
                <a:solidFill>
                  <a:prstClr val="black"/>
                </a:solidFill>
              </a:rPr>
              <a:pPr>
                <a:defRPr/>
              </a:pPr>
              <a:t>‹#›</a:t>
            </a:fld>
            <a:endParaRPr lang="en-US" dirty="0">
              <a:solidFill>
                <a:prstClr val="black"/>
              </a:solidFill>
            </a:endParaRPr>
          </a:p>
        </p:txBody>
      </p:sp>
    </p:spTree>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Oval 4"/>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Oval 5"/>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Oval 6"/>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10" name="Picture 10" descr="Footer_3.jpg"/>
          <p:cNvPicPr>
            <a:picLocks noChangeAspect="1"/>
          </p:cNvPicPr>
          <p:nvPr userDrawn="1"/>
        </p:nvPicPr>
        <p:blipFill>
          <a:blip r:embed="rId2"/>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3"/>
            <a:ext cx="7772400" cy="2193727"/>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5"/>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5" name="Picture 6" descr="PQ_header.png"/>
          <p:cNvPicPr>
            <a:picLocks noChangeAspect="1"/>
          </p:cNvPicPr>
          <p:nvPr userDrawn="1"/>
        </p:nvPicPr>
        <p:blipFill>
          <a:blip r:embed="rId2"/>
          <a:srcRect/>
          <a:stretch>
            <a:fillRect/>
          </a:stretch>
        </p:blipFill>
        <p:spPr bwMode="auto">
          <a:xfrm>
            <a:off x="0" y="0"/>
            <a:ext cx="9144000" cy="914400"/>
          </a:xfrm>
          <a:prstGeom prst="rect">
            <a:avLst/>
          </a:prstGeom>
          <a:noFill/>
          <a:ln w="9525">
            <a:noFill/>
            <a:miter lim="800000"/>
            <a:headEnd/>
            <a:tailEnd/>
          </a:ln>
        </p:spPr>
      </p:pic>
      <p:sp>
        <p:nvSpPr>
          <p:cNvPr id="6" name="Rectangle 4"/>
          <p:cNvSpPr/>
          <p:nvPr userDrawn="1"/>
        </p:nvSpPr>
        <p:spPr>
          <a:xfrm>
            <a:off x="0" y="852488"/>
            <a:ext cx="9144000" cy="6191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Picture Placeholder 2"/>
          <p:cNvSpPr>
            <a:spLocks noGrp="1"/>
          </p:cNvSpPr>
          <p:nvPr>
            <p:ph type="pic" idx="1"/>
          </p:nvPr>
        </p:nvSpPr>
        <p:spPr>
          <a:xfrm>
            <a:off x="0" y="914400"/>
            <a:ext cx="9144000" cy="533921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Date Placeholder 3"/>
          <p:cNvSpPr>
            <a:spLocks noGrp="1"/>
          </p:cNvSpPr>
          <p:nvPr userDrawn="1">
            <p:ph type="dt" sz="half" idx="10"/>
          </p:nvPr>
        </p:nvSpPr>
        <p:spPr>
          <a:xfrm>
            <a:off x="76200" y="6553200"/>
            <a:ext cx="1905000" cy="228600"/>
          </a:xfrm>
          <a:prstGeom prst="rect">
            <a:avLst/>
          </a:prstGeom>
        </p:spPr>
        <p:txBody>
          <a:bodyPr vert="horz" wrap="square" lIns="91440" tIns="45720" rIns="91440" bIns="45720" numCol="1" anchor="t" anchorCtr="0" compatLnSpc="1">
            <a:prstTxWarp prst="textNoShape">
              <a:avLst/>
            </a:prstTxWarp>
          </a:bodyPr>
          <a:lstStyle>
            <a:lvl1pPr>
              <a:defRPr sz="900">
                <a:solidFill>
                  <a:srgbClr val="000000"/>
                </a:solidFill>
                <a:latin typeface="Calibri" pitchFamily="34" charset="0"/>
                <a:ea typeface="ＭＳ Ｐゴシック" pitchFamily="34" charset="-128"/>
              </a:defRPr>
            </a:lvl1pPr>
          </a:lstStyle>
          <a:p>
            <a:pPr fontAlgn="base">
              <a:spcBef>
                <a:spcPct val="0"/>
              </a:spcBef>
              <a:spcAft>
                <a:spcPct val="0"/>
              </a:spcAft>
            </a:pPr>
            <a:fld id="{F58C3D70-23D9-4CD7-854B-716C60707504}" type="datetime1">
              <a:rPr lang="en-US" smtClean="0">
                <a:cs typeface="Arial" pitchFamily="34" charset="0"/>
              </a:rPr>
              <a:pPr fontAlgn="base">
                <a:spcBef>
                  <a:spcPct val="0"/>
                </a:spcBef>
                <a:spcAft>
                  <a:spcPct val="0"/>
                </a:spcAft>
              </a:pPr>
              <a:t>12/7/2016</a:t>
            </a:fld>
            <a:endParaRPr lang="en-US" smtClean="0">
              <a:cs typeface="Arial" pitchFamily="34" charset="0"/>
            </a:endParaRPr>
          </a:p>
        </p:txBody>
      </p:sp>
      <p:sp>
        <p:nvSpPr>
          <p:cNvPr id="8" name="Footer Placeholder 4"/>
          <p:cNvSpPr>
            <a:spLocks noGrp="1"/>
          </p:cNvSpPr>
          <p:nvPr userDrawn="1">
            <p:ph type="ftr" sz="quarter" idx="11"/>
          </p:nvPr>
        </p:nvSpPr>
        <p:spPr>
          <a:xfrm>
            <a:off x="2347913" y="6592888"/>
            <a:ext cx="4454525" cy="255587"/>
          </a:xfrm>
          <a:prstGeom prst="rect">
            <a:avLst/>
          </a:prstGeom>
        </p:spPr>
        <p:txBody>
          <a:bodyPr vert="horz" wrap="square" lIns="91440" tIns="45720" rIns="91440" bIns="45720" numCol="1" anchor="t" anchorCtr="0" compatLnSpc="1">
            <a:prstTxWarp prst="textNoShape">
              <a:avLst/>
            </a:prstTxWarp>
          </a:bodyPr>
          <a:lstStyle>
            <a:lvl1pPr>
              <a:defRPr sz="900">
                <a:solidFill>
                  <a:srgbClr val="000000"/>
                </a:solidFill>
                <a:latin typeface="Calibri" pitchFamily="34" charset="0"/>
                <a:ea typeface="ＭＳ Ｐゴシック" pitchFamily="34" charset="-128"/>
              </a:defRPr>
            </a:lvl1pPr>
          </a:lstStyle>
          <a:p>
            <a:pPr fontAlgn="base">
              <a:spcBef>
                <a:spcPct val="0"/>
              </a:spcBef>
              <a:spcAft>
                <a:spcPct val="0"/>
              </a:spcAft>
            </a:pPr>
            <a:endParaRPr lang="ru-RU" smtClean="0">
              <a:cs typeface="Arial" pitchFamily="34" charset="0"/>
            </a:endParaRPr>
          </a:p>
        </p:txBody>
      </p:sp>
      <p:sp>
        <p:nvSpPr>
          <p:cNvPr id="10" name="Slide Number Placeholder 5"/>
          <p:cNvSpPr>
            <a:spLocks noGrp="1"/>
          </p:cNvSpPr>
          <p:nvPr userDrawn="1">
            <p:ph type="sldNum" sz="quarter" idx="12"/>
          </p:nvPr>
        </p:nvSpPr>
        <p:spPr>
          <a:xfrm>
            <a:off x="7162800" y="6553200"/>
            <a:ext cx="1905000" cy="228600"/>
          </a:xfrm>
          <a:prstGeom prst="rect">
            <a:avLst/>
          </a:prstGeom>
        </p:spPr>
        <p:txBody>
          <a:bodyPr vert="horz" wrap="square" lIns="91440" tIns="45720" rIns="91440" bIns="45720" numCol="1" anchor="t" anchorCtr="0" compatLnSpc="1">
            <a:prstTxWarp prst="textNoShape">
              <a:avLst/>
            </a:prstTxWarp>
          </a:bodyPr>
          <a:lstStyle>
            <a:lvl1pPr>
              <a:defRPr sz="900">
                <a:solidFill>
                  <a:srgbClr val="000000"/>
                </a:solidFill>
                <a:latin typeface="Calibri" pitchFamily="34" charset="0"/>
                <a:ea typeface="ＭＳ Ｐゴシック" pitchFamily="34" charset="-128"/>
              </a:defRPr>
            </a:lvl1pPr>
          </a:lstStyle>
          <a:p>
            <a:pPr fontAlgn="base">
              <a:spcBef>
                <a:spcPct val="0"/>
              </a:spcBef>
              <a:spcAft>
                <a:spcPct val="0"/>
              </a:spcAft>
            </a:pPr>
            <a:fld id="{C5301EBC-2B4D-4A14-A4F5-56F0E88961BE}" type="slidenum">
              <a:rPr lang="en-US" smtClean="0">
                <a:cs typeface="Arial" pitchFamily="34" charset="0"/>
              </a:rPr>
              <a:pPr fontAlgn="base">
                <a:spcBef>
                  <a:spcPct val="0"/>
                </a:spcBef>
                <a:spcAft>
                  <a:spcPct val="0"/>
                </a:spcAft>
              </a:pPr>
              <a:t>‹#›</a:t>
            </a:fld>
            <a:endParaRPr lang="en-US" smtClean="0">
              <a:cs typeface="Arial" pitchFamily="34" charset="0"/>
            </a:endParaRPr>
          </a:p>
        </p:txBody>
      </p:sp>
    </p:spTree>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2"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8"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9"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792128498"/>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latin typeface="Arial"/>
                <a:cs typeface="Arial"/>
              </a:defRPr>
            </a:lvl1pPr>
          </a:lstStyle>
          <a:p>
            <a:r>
              <a:rPr lang="en-US" smtClean="0"/>
              <a:t>Click to edit Master title style</a:t>
            </a:r>
            <a:endParaRPr lang="en-US" dirty="0"/>
          </a:p>
        </p:txBody>
      </p:sp>
    </p:spTree>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161538635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82419034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fld id="{7023CD56-E139-44C8-A077-6CE2AF811E8E}" type="datetimeFigureOut">
              <a:rPr lang="en-US">
                <a:solidFill>
                  <a:prstClr val="black"/>
                </a:solidFill>
              </a:rPr>
              <a:pPr>
                <a:defRPr/>
              </a:pPr>
              <a:t>12/7/2016</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fld id="{334042BE-6D8D-4F0D-BBB9-490F982B75AF}" type="slidenum">
              <a:rPr lang="en-US">
                <a:solidFill>
                  <a:prstClr val="black"/>
                </a:solidFill>
              </a:rPr>
              <a:pPr>
                <a:defRPr/>
              </a:pPr>
              <a:t>‹#›</a:t>
            </a:fld>
            <a:endParaRPr lang="en-US" dirty="0">
              <a:solidFill>
                <a:prstClr val="black"/>
              </a:solidFill>
            </a:endParaRPr>
          </a:p>
        </p:txBody>
      </p:sp>
    </p:spTree>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Oval 4"/>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Oval 5"/>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Oval 6"/>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10" name="Picture 10" descr="Footer_3.jpg"/>
          <p:cNvPicPr>
            <a:picLocks noChangeAspect="1"/>
          </p:cNvPicPr>
          <p:nvPr userDrawn="1"/>
        </p:nvPicPr>
        <p:blipFill>
          <a:blip r:embed="rId2"/>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3"/>
            <a:ext cx="7772400" cy="2193727"/>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5"/>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4039976041"/>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5" name="Picture 6" descr="PQ_header.png"/>
          <p:cNvPicPr>
            <a:picLocks noChangeAspect="1"/>
          </p:cNvPicPr>
          <p:nvPr userDrawn="1"/>
        </p:nvPicPr>
        <p:blipFill>
          <a:blip r:embed="rId2"/>
          <a:srcRect/>
          <a:stretch>
            <a:fillRect/>
          </a:stretch>
        </p:blipFill>
        <p:spPr bwMode="auto">
          <a:xfrm>
            <a:off x="0" y="0"/>
            <a:ext cx="9144000" cy="914400"/>
          </a:xfrm>
          <a:prstGeom prst="rect">
            <a:avLst/>
          </a:prstGeom>
          <a:noFill/>
          <a:ln w="9525">
            <a:noFill/>
            <a:miter lim="800000"/>
            <a:headEnd/>
            <a:tailEnd/>
          </a:ln>
        </p:spPr>
      </p:pic>
      <p:sp>
        <p:nvSpPr>
          <p:cNvPr id="6" name="Rectangle 4"/>
          <p:cNvSpPr/>
          <p:nvPr userDrawn="1"/>
        </p:nvSpPr>
        <p:spPr>
          <a:xfrm>
            <a:off x="0" y="852488"/>
            <a:ext cx="9144000" cy="6191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Picture Placeholder 2"/>
          <p:cNvSpPr>
            <a:spLocks noGrp="1"/>
          </p:cNvSpPr>
          <p:nvPr>
            <p:ph type="pic" idx="1"/>
          </p:nvPr>
        </p:nvSpPr>
        <p:spPr>
          <a:xfrm>
            <a:off x="0" y="914400"/>
            <a:ext cx="9144000" cy="533921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Date Placeholder 3"/>
          <p:cNvSpPr>
            <a:spLocks noGrp="1"/>
          </p:cNvSpPr>
          <p:nvPr userDrawn="1">
            <p:ph type="dt" sz="half" idx="10"/>
          </p:nvPr>
        </p:nvSpPr>
        <p:spPr>
          <a:xfrm>
            <a:off x="76200" y="6553200"/>
            <a:ext cx="1905000" cy="228600"/>
          </a:xfrm>
          <a:prstGeom prst="rect">
            <a:avLst/>
          </a:prstGeom>
        </p:spPr>
        <p:txBody>
          <a:bodyPr vert="horz" wrap="square" lIns="91440" tIns="45720" rIns="91440" bIns="45720" numCol="1" anchor="t" anchorCtr="0" compatLnSpc="1">
            <a:prstTxWarp prst="textNoShape">
              <a:avLst/>
            </a:prstTxWarp>
          </a:bodyPr>
          <a:lstStyle>
            <a:lvl1pPr>
              <a:defRPr sz="900">
                <a:solidFill>
                  <a:srgbClr val="000000"/>
                </a:solidFill>
                <a:latin typeface="Calibri" pitchFamily="34" charset="0"/>
                <a:ea typeface="ＭＳ Ｐゴシック" pitchFamily="34" charset="-128"/>
              </a:defRPr>
            </a:lvl1pPr>
          </a:lstStyle>
          <a:p>
            <a:pPr fontAlgn="base">
              <a:spcBef>
                <a:spcPct val="0"/>
              </a:spcBef>
              <a:spcAft>
                <a:spcPct val="0"/>
              </a:spcAft>
            </a:pPr>
            <a:fld id="{F58C3D70-23D9-4CD7-854B-716C60707504}" type="datetime1">
              <a:rPr lang="en-US" smtClean="0">
                <a:cs typeface="Arial" pitchFamily="34" charset="0"/>
              </a:rPr>
              <a:pPr fontAlgn="base">
                <a:spcBef>
                  <a:spcPct val="0"/>
                </a:spcBef>
                <a:spcAft>
                  <a:spcPct val="0"/>
                </a:spcAft>
              </a:pPr>
              <a:t>12/7/2016</a:t>
            </a:fld>
            <a:endParaRPr lang="en-US" smtClean="0">
              <a:cs typeface="Arial" pitchFamily="34" charset="0"/>
            </a:endParaRPr>
          </a:p>
        </p:txBody>
      </p:sp>
      <p:sp>
        <p:nvSpPr>
          <p:cNvPr id="8" name="Footer Placeholder 4"/>
          <p:cNvSpPr>
            <a:spLocks noGrp="1"/>
          </p:cNvSpPr>
          <p:nvPr userDrawn="1">
            <p:ph type="ftr" sz="quarter" idx="11"/>
          </p:nvPr>
        </p:nvSpPr>
        <p:spPr>
          <a:xfrm>
            <a:off x="2347913" y="6592888"/>
            <a:ext cx="4454525" cy="255587"/>
          </a:xfrm>
          <a:prstGeom prst="rect">
            <a:avLst/>
          </a:prstGeom>
        </p:spPr>
        <p:txBody>
          <a:bodyPr vert="horz" wrap="square" lIns="91440" tIns="45720" rIns="91440" bIns="45720" numCol="1" anchor="t" anchorCtr="0" compatLnSpc="1">
            <a:prstTxWarp prst="textNoShape">
              <a:avLst/>
            </a:prstTxWarp>
          </a:bodyPr>
          <a:lstStyle>
            <a:lvl1pPr>
              <a:defRPr sz="900">
                <a:solidFill>
                  <a:srgbClr val="000000"/>
                </a:solidFill>
                <a:latin typeface="Calibri" pitchFamily="34" charset="0"/>
                <a:ea typeface="ＭＳ Ｐゴシック" pitchFamily="34" charset="-128"/>
              </a:defRPr>
            </a:lvl1pPr>
          </a:lstStyle>
          <a:p>
            <a:pPr fontAlgn="base">
              <a:spcBef>
                <a:spcPct val="0"/>
              </a:spcBef>
              <a:spcAft>
                <a:spcPct val="0"/>
              </a:spcAft>
            </a:pPr>
            <a:endParaRPr lang="ru-RU" smtClean="0">
              <a:cs typeface="Arial" pitchFamily="34" charset="0"/>
            </a:endParaRPr>
          </a:p>
        </p:txBody>
      </p:sp>
      <p:sp>
        <p:nvSpPr>
          <p:cNvPr id="10" name="Slide Number Placeholder 5"/>
          <p:cNvSpPr>
            <a:spLocks noGrp="1"/>
          </p:cNvSpPr>
          <p:nvPr userDrawn="1">
            <p:ph type="sldNum" sz="quarter" idx="12"/>
          </p:nvPr>
        </p:nvSpPr>
        <p:spPr>
          <a:xfrm>
            <a:off x="7162800" y="6553200"/>
            <a:ext cx="1905000" cy="228600"/>
          </a:xfrm>
          <a:prstGeom prst="rect">
            <a:avLst/>
          </a:prstGeom>
        </p:spPr>
        <p:txBody>
          <a:bodyPr vert="horz" wrap="square" lIns="91440" tIns="45720" rIns="91440" bIns="45720" numCol="1" anchor="t" anchorCtr="0" compatLnSpc="1">
            <a:prstTxWarp prst="textNoShape">
              <a:avLst/>
            </a:prstTxWarp>
          </a:bodyPr>
          <a:lstStyle>
            <a:lvl1pPr>
              <a:defRPr sz="900">
                <a:solidFill>
                  <a:srgbClr val="000000"/>
                </a:solidFill>
                <a:latin typeface="Calibri" pitchFamily="34" charset="0"/>
                <a:ea typeface="ＭＳ Ｐゴシック" pitchFamily="34" charset="-128"/>
              </a:defRPr>
            </a:lvl1pPr>
          </a:lstStyle>
          <a:p>
            <a:pPr fontAlgn="base">
              <a:spcBef>
                <a:spcPct val="0"/>
              </a:spcBef>
              <a:spcAft>
                <a:spcPct val="0"/>
              </a:spcAft>
            </a:pPr>
            <a:fld id="{C5301EBC-2B4D-4A14-A4F5-56F0E88961BE}" type="slidenum">
              <a:rPr lang="en-US" smtClean="0">
                <a:cs typeface="Arial" pitchFamily="34" charset="0"/>
              </a:rPr>
              <a:pPr fontAlgn="base">
                <a:spcBef>
                  <a:spcPct val="0"/>
                </a:spcBef>
                <a:spcAft>
                  <a:spcPct val="0"/>
                </a:spcAft>
              </a:pPr>
              <a:t>‹#›</a:t>
            </a:fld>
            <a:endParaRPr lang="en-US" smtClean="0">
              <a:cs typeface="Arial" pitchFamily="34" charset="0"/>
            </a:endParaRPr>
          </a:p>
        </p:txBody>
      </p:sp>
    </p:spTree>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5" name="Rectangle 4"/>
          <p:cNvSpPr/>
          <p:nvPr userDrawn="1"/>
        </p:nvSpPr>
        <p:spPr>
          <a:xfrm flipH="1">
            <a:off x="2" y="2234390"/>
            <a:ext cx="9143998" cy="462360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0" name="Rectangle 4"/>
          <p:cNvSpPr/>
          <p:nvPr userDrawn="1"/>
        </p:nvSpPr>
        <p:spPr>
          <a:xfrm>
            <a:off x="2" y="2115572"/>
            <a:ext cx="9143998" cy="474242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4" name="Rectangle 4"/>
          <p:cNvSpPr/>
          <p:nvPr userDrawn="1"/>
        </p:nvSpPr>
        <p:spPr>
          <a:xfrm>
            <a:off x="1" y="2561139"/>
            <a:ext cx="9143998" cy="429686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2914224" y="761999"/>
            <a:ext cx="3327717" cy="1226683"/>
          </a:xfrm>
          <a:prstGeom prst="rect">
            <a:avLst/>
          </a:prstGeom>
        </p:spPr>
      </p:pic>
    </p:spTree>
    <p:extLst>
      <p:ext uri="{BB962C8B-B14F-4D97-AF65-F5344CB8AC3E}">
        <p14:creationId xmlns:p14="http://schemas.microsoft.com/office/powerpoint/2010/main" xmlns="" val="3829948048"/>
      </p:ext>
    </p:extLst>
  </p:cSld>
  <p:clrMapOvr>
    <a:masterClrMapping/>
  </p:clrMapOvr>
  <p:timing>
    <p:tnLst>
      <p:par>
        <p:cTn id="1" dur="indefinite" restart="never" nodeType="tmRoot"/>
      </p:par>
    </p:tnLst>
  </p:timing>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5" name="Rectangle 4"/>
          <p:cNvSpPr/>
          <p:nvPr userDrawn="1"/>
        </p:nvSpPr>
        <p:spPr>
          <a:xfrm flipH="1">
            <a:off x="2" y="2234390"/>
            <a:ext cx="9143998" cy="462360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0" name="Rectangle 4"/>
          <p:cNvSpPr/>
          <p:nvPr userDrawn="1"/>
        </p:nvSpPr>
        <p:spPr>
          <a:xfrm>
            <a:off x="2" y="2115572"/>
            <a:ext cx="9143998" cy="474242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4" name="Rectangle 4"/>
          <p:cNvSpPr/>
          <p:nvPr userDrawn="1"/>
        </p:nvSpPr>
        <p:spPr>
          <a:xfrm>
            <a:off x="1" y="2561139"/>
            <a:ext cx="9143998" cy="429686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2914224" y="761999"/>
            <a:ext cx="3327717" cy="1226683"/>
          </a:xfrm>
          <a:prstGeom prst="rect">
            <a:avLst/>
          </a:prstGeom>
        </p:spPr>
      </p:pic>
      <p:sp>
        <p:nvSpPr>
          <p:cNvPr id="8"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9"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xmlns="" val="3247741534"/>
      </p:ext>
    </p:extLst>
  </p:cSld>
  <p:clrMapOvr>
    <a:masterClrMapping/>
  </p:clrMapOvr>
  <p:timing>
    <p:tnLst>
      <p:par>
        <p:cTn id="1" dur="indefinite" restart="never" nodeType="tmRoot"/>
      </p:par>
    </p:tnLst>
  </p:timing>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Rectangle 4"/>
          <p:cNvSpPr/>
          <p:nvPr userDrawn="1"/>
        </p:nvSpPr>
        <p:spPr>
          <a:xfrm flipH="1">
            <a:off x="2" y="2234390"/>
            <a:ext cx="9143998" cy="462360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0" name="Rectangle 4"/>
          <p:cNvSpPr/>
          <p:nvPr userDrawn="1"/>
        </p:nvSpPr>
        <p:spPr>
          <a:xfrm>
            <a:off x="2" y="2115572"/>
            <a:ext cx="9143998" cy="474242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4" name="Rectangle 4"/>
          <p:cNvSpPr/>
          <p:nvPr userDrawn="1"/>
        </p:nvSpPr>
        <p:spPr>
          <a:xfrm>
            <a:off x="1" y="2561139"/>
            <a:ext cx="9143998" cy="429686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2914224" y="761999"/>
            <a:ext cx="3327717" cy="1226683"/>
          </a:xfrm>
          <a:prstGeom prst="rect">
            <a:avLst/>
          </a:prstGeom>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xmlns="" val="3247741534"/>
      </p:ext>
    </p:extLst>
  </p:cSld>
  <p:clrMapOvr>
    <a:masterClrMapping/>
  </p:clrMapOvr>
  <p:timing>
    <p:tnLst>
      <p:par>
        <p:cTn id="1" dur="indefinite" restart="never" nodeType="tmRoot"/>
      </p:par>
    </p:tnLst>
  </p:timing>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Rectangle 4"/>
          <p:cNvSpPr/>
          <p:nvPr userDrawn="1"/>
        </p:nvSpPr>
        <p:spPr>
          <a:xfrm flipH="1">
            <a:off x="2" y="2234390"/>
            <a:ext cx="9143998" cy="462360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0" name="Rectangle 4"/>
          <p:cNvSpPr/>
          <p:nvPr userDrawn="1"/>
        </p:nvSpPr>
        <p:spPr>
          <a:xfrm>
            <a:off x="2" y="2115572"/>
            <a:ext cx="9143998" cy="474242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4" name="Rectangle 4"/>
          <p:cNvSpPr/>
          <p:nvPr userDrawn="1"/>
        </p:nvSpPr>
        <p:spPr>
          <a:xfrm>
            <a:off x="1" y="2561139"/>
            <a:ext cx="9143998" cy="429686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2914224" y="761999"/>
            <a:ext cx="3327717" cy="1226683"/>
          </a:xfrm>
          <a:prstGeom prst="rect">
            <a:avLst/>
          </a:prstGeom>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xmlns="" val="3247741534"/>
      </p:ext>
    </p:extLst>
  </p:cSld>
  <p:clrMapOvr>
    <a:masterClrMapping/>
  </p:clrMapOvr>
  <p:timing>
    <p:tnLst>
      <p:par>
        <p:cTn id="1" dur="indefinite" restart="never" nodeType="tmRoot"/>
      </p:par>
    </p:tnLst>
  </p:timing>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Rectangle 4"/>
          <p:cNvSpPr/>
          <p:nvPr userDrawn="1"/>
        </p:nvSpPr>
        <p:spPr>
          <a:xfrm flipH="1">
            <a:off x="2" y="2234390"/>
            <a:ext cx="9143998" cy="462360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0" name="Rectangle 4"/>
          <p:cNvSpPr/>
          <p:nvPr userDrawn="1"/>
        </p:nvSpPr>
        <p:spPr>
          <a:xfrm>
            <a:off x="2" y="2115572"/>
            <a:ext cx="9143998" cy="474242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4" name="Rectangle 4"/>
          <p:cNvSpPr/>
          <p:nvPr userDrawn="1"/>
        </p:nvSpPr>
        <p:spPr>
          <a:xfrm>
            <a:off x="1" y="2561139"/>
            <a:ext cx="9143998" cy="429686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2914224" y="761999"/>
            <a:ext cx="3327717" cy="1226683"/>
          </a:xfrm>
          <a:prstGeom prst="rect">
            <a:avLst/>
          </a:prstGeom>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xmlns="" val="3247741534"/>
      </p:ext>
    </p:extLst>
  </p:cSld>
  <p:clrMapOvr>
    <a:masterClrMapping/>
  </p:clrMapOvr>
  <p:timing>
    <p:tnLst>
      <p:par>
        <p:cTn id="1" dur="indefinite" restart="never" nodeType="tmRoot"/>
      </p:par>
    </p:tnLst>
  </p:timing>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5" name="Rectangle 4"/>
          <p:cNvSpPr/>
          <p:nvPr userDrawn="1"/>
        </p:nvSpPr>
        <p:spPr>
          <a:xfrm flipH="1">
            <a:off x="2" y="2234390"/>
            <a:ext cx="9143998" cy="462360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0" name="Rectangle 4"/>
          <p:cNvSpPr/>
          <p:nvPr userDrawn="1"/>
        </p:nvSpPr>
        <p:spPr>
          <a:xfrm>
            <a:off x="2" y="2115572"/>
            <a:ext cx="9143998" cy="474242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4" name="Rectangle 4"/>
          <p:cNvSpPr/>
          <p:nvPr userDrawn="1"/>
        </p:nvSpPr>
        <p:spPr>
          <a:xfrm>
            <a:off x="1" y="2561139"/>
            <a:ext cx="9143998" cy="429686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2914224" y="761999"/>
            <a:ext cx="3327717" cy="1226683"/>
          </a:xfrm>
          <a:prstGeom prst="rect">
            <a:avLst/>
          </a:prstGeom>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xmlns="" val="3247741534"/>
      </p:ext>
    </p:extLst>
  </p:cSld>
  <p:clrMapOvr>
    <a:masterClrMapping/>
  </p:clrMapOvr>
  <p:timing>
    <p:tnLst>
      <p:par>
        <p:cTn id="1" dur="indefinite" restart="never" nodeType="tmRoot"/>
      </p:par>
    </p:tnLst>
  </p:timing>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Rectangle 4"/>
          <p:cNvSpPr/>
          <p:nvPr userDrawn="1"/>
        </p:nvSpPr>
        <p:spPr>
          <a:xfrm flipH="1">
            <a:off x="2" y="1097628"/>
            <a:ext cx="9155139" cy="483516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0" name="Rectangle 4"/>
          <p:cNvSpPr/>
          <p:nvPr userDrawn="1"/>
        </p:nvSpPr>
        <p:spPr>
          <a:xfrm>
            <a:off x="4" y="810816"/>
            <a:ext cx="9155139" cy="490289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4" name="Rectangle 4"/>
          <p:cNvSpPr/>
          <p:nvPr userDrawn="1"/>
        </p:nvSpPr>
        <p:spPr>
          <a:xfrm>
            <a:off x="2" y="1424377"/>
            <a:ext cx="9155140" cy="485002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xmlns="" val="1947119654"/>
      </p:ext>
    </p:extLst>
  </p:cSld>
  <p:clrMapOvr>
    <a:masterClrMapping/>
  </p:clrMapOvr>
  <p:timing>
    <p:tnLst>
      <p:par>
        <p:cTn id="1" dur="indefinite" restart="never" nodeType="tmRoot"/>
      </p:par>
    </p:tnLst>
  </p:timing>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 name="Rectangle 4"/>
          <p:cNvSpPr/>
          <p:nvPr userDrawn="1"/>
        </p:nvSpPr>
        <p:spPr>
          <a:xfrm flipH="1">
            <a:off x="2" y="1097628"/>
            <a:ext cx="9155139" cy="483516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0" name="Rectangle 4"/>
          <p:cNvSpPr/>
          <p:nvPr userDrawn="1"/>
        </p:nvSpPr>
        <p:spPr>
          <a:xfrm>
            <a:off x="4" y="810816"/>
            <a:ext cx="9155139" cy="490289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4" name="Rectangle 4"/>
          <p:cNvSpPr/>
          <p:nvPr userDrawn="1"/>
        </p:nvSpPr>
        <p:spPr>
          <a:xfrm>
            <a:off x="2" y="1424377"/>
            <a:ext cx="9155140" cy="485002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687766825"/>
      </p:ext>
    </p:extLst>
  </p:cSld>
  <p:clrMapOvr>
    <a:masterClrMapping/>
  </p:clrMapOvr>
  <p:timing>
    <p:tnLst>
      <p:par>
        <p:cTn id="1" dur="indefinite" restart="never" nodeType="tmRoot"/>
      </p:par>
    </p:tnLst>
  </p:timing>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Rectangle 4"/>
          <p:cNvSpPr/>
          <p:nvPr userDrawn="1"/>
        </p:nvSpPr>
        <p:spPr>
          <a:xfrm flipH="1">
            <a:off x="2" y="1097628"/>
            <a:ext cx="9155139" cy="483516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0" name="Rectangle 4"/>
          <p:cNvSpPr/>
          <p:nvPr userDrawn="1"/>
        </p:nvSpPr>
        <p:spPr>
          <a:xfrm>
            <a:off x="4" y="810816"/>
            <a:ext cx="9155139" cy="490289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4" name="Rectangle 4"/>
          <p:cNvSpPr/>
          <p:nvPr userDrawn="1"/>
        </p:nvSpPr>
        <p:spPr>
          <a:xfrm>
            <a:off x="2" y="1424377"/>
            <a:ext cx="9155140" cy="485002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687766825"/>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6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3648461869"/>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5" name="Rectangle 4"/>
          <p:cNvSpPr/>
          <p:nvPr userDrawn="1"/>
        </p:nvSpPr>
        <p:spPr>
          <a:xfrm flipH="1">
            <a:off x="2" y="1097628"/>
            <a:ext cx="9155139" cy="483516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0" name="Rectangle 4"/>
          <p:cNvSpPr/>
          <p:nvPr userDrawn="1"/>
        </p:nvSpPr>
        <p:spPr>
          <a:xfrm>
            <a:off x="4" y="810816"/>
            <a:ext cx="9155139" cy="490289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4" name="Rectangle 4"/>
          <p:cNvSpPr/>
          <p:nvPr userDrawn="1"/>
        </p:nvSpPr>
        <p:spPr>
          <a:xfrm>
            <a:off x="2" y="1424377"/>
            <a:ext cx="9155140" cy="485002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687766825"/>
      </p:ext>
    </p:extLst>
  </p:cSld>
  <p:clrMapOvr>
    <a:masterClrMapping/>
  </p:clrMapOvr>
  <p:timing>
    <p:tnLst>
      <p:par>
        <p:cTn id="1" dur="indefinite" restart="never" nodeType="tmRoot"/>
      </p:par>
    </p:tnLst>
  </p:timing>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5" name="Rectangle 4"/>
          <p:cNvSpPr/>
          <p:nvPr userDrawn="1"/>
        </p:nvSpPr>
        <p:spPr>
          <a:xfrm flipH="1">
            <a:off x="2" y="1097628"/>
            <a:ext cx="9155139" cy="483516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0" name="Rectangle 4"/>
          <p:cNvSpPr/>
          <p:nvPr userDrawn="1"/>
        </p:nvSpPr>
        <p:spPr>
          <a:xfrm>
            <a:off x="4" y="810816"/>
            <a:ext cx="9155139" cy="490289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4" name="Rectangle 4"/>
          <p:cNvSpPr/>
          <p:nvPr userDrawn="1"/>
        </p:nvSpPr>
        <p:spPr>
          <a:xfrm>
            <a:off x="2" y="1424377"/>
            <a:ext cx="9155140" cy="485002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687766825"/>
      </p:ext>
    </p:extLst>
  </p:cSld>
  <p:clrMapOvr>
    <a:masterClrMapping/>
  </p:clrMapOvr>
  <p:timing>
    <p:tnLst>
      <p:par>
        <p:cTn id="1" dur="indefinite" restart="never" nodeType="tmRoot"/>
      </p:par>
    </p:tnLst>
  </p:timing>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5" name="Rectangle 4"/>
          <p:cNvSpPr/>
          <p:nvPr userDrawn="1"/>
        </p:nvSpPr>
        <p:spPr>
          <a:xfrm flipH="1">
            <a:off x="2" y="1097628"/>
            <a:ext cx="9155139" cy="483516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0" name="Rectangle 4"/>
          <p:cNvSpPr/>
          <p:nvPr userDrawn="1"/>
        </p:nvSpPr>
        <p:spPr>
          <a:xfrm>
            <a:off x="4" y="810816"/>
            <a:ext cx="9155139" cy="490289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4" name="Rectangle 4"/>
          <p:cNvSpPr/>
          <p:nvPr userDrawn="1"/>
        </p:nvSpPr>
        <p:spPr>
          <a:xfrm>
            <a:off x="2" y="1424377"/>
            <a:ext cx="9155140" cy="485002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687766825"/>
      </p:ext>
    </p:extLst>
  </p:cSld>
  <p:clrMapOvr>
    <a:masterClrMapping/>
  </p:clrMapOvr>
  <p:timing>
    <p:tnLst>
      <p:par>
        <p:cTn id="1" dur="indefinite" restart="never" nodeType="tmRoot"/>
      </p:par>
    </p:tnLst>
  </p:timing>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ight Triangle 7"/>
          <p:cNvSpPr/>
          <p:nvPr userDrawn="1"/>
        </p:nvSpPr>
        <p:spPr>
          <a:xfrm flipH="1" flipV="1">
            <a:off x="6799263" y="0"/>
            <a:ext cx="2357437" cy="1433512"/>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9" name="Right Triangle 8"/>
          <p:cNvSpPr/>
          <p:nvPr userDrawn="1"/>
        </p:nvSpPr>
        <p:spPr>
          <a:xfrm flipH="1" flipV="1">
            <a:off x="6192838" y="0"/>
            <a:ext cx="2963862" cy="1169987"/>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0" name="Picture 5" descr="pq-logo-white-6in.ai"/>
          <p:cNvPicPr>
            <a:picLocks noChangeAspect="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77759367"/>
      </p:ext>
    </p:extLst>
  </p:cSld>
  <p:clrMapOvr>
    <a:masterClrMapping/>
  </p:clrMapOvr>
  <p:timing>
    <p:tnLst>
      <p:par>
        <p:cTn id="1" dur="indefinite" restart="never" nodeType="tmRoot"/>
      </p:par>
    </p:tnLst>
  </p:timing>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ight Triangle 7"/>
          <p:cNvSpPr/>
          <p:nvPr userDrawn="1"/>
        </p:nvSpPr>
        <p:spPr>
          <a:xfrm flipH="1" flipV="1">
            <a:off x="6799263" y="0"/>
            <a:ext cx="2357437" cy="1433512"/>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9" name="Right Triangle 8"/>
          <p:cNvSpPr/>
          <p:nvPr userDrawn="1"/>
        </p:nvSpPr>
        <p:spPr>
          <a:xfrm flipH="1" flipV="1">
            <a:off x="6192838" y="0"/>
            <a:ext cx="2963862" cy="1169987"/>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0" name="Picture 5" descr="pq-logo-white-6in.ai"/>
          <p:cNvPicPr>
            <a:picLocks noChangeAspect="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64948417"/>
      </p:ext>
    </p:extLst>
  </p:cSld>
  <p:clrMapOvr>
    <a:masterClrMapping/>
  </p:clrMapOvr>
  <p:timing>
    <p:tnLst>
      <p:par>
        <p:cTn id="1" dur="indefinite" restart="never" nodeType="tmRoot"/>
      </p:par>
    </p:tnLst>
  </p:timing>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ight Triangle 7"/>
          <p:cNvSpPr/>
          <p:nvPr userDrawn="1"/>
        </p:nvSpPr>
        <p:spPr>
          <a:xfrm flipH="1" flipV="1">
            <a:off x="6799263" y="0"/>
            <a:ext cx="2357437" cy="1433512"/>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9" name="Right Triangle 8"/>
          <p:cNvSpPr/>
          <p:nvPr userDrawn="1"/>
        </p:nvSpPr>
        <p:spPr>
          <a:xfrm flipH="1" flipV="1">
            <a:off x="6192838" y="0"/>
            <a:ext cx="2963862" cy="1169987"/>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0" name="Picture 5" descr="pq-logo-white-6in.ai"/>
          <p:cNvPicPr>
            <a:picLocks noChangeAspect="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64948417"/>
      </p:ext>
    </p:extLst>
  </p:cSld>
  <p:clrMapOvr>
    <a:masterClrMapping/>
  </p:clrMapOvr>
  <p:timing>
    <p:tnLst>
      <p:par>
        <p:cTn id="1" dur="indefinite" restart="never" nodeType="tmRoot"/>
      </p:par>
    </p:tnLst>
  </p:timing>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ight Triangle 7"/>
          <p:cNvSpPr/>
          <p:nvPr userDrawn="1"/>
        </p:nvSpPr>
        <p:spPr>
          <a:xfrm flipH="1" flipV="1">
            <a:off x="6799263" y="0"/>
            <a:ext cx="2357437" cy="1433512"/>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9" name="Right Triangle 8"/>
          <p:cNvSpPr/>
          <p:nvPr userDrawn="1"/>
        </p:nvSpPr>
        <p:spPr>
          <a:xfrm flipH="1" flipV="1">
            <a:off x="6192838" y="0"/>
            <a:ext cx="2963862" cy="1169987"/>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0" name="Picture 5" descr="pq-logo-white-6in.ai"/>
          <p:cNvPicPr>
            <a:picLocks noChangeAspect="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64948417"/>
      </p:ext>
    </p:extLst>
  </p:cSld>
  <p:clrMapOvr>
    <a:masterClrMapping/>
  </p:clrMapOvr>
  <p:timing>
    <p:tnLst>
      <p:par>
        <p:cTn id="1" dur="indefinite" restart="never" nodeType="tmRoot"/>
      </p:par>
    </p:tnLst>
  </p:timing>
</p:sldLayout>
</file>

<file path=ppt/slideLayouts/slideLayout59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ight Triangle 7"/>
          <p:cNvSpPr/>
          <p:nvPr userDrawn="1"/>
        </p:nvSpPr>
        <p:spPr>
          <a:xfrm flipH="1" flipV="1">
            <a:off x="6799263" y="0"/>
            <a:ext cx="2357437" cy="1433512"/>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9" name="Right Triangle 8"/>
          <p:cNvSpPr/>
          <p:nvPr userDrawn="1"/>
        </p:nvSpPr>
        <p:spPr>
          <a:xfrm flipH="1" flipV="1">
            <a:off x="6192838" y="0"/>
            <a:ext cx="2963862" cy="1169987"/>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0" name="Picture 5" descr="pq-logo-white-6in.ai"/>
          <p:cNvPicPr>
            <a:picLocks noChangeAspect="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64948417"/>
      </p:ext>
    </p:extLst>
  </p:cSld>
  <p:clrMapOvr>
    <a:masterClrMapping/>
  </p:clrMapOvr>
  <p:timing>
    <p:tnLst>
      <p:par>
        <p:cTn id="1" dur="indefinite" restart="never" nodeType="tmRoot"/>
      </p:par>
    </p:tnLst>
  </p:timing>
</p:sldLayout>
</file>

<file path=ppt/slideLayouts/slideLayout59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24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ight Triangle 7"/>
          <p:cNvSpPr/>
          <p:nvPr userDrawn="1"/>
        </p:nvSpPr>
        <p:spPr>
          <a:xfrm flipH="1" flipV="1">
            <a:off x="6799263" y="0"/>
            <a:ext cx="2357437" cy="1433512"/>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sp>
        <p:nvSpPr>
          <p:cNvPr id="9" name="Right Triangle 8"/>
          <p:cNvSpPr/>
          <p:nvPr userDrawn="1"/>
        </p:nvSpPr>
        <p:spPr>
          <a:xfrm flipH="1" flipV="1">
            <a:off x="6192838" y="0"/>
            <a:ext cx="2963862" cy="1169987"/>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pic>
        <p:nvPicPr>
          <p:cNvPr id="10" name="Picture 5" descr="pq-logo-white-6in.ai"/>
          <p:cNvPicPr>
            <a:picLocks noChangeAspect="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89611340"/>
      </p:ext>
    </p:extLst>
  </p:cSld>
  <p:clrMapOvr>
    <a:masterClrMapping/>
  </p:clrMapOvr>
  <p:timing>
    <p:tnLst>
      <p:par>
        <p:cTn id="1" dur="indefinite" restart="never" nodeType="tmRoot"/>
      </p:par>
    </p:tnLst>
  </p:timing>
</p:sldLayout>
</file>

<file path=ppt/slideLayouts/slideLayout59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ight Triangle 10"/>
          <p:cNvSpPr/>
          <p:nvPr userDrawn="1"/>
        </p:nvSpPr>
        <p:spPr>
          <a:xfrm flipH="1" flipV="1">
            <a:off x="6799263" y="0"/>
            <a:ext cx="2357437" cy="1433512"/>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2" name="Right Triangle 11"/>
          <p:cNvSpPr/>
          <p:nvPr userDrawn="1"/>
        </p:nvSpPr>
        <p:spPr>
          <a:xfrm flipH="1" flipV="1">
            <a:off x="6192838" y="0"/>
            <a:ext cx="2963862" cy="1169987"/>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3" name="Picture 5" descr="pq-logo-white-6in.ai"/>
          <p:cNvPicPr>
            <a:picLocks noChangeAspect="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7132674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0" name="Picture 9"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29934741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7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65010952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ight Triangle 10"/>
          <p:cNvSpPr/>
          <p:nvPr userDrawn="1"/>
        </p:nvSpPr>
        <p:spPr>
          <a:xfrm flipH="1" flipV="1">
            <a:off x="6799263" y="0"/>
            <a:ext cx="2357437" cy="1433512"/>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2" name="Right Triangle 11"/>
          <p:cNvSpPr/>
          <p:nvPr userDrawn="1"/>
        </p:nvSpPr>
        <p:spPr>
          <a:xfrm flipH="1" flipV="1">
            <a:off x="6192838" y="0"/>
            <a:ext cx="2963862" cy="1169987"/>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3" name="Picture 5" descr="pq-logo-white-6in.ai"/>
          <p:cNvPicPr>
            <a:picLocks noChangeAspect="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87602461"/>
      </p:ext>
    </p:extLst>
  </p:cSld>
  <p:clrMapOvr>
    <a:masterClrMapping/>
  </p:clrMapOvr>
  <p:timing>
    <p:tnLst>
      <p:par>
        <p:cTn id="1" dur="indefinite" restart="never" nodeType="tmRoot"/>
      </p:par>
    </p:tnLst>
  </p:timing>
</p:sldLayout>
</file>

<file path=ppt/slideLayouts/slideLayout601.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ight Triangle 10"/>
          <p:cNvSpPr/>
          <p:nvPr userDrawn="1"/>
        </p:nvSpPr>
        <p:spPr>
          <a:xfrm flipH="1" flipV="1">
            <a:off x="6799263" y="0"/>
            <a:ext cx="2357437" cy="1433512"/>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2" name="Right Triangle 11"/>
          <p:cNvSpPr/>
          <p:nvPr userDrawn="1"/>
        </p:nvSpPr>
        <p:spPr>
          <a:xfrm flipH="1" flipV="1">
            <a:off x="6192838" y="0"/>
            <a:ext cx="2963862" cy="1169987"/>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3" name="Picture 5" descr="pq-logo-white-6in.ai"/>
          <p:cNvPicPr>
            <a:picLocks noChangeAspect="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87602461"/>
      </p:ext>
    </p:extLst>
  </p:cSld>
  <p:clrMapOvr>
    <a:masterClrMapping/>
  </p:clrMapOvr>
  <p:timing>
    <p:tnLst>
      <p:par>
        <p:cTn id="1" dur="indefinite" restart="never" nodeType="tmRoot"/>
      </p:par>
    </p:tnLst>
  </p:timing>
</p:sldLayout>
</file>

<file path=ppt/slideLayouts/slideLayout602.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ight Triangle 10"/>
          <p:cNvSpPr/>
          <p:nvPr userDrawn="1"/>
        </p:nvSpPr>
        <p:spPr>
          <a:xfrm flipH="1" flipV="1">
            <a:off x="6799263" y="0"/>
            <a:ext cx="2357437" cy="1433512"/>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2" name="Right Triangle 11"/>
          <p:cNvSpPr/>
          <p:nvPr userDrawn="1"/>
        </p:nvSpPr>
        <p:spPr>
          <a:xfrm flipH="1" flipV="1">
            <a:off x="6192838" y="0"/>
            <a:ext cx="2963862" cy="1169987"/>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3" name="Picture 5" descr="pq-logo-white-6in.ai"/>
          <p:cNvPicPr>
            <a:picLocks noChangeAspect="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87602461"/>
      </p:ext>
    </p:extLst>
  </p:cSld>
  <p:clrMapOvr>
    <a:masterClrMapping/>
  </p:clrMapOvr>
  <p:timing>
    <p:tnLst>
      <p:par>
        <p:cTn id="1" dur="indefinite" restart="never" nodeType="tmRoot"/>
      </p:par>
    </p:tnLst>
  </p:timing>
</p:sldLayout>
</file>

<file path=ppt/slideLayouts/slideLayout603.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ight Triangle 10"/>
          <p:cNvSpPr/>
          <p:nvPr userDrawn="1"/>
        </p:nvSpPr>
        <p:spPr>
          <a:xfrm flipH="1" flipV="1">
            <a:off x="6799263" y="0"/>
            <a:ext cx="2357437" cy="1433512"/>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2" name="Right Triangle 11"/>
          <p:cNvSpPr/>
          <p:nvPr userDrawn="1"/>
        </p:nvSpPr>
        <p:spPr>
          <a:xfrm flipH="1" flipV="1">
            <a:off x="6192838" y="0"/>
            <a:ext cx="2963862" cy="1169987"/>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3" name="Picture 5" descr="pq-logo-white-6in.ai"/>
          <p:cNvPicPr>
            <a:picLocks noChangeAspect="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87602461"/>
      </p:ext>
    </p:extLst>
  </p:cSld>
  <p:clrMapOvr>
    <a:masterClrMapping/>
  </p:clrMapOvr>
  <p:timing>
    <p:tnLst>
      <p:par>
        <p:cTn id="1" dur="indefinite" restart="never" nodeType="tmRoot"/>
      </p:par>
    </p:tnLst>
  </p:timing>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ight Triangle 10"/>
          <p:cNvSpPr/>
          <p:nvPr userDrawn="1"/>
        </p:nvSpPr>
        <p:spPr>
          <a:xfrm flipH="1" flipV="1">
            <a:off x="6799263" y="0"/>
            <a:ext cx="2357437" cy="1433512"/>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2" name="Right Triangle 11"/>
          <p:cNvSpPr/>
          <p:nvPr userDrawn="1"/>
        </p:nvSpPr>
        <p:spPr>
          <a:xfrm flipH="1" flipV="1">
            <a:off x="6192838" y="0"/>
            <a:ext cx="2963862" cy="1169987"/>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3" name="Picture 5" descr="pq-logo-white-6in.ai"/>
          <p:cNvPicPr>
            <a:picLocks noChangeAspect="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87602461"/>
      </p:ext>
    </p:extLst>
  </p:cSld>
  <p:clrMapOvr>
    <a:masterClrMapping/>
  </p:clrMapOvr>
  <p:timing>
    <p:tnLst>
      <p:par>
        <p:cTn id="1" dur="indefinite" restart="never" nodeType="tmRoot"/>
      </p:par>
    </p:tnLst>
  </p:timing>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
        <p:nvSpPr>
          <p:cNvPr id="10" name="Right Triangle 9"/>
          <p:cNvSpPr/>
          <p:nvPr userDrawn="1"/>
        </p:nvSpPr>
        <p:spPr>
          <a:xfrm flipH="1" flipV="1">
            <a:off x="6799263" y="0"/>
            <a:ext cx="2357437" cy="1433512"/>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1" name="Right Triangle 10"/>
          <p:cNvSpPr/>
          <p:nvPr userDrawn="1"/>
        </p:nvSpPr>
        <p:spPr>
          <a:xfrm flipH="1" flipV="1">
            <a:off x="6192838" y="0"/>
            <a:ext cx="2963862" cy="1169987"/>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2" name="Picture 5" descr="pq-logo-white-6in.ai"/>
          <p:cNvPicPr>
            <a:picLocks noChangeAspect="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57411820"/>
      </p:ext>
    </p:extLst>
  </p:cSld>
  <p:clrMapOvr>
    <a:masterClrMapping/>
  </p:clrMapOvr>
  <p:timing>
    <p:tnLst>
      <p:par>
        <p:cTn id="1" dur="indefinite" restart="never" nodeType="tmRoot"/>
      </p:par>
    </p:tnLst>
  </p:timing>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
        <p:nvSpPr>
          <p:cNvPr id="10" name="Right Triangle 9"/>
          <p:cNvSpPr/>
          <p:nvPr userDrawn="1"/>
        </p:nvSpPr>
        <p:spPr>
          <a:xfrm flipH="1" flipV="1">
            <a:off x="6799263" y="0"/>
            <a:ext cx="2357437" cy="1433512"/>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1" name="Right Triangle 10"/>
          <p:cNvSpPr/>
          <p:nvPr userDrawn="1"/>
        </p:nvSpPr>
        <p:spPr>
          <a:xfrm flipH="1" flipV="1">
            <a:off x="6192838" y="0"/>
            <a:ext cx="2963862" cy="1169987"/>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2" name="Picture 5" descr="pq-logo-white-6in.ai"/>
          <p:cNvPicPr>
            <a:picLocks noChangeAspect="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17203705"/>
      </p:ext>
    </p:extLst>
  </p:cSld>
  <p:clrMapOvr>
    <a:masterClrMapping/>
  </p:clrMapOvr>
  <p:timing>
    <p:tnLst>
      <p:par>
        <p:cTn id="1" dur="indefinite" restart="never" nodeType="tmRoot"/>
      </p:par>
    </p:tnLst>
  </p:timing>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
        <p:nvSpPr>
          <p:cNvPr id="10" name="Right Triangle 9"/>
          <p:cNvSpPr/>
          <p:nvPr userDrawn="1"/>
        </p:nvSpPr>
        <p:spPr>
          <a:xfrm flipH="1" flipV="1">
            <a:off x="6799263" y="0"/>
            <a:ext cx="2357437" cy="1433512"/>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1" name="Right Triangle 10"/>
          <p:cNvSpPr/>
          <p:nvPr userDrawn="1"/>
        </p:nvSpPr>
        <p:spPr>
          <a:xfrm flipH="1" flipV="1">
            <a:off x="6192838" y="0"/>
            <a:ext cx="2963862" cy="1169987"/>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2" name="Picture 5" descr="pq-logo-white-6in.ai"/>
          <p:cNvPicPr>
            <a:picLocks noChangeAspect="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27085232"/>
      </p:ext>
    </p:extLst>
  </p:cSld>
  <p:clrMapOvr>
    <a:masterClrMapping/>
  </p:clrMapOvr>
  <p:timing>
    <p:tnLst>
      <p:par>
        <p:cTn id="1" dur="indefinite" restart="never" nodeType="tmRoot"/>
      </p:par>
    </p:tnLst>
  </p:timing>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
        <p:nvSpPr>
          <p:cNvPr id="10" name="Right Triangle 9"/>
          <p:cNvSpPr/>
          <p:nvPr userDrawn="1"/>
        </p:nvSpPr>
        <p:spPr>
          <a:xfrm flipH="1" flipV="1">
            <a:off x="6799263" y="0"/>
            <a:ext cx="2357437" cy="1433512"/>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1" name="Right Triangle 10"/>
          <p:cNvSpPr/>
          <p:nvPr userDrawn="1"/>
        </p:nvSpPr>
        <p:spPr>
          <a:xfrm flipH="1" flipV="1">
            <a:off x="6192838" y="0"/>
            <a:ext cx="2963862" cy="1169987"/>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2" name="Picture 5" descr="pq-logo-white-6in.ai"/>
          <p:cNvPicPr>
            <a:picLocks noChangeAspect="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68571663"/>
      </p:ext>
    </p:extLst>
  </p:cSld>
  <p:clrMapOvr>
    <a:masterClrMapping/>
  </p:clrMapOvr>
  <p:timing>
    <p:tnLst>
      <p:par>
        <p:cTn id="1" dur="indefinite" restart="never" nodeType="tmRoot"/>
      </p:par>
    </p:tnLst>
  </p:timing>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
        <p:nvSpPr>
          <p:cNvPr id="10" name="Right Triangle 9"/>
          <p:cNvSpPr/>
          <p:nvPr userDrawn="1"/>
        </p:nvSpPr>
        <p:spPr>
          <a:xfrm flipH="1" flipV="1">
            <a:off x="6799263" y="0"/>
            <a:ext cx="2357437" cy="1433512"/>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1" name="Right Triangle 10"/>
          <p:cNvSpPr/>
          <p:nvPr userDrawn="1"/>
        </p:nvSpPr>
        <p:spPr>
          <a:xfrm flipH="1" flipV="1">
            <a:off x="6192838" y="0"/>
            <a:ext cx="2963862" cy="1169987"/>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2" name="Picture 5" descr="pq-logo-white-6in.ai"/>
          <p:cNvPicPr>
            <a:picLocks noChangeAspect="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68571663"/>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94716455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9"/>
            <a:ext cx="6868695" cy="1143000"/>
          </a:xfrm>
        </p:spPr>
        <p:txBody>
          <a:bodyPr>
            <a:normAutofit/>
          </a:bodyPr>
          <a:lstStyle>
            <a:lvl1pPr>
              <a:defRPr sz="2400"/>
            </a:lvl1pPr>
          </a:lstStyle>
          <a:p>
            <a:r>
              <a:rPr lang="en-US" dirty="0" smtClean="0"/>
              <a:t>Click to edit Master title style</a:t>
            </a:r>
            <a:endParaRPr lang="en-US" dirty="0"/>
          </a:p>
        </p:txBody>
      </p:sp>
      <p:sp>
        <p:nvSpPr>
          <p:cNvPr id="10" name="Right Triangle 9"/>
          <p:cNvSpPr/>
          <p:nvPr userDrawn="1"/>
        </p:nvSpPr>
        <p:spPr>
          <a:xfrm flipH="1" flipV="1">
            <a:off x="6799263" y="0"/>
            <a:ext cx="2357437" cy="1433512"/>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11" name="Right Triangle 10"/>
          <p:cNvSpPr/>
          <p:nvPr userDrawn="1"/>
        </p:nvSpPr>
        <p:spPr>
          <a:xfrm flipH="1" flipV="1">
            <a:off x="6192838" y="0"/>
            <a:ext cx="2963862" cy="1169987"/>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12" name="Picture 5" descr="pq-logo-white-6in.ai"/>
          <p:cNvPicPr>
            <a:picLocks noChangeAspect="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68571663"/>
      </p:ext>
    </p:extLst>
  </p:cSld>
  <p:clrMapOvr>
    <a:masterClrMapping/>
  </p:clrMapOvr>
  <p:timing>
    <p:tnLst>
      <p:par>
        <p:cTn id="1" dur="indefinite" restart="never" nodeType="tmRoot"/>
      </p:par>
    </p:tnLst>
  </p:timing>
</p:sldLayout>
</file>

<file path=ppt/slideLayouts/slideLayout6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fld id="{4995E3C3-16BF-4441-8EBD-AEC322A2A832}" type="datetimeFigureOut">
              <a:rPr lang="en-US" smtClean="0">
                <a:solidFill>
                  <a:prstClr val="black"/>
                </a:solidFill>
              </a:rPr>
              <a:pPr/>
              <a:t>12/7/2016</a:t>
            </a:fld>
            <a:endParaRPr lang="en-US" dirty="0">
              <a:solidFill>
                <a:prstClr val="black"/>
              </a:solidFill>
            </a:endParaRPr>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lvl1pPr fontAlgn="auto">
              <a:spcBef>
                <a:spcPts val="0"/>
              </a:spcBef>
              <a:spcAft>
                <a:spcPts val="0"/>
              </a:spcAft>
              <a:defRPr>
                <a:latin typeface="Aleo Regular"/>
                <a:ea typeface="+mn-ea"/>
                <a:cs typeface="+mn-cs"/>
              </a:defRPr>
            </a:lvl1pPr>
          </a:lstStyle>
          <a:p>
            <a:endParaRPr lang="en-US" dirty="0">
              <a:solidFill>
                <a:prstClr val="black"/>
              </a:solidFill>
            </a:endParaRPr>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fld id="{85AEF935-81FE-8242-9805-AE3C9200DF74}"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1553225134"/>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0" y="4599432"/>
            <a:ext cx="9144000" cy="2258568"/>
          </a:xfrm>
          <a:prstGeom prst="rect">
            <a:avLst/>
          </a:prstGeom>
        </p:spPr>
      </p:pic>
    </p:spTree>
    <p:extLst>
      <p:ext uri="{BB962C8B-B14F-4D97-AF65-F5344CB8AC3E}">
        <p14:creationId xmlns:p14="http://schemas.microsoft.com/office/powerpoint/2010/main" xmlns="" val="1524322365"/>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0" y="4599432"/>
            <a:ext cx="9144000" cy="2258568"/>
          </a:xfrm>
          <a:prstGeom prst="rect">
            <a:avLst/>
          </a:prstGeom>
        </p:spPr>
      </p:pic>
    </p:spTree>
    <p:extLst>
      <p:ext uri="{BB962C8B-B14F-4D97-AF65-F5344CB8AC3E}">
        <p14:creationId xmlns:p14="http://schemas.microsoft.com/office/powerpoint/2010/main" xmlns="" val="3162720551"/>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userDrawn="1">
            <p:ph sz="half" idx="1"/>
          </p:nvPr>
        </p:nvSpPr>
        <p:spPr>
          <a:xfrm>
            <a:off x="457200" y="135663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Date Placeholder 3"/>
          <p:cNvSpPr>
            <a:spLocks noGrp="1"/>
          </p:cNvSpPr>
          <p:nvPr userDrawn="1">
            <p:ph type="dt" sz="half" idx="10"/>
          </p:nvPr>
        </p:nvSpPr>
        <p:spPr>
          <a:xfrm>
            <a:off x="144064" y="6592424"/>
            <a:ext cx="2133600" cy="256822"/>
          </a:xfrm>
          <a:prstGeom prst="rect">
            <a:avLst/>
          </a:prstGeom>
        </p:spPr>
        <p:txBody>
          <a:bodyPr/>
          <a:lstStyle>
            <a:lvl1pPr algn="l">
              <a:defRPr sz="900">
                <a:solidFill>
                  <a:schemeClr val="tx1"/>
                </a:solidFill>
              </a:defRPr>
            </a:lvl1pPr>
          </a:lstStyle>
          <a:p>
            <a:fld id="{F96874C0-3CF2-6A4F-9538-38078D6674CF}" type="datetime1">
              <a:rPr lang="en-US" smtClean="0">
                <a:solidFill>
                  <a:prstClr val="black"/>
                </a:solidFill>
              </a:rPr>
              <a:pPr/>
              <a:t>12/7/2016</a:t>
            </a:fld>
            <a:endParaRPr lang="en-US" dirty="0">
              <a:solidFill>
                <a:prstClr val="black"/>
              </a:solidFill>
            </a:endParaRPr>
          </a:p>
        </p:txBody>
      </p:sp>
      <p:sp>
        <p:nvSpPr>
          <p:cNvPr id="17" name="Footer Placeholder 4"/>
          <p:cNvSpPr>
            <a:spLocks noGrp="1"/>
          </p:cNvSpPr>
          <p:nvPr userDrawn="1">
            <p:ph type="ftr" sz="quarter" idx="11"/>
          </p:nvPr>
        </p:nvSpPr>
        <p:spPr>
          <a:xfrm>
            <a:off x="2348519" y="6592424"/>
            <a:ext cx="4453486" cy="256822"/>
          </a:xfrm>
          <a:prstGeom prst="rect">
            <a:avLst/>
          </a:prstGeom>
        </p:spPr>
        <p:txBody>
          <a:bodyPr/>
          <a:lstStyle>
            <a:lvl1pPr algn="ctr">
              <a:defRPr sz="900">
                <a:solidFill>
                  <a:schemeClr val="tx1"/>
                </a:solidFill>
              </a:defRPr>
            </a:lvl1pPr>
          </a:lstStyle>
          <a:p>
            <a:endParaRPr lang="en-US" dirty="0">
              <a:solidFill>
                <a:prstClr val="black"/>
              </a:solidFill>
            </a:endParaRPr>
          </a:p>
        </p:txBody>
      </p:sp>
      <p:sp>
        <p:nvSpPr>
          <p:cNvPr id="18" name="Slide Number Placeholder 5"/>
          <p:cNvSpPr>
            <a:spLocks noGrp="1"/>
          </p:cNvSpPr>
          <p:nvPr userDrawn="1">
            <p:ph type="sldNum" sz="quarter" idx="12"/>
          </p:nvPr>
        </p:nvSpPr>
        <p:spPr>
          <a:xfrm>
            <a:off x="6866335" y="6592424"/>
            <a:ext cx="2133600" cy="256822"/>
          </a:xfrm>
          <a:prstGeom prst="rect">
            <a:avLst/>
          </a:prstGeom>
        </p:spPr>
        <p:txBody>
          <a:bodyPr/>
          <a:lstStyle>
            <a:lvl1pPr algn="r">
              <a:defRPr sz="900">
                <a:solidFill>
                  <a:schemeClr val="tx1"/>
                </a:solidFill>
              </a:defRPr>
            </a:lvl1pPr>
          </a:lstStyle>
          <a:p>
            <a:fld id="{FD79F44C-B0A7-3A42-A98F-236C7051F6BB}" type="slidenum">
              <a:rPr lang="en-US" smtClean="0">
                <a:solidFill>
                  <a:prstClr val="black"/>
                </a:solidFill>
              </a:rPr>
              <a:pPr/>
              <a:t>‹#›</a:t>
            </a:fld>
            <a:endParaRPr lang="en-US" dirty="0">
              <a:solidFill>
                <a:prstClr val="black"/>
              </a:solidFill>
            </a:endParaRPr>
          </a:p>
        </p:txBody>
      </p:sp>
      <p:sp>
        <p:nvSpPr>
          <p:cNvPr id="12" name="Chart Placeholder 4"/>
          <p:cNvSpPr>
            <a:spLocks noGrp="1"/>
          </p:cNvSpPr>
          <p:nvPr>
            <p:ph type="chart" sz="quarter" idx="14"/>
          </p:nvPr>
        </p:nvSpPr>
        <p:spPr>
          <a:xfrm>
            <a:off x="4648200" y="1357313"/>
            <a:ext cx="4038600" cy="4525962"/>
          </a:xfrm>
        </p:spPr>
        <p:txBody>
          <a:bodyPr>
            <a:normAutofit/>
          </a:bodyPr>
          <a:lstStyle>
            <a:lvl1pPr>
              <a:defRPr sz="2000"/>
            </a:lvl1pPr>
          </a:lstStyle>
          <a:p>
            <a:endParaRPr lang="en-US" dirty="0"/>
          </a:p>
        </p:txBody>
      </p:sp>
      <p:sp>
        <p:nvSpPr>
          <p:cNvPr id="10" name="Title 1"/>
          <p:cNvSpPr>
            <a:spLocks noGrp="1"/>
          </p:cNvSpPr>
          <p:nvPr>
            <p:ph type="title"/>
          </p:nvPr>
        </p:nvSpPr>
        <p:spPr>
          <a:xfrm>
            <a:off x="457200" y="0"/>
            <a:ext cx="7101550" cy="852493"/>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xmlns="" val="2941268652"/>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44064" y="6592424"/>
            <a:ext cx="2133600" cy="256822"/>
          </a:xfrm>
          <a:prstGeom prst="rect">
            <a:avLst/>
          </a:prstGeom>
        </p:spPr>
        <p:txBody>
          <a:bodyPr/>
          <a:lstStyle/>
          <a:p>
            <a:fld id="{F96874C0-3CF2-6A4F-9538-38078D6674CF}" type="datetime1">
              <a:rPr lang="en-US" smtClean="0">
                <a:solidFill>
                  <a:prstClr val="black"/>
                </a:solidFill>
              </a:rPr>
              <a:pPr/>
              <a:t>12/7/2016</a:t>
            </a:fld>
            <a:endParaRPr lang="en-US" dirty="0">
              <a:solidFill>
                <a:prstClr val="black"/>
              </a:solidFill>
            </a:endParaRPr>
          </a:p>
        </p:txBody>
      </p:sp>
      <p:sp>
        <p:nvSpPr>
          <p:cNvPr id="4" name="Footer Placeholder 3"/>
          <p:cNvSpPr>
            <a:spLocks noGrp="1"/>
          </p:cNvSpPr>
          <p:nvPr>
            <p:ph type="ftr" sz="quarter" idx="11"/>
          </p:nvPr>
        </p:nvSpPr>
        <p:spPr>
          <a:xfrm>
            <a:off x="2348519" y="6592424"/>
            <a:ext cx="4453486" cy="256822"/>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866335" y="6592424"/>
            <a:ext cx="2133600" cy="256822"/>
          </a:xfrm>
          <a:prstGeom prst="rect">
            <a:avLst/>
          </a:prstGeom>
        </p:spPr>
        <p:txBody>
          <a:bodyPr/>
          <a:lstStyle/>
          <a:p>
            <a:fld id="{FD79F44C-B0A7-3A42-A98F-236C7051F6B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304756235"/>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Oval 4"/>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0" name="Picture 10" descr="Footer_3.jp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617220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a:spLocks noGrp="1"/>
          </p:cNvSpPr>
          <p:nvPr>
            <p:ph type="title"/>
          </p:nvPr>
        </p:nvSpPr>
        <p:spPr>
          <a:xfrm>
            <a:off x="722313" y="695913"/>
            <a:ext cx="7772400" cy="2193727"/>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5"/>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xmlns="" val="2087521127"/>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5" name="Picture 6" descr="PQ_header.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userDrawn="1"/>
        </p:nvSpPr>
        <p:spPr>
          <a:xfrm>
            <a:off x="0" y="852488"/>
            <a:ext cx="9144000" cy="6191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Picture Placeholder 2"/>
          <p:cNvSpPr>
            <a:spLocks noGrp="1"/>
          </p:cNvSpPr>
          <p:nvPr>
            <p:ph type="pic" idx="1"/>
          </p:nvPr>
        </p:nvSpPr>
        <p:spPr>
          <a:xfrm>
            <a:off x="0" y="914400"/>
            <a:ext cx="9144000" cy="533921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Date Placeholder 3"/>
          <p:cNvSpPr>
            <a:spLocks noGrp="1"/>
          </p:cNvSpPr>
          <p:nvPr userDrawn="1">
            <p:ph type="dt" sz="half" idx="10"/>
          </p:nvPr>
        </p:nvSpPr>
        <p:spPr>
          <a:xfrm>
            <a:off x="76200" y="6553200"/>
            <a:ext cx="1905000" cy="228600"/>
          </a:xfrm>
          <a:prstGeom prst="rect">
            <a:avLst/>
          </a:prstGeom>
        </p:spPr>
        <p:txBody>
          <a:bodyPr/>
          <a:lstStyle>
            <a:lvl1pPr defTabSz="914400" fontAlgn="base">
              <a:spcBef>
                <a:spcPct val="0"/>
              </a:spcBef>
              <a:spcAft>
                <a:spcPct val="0"/>
              </a:spcAft>
              <a:defRPr sz="900">
                <a:solidFill>
                  <a:srgbClr val="000000"/>
                </a:solidFill>
                <a:latin typeface="Calibri" charset="0"/>
                <a:ea typeface="ＭＳ Ｐゴシック" charset="0"/>
                <a:cs typeface="ＭＳ Ｐゴシック" charset="0"/>
              </a:defRPr>
            </a:lvl1pPr>
          </a:lstStyle>
          <a:p>
            <a:pPr>
              <a:defRPr/>
            </a:pPr>
            <a:fld id="{0F68BBAE-32CC-498A-A4A7-4F4254CD8190}" type="datetime1">
              <a:rPr lang="en-US"/>
              <a:pPr>
                <a:defRPr/>
              </a:pPr>
              <a:t>12/7/2016</a:t>
            </a:fld>
            <a:endParaRPr lang="en-US" dirty="0"/>
          </a:p>
        </p:txBody>
      </p:sp>
      <p:sp>
        <p:nvSpPr>
          <p:cNvPr id="8" name="Footer Placeholder 4"/>
          <p:cNvSpPr>
            <a:spLocks noGrp="1"/>
          </p:cNvSpPr>
          <p:nvPr userDrawn="1">
            <p:ph type="ftr" sz="quarter" idx="11"/>
          </p:nvPr>
        </p:nvSpPr>
        <p:spPr>
          <a:xfrm>
            <a:off x="2347913" y="6592888"/>
            <a:ext cx="4454525" cy="255587"/>
          </a:xfrm>
          <a:prstGeom prst="rect">
            <a:avLst/>
          </a:prstGeom>
        </p:spPr>
        <p:txBody>
          <a:bodyPr/>
          <a:lstStyle>
            <a:lvl1pPr defTabSz="914400" fontAlgn="base">
              <a:spcBef>
                <a:spcPct val="0"/>
              </a:spcBef>
              <a:spcAft>
                <a:spcPct val="0"/>
              </a:spcAft>
              <a:defRPr sz="900">
                <a:solidFill>
                  <a:srgbClr val="000000"/>
                </a:solidFill>
                <a:latin typeface="Calibri" charset="0"/>
                <a:ea typeface="ＭＳ Ｐゴシック" charset="0"/>
                <a:cs typeface="ＭＳ Ｐゴシック" charset="0"/>
              </a:defRPr>
            </a:lvl1pPr>
          </a:lstStyle>
          <a:p>
            <a:pPr>
              <a:defRPr/>
            </a:pPr>
            <a:endParaRPr lang="en-US"/>
          </a:p>
        </p:txBody>
      </p:sp>
      <p:sp>
        <p:nvSpPr>
          <p:cNvPr id="10" name="Slide Number Placeholder 5"/>
          <p:cNvSpPr>
            <a:spLocks noGrp="1"/>
          </p:cNvSpPr>
          <p:nvPr userDrawn="1">
            <p:ph type="sldNum" sz="quarter" idx="12"/>
          </p:nvPr>
        </p:nvSpPr>
        <p:spPr>
          <a:xfrm>
            <a:off x="7162800" y="6553200"/>
            <a:ext cx="1905000" cy="228600"/>
          </a:xfrm>
          <a:prstGeom prst="rect">
            <a:avLst/>
          </a:prstGeom>
        </p:spPr>
        <p:txBody>
          <a:bodyPr/>
          <a:lstStyle>
            <a:lvl1pPr defTabSz="914400" fontAlgn="base">
              <a:spcBef>
                <a:spcPct val="0"/>
              </a:spcBef>
              <a:spcAft>
                <a:spcPct val="0"/>
              </a:spcAft>
              <a:defRPr sz="900">
                <a:solidFill>
                  <a:srgbClr val="000000"/>
                </a:solidFill>
                <a:latin typeface="Calibri" charset="0"/>
                <a:ea typeface="ＭＳ Ｐゴシック" charset="0"/>
                <a:cs typeface="ＭＳ Ｐゴシック" charset="0"/>
              </a:defRPr>
            </a:lvl1pPr>
          </a:lstStyle>
          <a:p>
            <a:pPr>
              <a:defRPr/>
            </a:pPr>
            <a:fld id="{6EB9B616-584A-4818-AEDC-B86BDA2F6999}" type="slidenum">
              <a:rPr lang="en-US"/>
              <a:pPr>
                <a:defRPr/>
              </a:pPr>
              <a:t>‹#›</a:t>
            </a:fld>
            <a:endParaRPr lang="en-US" dirty="0"/>
          </a:p>
        </p:txBody>
      </p:sp>
    </p:spTree>
    <p:extLst>
      <p:ext uri="{BB962C8B-B14F-4D97-AF65-F5344CB8AC3E}">
        <p14:creationId xmlns:p14="http://schemas.microsoft.com/office/powerpoint/2010/main" xmlns="" val="4199627672"/>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2"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8"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9"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3060422182"/>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latin typeface="Arial"/>
                <a:cs typeface="Arial"/>
              </a:defRPr>
            </a:lvl1pPr>
          </a:lstStyle>
          <a:p>
            <a:r>
              <a:rPr lang="en-US" smtClean="0"/>
              <a:t>Click to edit Master title style</a:t>
            </a:r>
            <a:endParaRPr lang="en-US" dirty="0"/>
          </a:p>
        </p:txBody>
      </p:sp>
    </p:spTree>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936897269"/>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4207990382"/>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fld id="{BFE9A22F-0861-4321-A10A-E90D89682B1E}" type="datetimeFigureOut">
              <a:rPr lang="en-US">
                <a:solidFill>
                  <a:prstClr val="black"/>
                </a:solidFill>
              </a:rPr>
              <a:pPr>
                <a:defRPr/>
              </a:pPr>
              <a:t>12/7/2016</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fld id="{84747F67-0AB2-4982-AFF9-C12F5C4592BE}" type="slidenum">
              <a:rPr lang="en-US">
                <a:solidFill>
                  <a:prstClr val="black"/>
                </a:solidFill>
              </a:rPr>
              <a:pPr>
                <a:defRPr/>
              </a:pPr>
              <a:t>‹#›</a:t>
            </a:fld>
            <a:endParaRPr lang="en-US" dirty="0">
              <a:solidFill>
                <a:prstClr val="black"/>
              </a:solidFill>
            </a:endParaRPr>
          </a:p>
        </p:txBody>
      </p:sp>
    </p:spTree>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5" name="Picture 6" descr="PQ_header.png"/>
          <p:cNvPicPr>
            <a:picLocks noChangeAspect="1"/>
          </p:cNvPicPr>
          <p:nvPr userDrawn="1"/>
        </p:nvPicPr>
        <p:blipFill>
          <a:blip r:embed="rId2"/>
          <a:srcRect/>
          <a:stretch>
            <a:fillRect/>
          </a:stretch>
        </p:blipFill>
        <p:spPr bwMode="auto">
          <a:xfrm>
            <a:off x="0" y="0"/>
            <a:ext cx="9144000" cy="914400"/>
          </a:xfrm>
          <a:prstGeom prst="rect">
            <a:avLst/>
          </a:prstGeom>
          <a:noFill/>
          <a:ln w="9525">
            <a:noFill/>
            <a:miter lim="800000"/>
            <a:headEnd/>
            <a:tailEnd/>
          </a:ln>
        </p:spPr>
      </p:pic>
      <p:sp>
        <p:nvSpPr>
          <p:cNvPr id="6" name="Rectangle 4"/>
          <p:cNvSpPr/>
          <p:nvPr userDrawn="1"/>
        </p:nvSpPr>
        <p:spPr>
          <a:xfrm>
            <a:off x="0" y="852488"/>
            <a:ext cx="9144000" cy="6191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Picture Placeholder 2"/>
          <p:cNvSpPr>
            <a:spLocks noGrp="1"/>
          </p:cNvSpPr>
          <p:nvPr>
            <p:ph type="pic" idx="1"/>
          </p:nvPr>
        </p:nvSpPr>
        <p:spPr>
          <a:xfrm>
            <a:off x="0" y="914400"/>
            <a:ext cx="9144000" cy="533921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Date Placeholder 3"/>
          <p:cNvSpPr>
            <a:spLocks noGrp="1"/>
          </p:cNvSpPr>
          <p:nvPr userDrawn="1">
            <p:ph type="dt" sz="half" idx="10"/>
          </p:nvPr>
        </p:nvSpPr>
        <p:spPr>
          <a:xfrm>
            <a:off x="76200" y="6553200"/>
            <a:ext cx="1905000" cy="228600"/>
          </a:xfrm>
          <a:prstGeom prst="rect">
            <a:avLst/>
          </a:prstGeom>
        </p:spPr>
        <p:txBody>
          <a:bodyPr vert="horz" wrap="square" lIns="91440" tIns="45720" rIns="91440" bIns="45720" numCol="1" anchor="t" anchorCtr="0" compatLnSpc="1">
            <a:prstTxWarp prst="textNoShape">
              <a:avLst/>
            </a:prstTxWarp>
          </a:bodyPr>
          <a:lstStyle>
            <a:lvl1pPr>
              <a:defRPr sz="900">
                <a:solidFill>
                  <a:srgbClr val="000000"/>
                </a:solidFill>
                <a:latin typeface="Calibri" pitchFamily="34" charset="0"/>
                <a:ea typeface="ＭＳ Ｐゴシック" pitchFamily="34" charset="-128"/>
              </a:defRPr>
            </a:lvl1pPr>
          </a:lstStyle>
          <a:p>
            <a:pPr fontAlgn="base">
              <a:spcBef>
                <a:spcPct val="0"/>
              </a:spcBef>
              <a:spcAft>
                <a:spcPct val="0"/>
              </a:spcAft>
              <a:defRPr/>
            </a:pPr>
            <a:fld id="{4687EA15-DE66-4F57-A9A0-4A4D0EAA6ACF}" type="datetime1">
              <a:rPr lang="en-US">
                <a:cs typeface="Arial" pitchFamily="34" charset="0"/>
              </a:rPr>
              <a:pPr fontAlgn="base">
                <a:spcBef>
                  <a:spcPct val="0"/>
                </a:spcBef>
                <a:spcAft>
                  <a:spcPct val="0"/>
                </a:spcAft>
                <a:defRPr/>
              </a:pPr>
              <a:t>12/7/2016</a:t>
            </a:fld>
            <a:endParaRPr lang="en-US">
              <a:cs typeface="Arial" pitchFamily="34" charset="0"/>
            </a:endParaRPr>
          </a:p>
        </p:txBody>
      </p:sp>
      <p:sp>
        <p:nvSpPr>
          <p:cNvPr id="8" name="Footer Placeholder 4"/>
          <p:cNvSpPr>
            <a:spLocks noGrp="1"/>
          </p:cNvSpPr>
          <p:nvPr userDrawn="1">
            <p:ph type="ftr" sz="quarter" idx="11"/>
          </p:nvPr>
        </p:nvSpPr>
        <p:spPr>
          <a:xfrm>
            <a:off x="2347913" y="6592888"/>
            <a:ext cx="4454525" cy="255587"/>
          </a:xfrm>
          <a:prstGeom prst="rect">
            <a:avLst/>
          </a:prstGeom>
        </p:spPr>
        <p:txBody>
          <a:bodyPr vert="horz" wrap="square" lIns="91440" tIns="45720" rIns="91440" bIns="45720" numCol="1" anchor="t" anchorCtr="0" compatLnSpc="1">
            <a:prstTxWarp prst="textNoShape">
              <a:avLst/>
            </a:prstTxWarp>
          </a:bodyPr>
          <a:lstStyle>
            <a:lvl1pPr>
              <a:defRPr sz="900">
                <a:solidFill>
                  <a:srgbClr val="000000"/>
                </a:solidFill>
                <a:latin typeface="Calibri" pitchFamily="34" charset="0"/>
                <a:ea typeface="ＭＳ Ｐゴシック" pitchFamily="34" charset="-128"/>
              </a:defRPr>
            </a:lvl1pPr>
          </a:lstStyle>
          <a:p>
            <a:pPr fontAlgn="base">
              <a:spcBef>
                <a:spcPct val="0"/>
              </a:spcBef>
              <a:spcAft>
                <a:spcPct val="0"/>
              </a:spcAft>
              <a:defRPr/>
            </a:pPr>
            <a:endParaRPr lang="ru-RU">
              <a:cs typeface="Arial" pitchFamily="34" charset="0"/>
            </a:endParaRPr>
          </a:p>
        </p:txBody>
      </p:sp>
      <p:sp>
        <p:nvSpPr>
          <p:cNvPr id="10" name="Slide Number Placeholder 5"/>
          <p:cNvSpPr>
            <a:spLocks noGrp="1"/>
          </p:cNvSpPr>
          <p:nvPr userDrawn="1">
            <p:ph type="sldNum" sz="quarter" idx="12"/>
          </p:nvPr>
        </p:nvSpPr>
        <p:spPr>
          <a:xfrm>
            <a:off x="7162800" y="6553200"/>
            <a:ext cx="1905000" cy="228600"/>
          </a:xfrm>
          <a:prstGeom prst="rect">
            <a:avLst/>
          </a:prstGeom>
        </p:spPr>
        <p:txBody>
          <a:bodyPr vert="horz" wrap="square" lIns="91440" tIns="45720" rIns="91440" bIns="45720" numCol="1" anchor="t" anchorCtr="0" compatLnSpc="1">
            <a:prstTxWarp prst="textNoShape">
              <a:avLst/>
            </a:prstTxWarp>
          </a:bodyPr>
          <a:lstStyle>
            <a:lvl1pPr>
              <a:defRPr sz="900">
                <a:solidFill>
                  <a:srgbClr val="000000"/>
                </a:solidFill>
                <a:latin typeface="Calibri" pitchFamily="34" charset="0"/>
                <a:ea typeface="ＭＳ Ｐゴシック" pitchFamily="34" charset="-128"/>
              </a:defRPr>
            </a:lvl1pPr>
          </a:lstStyle>
          <a:p>
            <a:pPr fontAlgn="base">
              <a:spcBef>
                <a:spcPct val="0"/>
              </a:spcBef>
              <a:spcAft>
                <a:spcPct val="0"/>
              </a:spcAft>
              <a:defRPr/>
            </a:pPr>
            <a:fld id="{953202AC-0109-4793-8373-1F7513BD004C}" type="slidenum">
              <a:rPr lang="en-US">
                <a:cs typeface="Arial" pitchFamily="34" charset="0"/>
              </a:rPr>
              <a:pPr fontAlgn="base">
                <a:spcBef>
                  <a:spcPct val="0"/>
                </a:spcBef>
                <a:spcAft>
                  <a:spcPct val="0"/>
                </a:spcAft>
                <a:defRPr/>
              </a:pPr>
              <a:t>‹#›</a:t>
            </a:fld>
            <a:endParaRPr lang="en-US">
              <a:cs typeface="Arial" pitchFamily="34" charset="0"/>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8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2775102465"/>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PQ_divider_gray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7" name="Oval 6"/>
          <p:cNvSpPr/>
          <p:nvPr userDrawn="1"/>
        </p:nvSpPr>
        <p:spPr>
          <a:xfrm>
            <a:off x="6132286" y="3828148"/>
            <a:ext cx="1260929" cy="12609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3023797042"/>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descr="PQ_divider_gray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11" name="Title 1"/>
          <p:cNvSpPr>
            <a:spLocks noGrp="1"/>
          </p:cNvSpPr>
          <p:nvPr>
            <p:ph type="title"/>
          </p:nvPr>
        </p:nvSpPr>
        <p:spPr>
          <a:xfrm>
            <a:off x="722313" y="3982349"/>
            <a:ext cx="7772400" cy="1429138"/>
          </a:xfrm>
        </p:spPr>
        <p:txBody>
          <a:bodyPr anchor="t"/>
          <a:lstStyle>
            <a:lvl1pPr algn="ctr">
              <a:defRPr sz="4000" b="1" cap="all">
                <a:solidFill>
                  <a:schemeClr val="tx1">
                    <a:lumMod val="50000"/>
                    <a:lumOff val="50000"/>
                  </a:schemeClr>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spTree>
    <p:extLst>
      <p:ext uri="{BB962C8B-B14F-4D97-AF65-F5344CB8AC3E}">
        <p14:creationId xmlns="" xmlns:p14="http://schemas.microsoft.com/office/powerpoint/2010/main" val="3319884601"/>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sp>
        <p:nvSpPr>
          <p:cNvPr id="17" name="Rectangle 16"/>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1222791358"/>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17" name="Rectangle 16"/>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spTree>
    <p:extLst>
      <p:ext uri="{BB962C8B-B14F-4D97-AF65-F5344CB8AC3E}">
        <p14:creationId xmlns="" xmlns:p14="http://schemas.microsoft.com/office/powerpoint/2010/main" val="611165769"/>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947164558"/>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0" name="Picture 9"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2993474172"/>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66232111"/>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301158243"/>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pic>
        <p:nvPicPr>
          <p:cNvPr id="3" name="Picture 2" descr="Blank_PQ.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accent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 xmlns:p14="http://schemas.microsoft.com/office/powerpoint/2010/main" val="3382285784"/>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3" name="Picture 2" descr="PQ_divider_gray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accent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 xmlns:p14="http://schemas.microsoft.com/office/powerpoint/2010/main" val="39500912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9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367302574"/>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2327981979"/>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71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882575548"/>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3" name="Picture 2"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3456935688"/>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2" name="Picture 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756485189"/>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2" name="Picture 1"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116726512"/>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4" name="Picture 13"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576502130"/>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72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1175932762"/>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73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952029104"/>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947164558"/>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9901594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4151513082"/>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755959277"/>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534583942"/>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74_Title Slide">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2303062994"/>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75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64494692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165839286"/>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1450429706"/>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354427180"/>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827163899"/>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76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1680275864"/>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77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5616556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299518216"/>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2340325782"/>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1047976189"/>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564013654"/>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515900874"/>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78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3085180380"/>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79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232446489"/>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947164558"/>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1955524035"/>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524453204"/>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3195554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554242077"/>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80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1153299295"/>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81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49811901"/>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448391171"/>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507767604"/>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735751236"/>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623348949"/>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82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481306175"/>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83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91339419"/>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947164558"/>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1980181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662321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817730682"/>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206814829"/>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598847901"/>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84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4036417370"/>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85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578907167"/>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792128498"/>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1615386354"/>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824190342"/>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4039976041"/>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86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3648461869"/>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87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6501095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0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3200793301"/>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947164558"/>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3060422182"/>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936897269"/>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4207990382"/>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88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2775102465"/>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89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367302574"/>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4151513082"/>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299518216"/>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554242077"/>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8177306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91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019218771"/>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90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3200793301"/>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91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019218771"/>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285505329"/>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2053328099"/>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622421843"/>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991053778"/>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92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3874576927"/>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93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566821092"/>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3560624974"/>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633108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285505329"/>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542000736"/>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653081546"/>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94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172314850"/>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95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125972223"/>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619263773"/>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3976344212"/>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748870405"/>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623837626"/>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preserve="1" userDrawn="1">
  <p:cSld name="96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1695873335"/>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97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0514050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2053328099"/>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2170481914"/>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3503797196"/>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4276898831"/>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143194585"/>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preserve="1" userDrawn="1">
  <p:cSld name="98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417934147"/>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preserve="1" userDrawn="1">
  <p:cSld name="99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663292166"/>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657035031"/>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3010315130"/>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988719372"/>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40968979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622421843"/>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extLst>
              <p:ext uri="{D42A27DB-BD31-4B8C-83A1-F6EECF244321}">
                <p14:modId xmlns="" xmlns:p14="http://schemas.microsoft.com/office/powerpoint/2010/main" val="3899933285"/>
              </p:ext>
            </p:extLst>
          </p:nvPr>
        </p:nvGraphicFramePr>
        <p:xfrm>
          <a:off x="1588" y="1588"/>
          <a:ext cx="1587" cy="1587"/>
        </p:xfrm>
        <a:graphic>
          <a:graphicData uri="http://schemas.openxmlformats.org/presentationml/2006/ole">
            <p:oleObj spid="_x0000_s1939458" name="think-cell Slide" r:id="rId3" imgW="360" imgH="360" progId="">
              <p:embed/>
            </p:oleObj>
          </a:graphicData>
        </a:graphic>
      </p:graphicFrame>
      <p:sp>
        <p:nvSpPr>
          <p:cNvPr id="10" name="Rectangle 9"/>
          <p:cNvSpPr/>
          <p:nvPr userDrawn="1"/>
        </p:nvSpPr>
        <p:spPr>
          <a:xfrm>
            <a:off x="0" y="-18775"/>
            <a:ext cx="9144000" cy="1026247"/>
          </a:xfrm>
          <a:prstGeom prst="rect">
            <a:avLst/>
          </a:prstGeom>
          <a:solidFill>
            <a:schemeClr val="accent3"/>
          </a:solidFill>
          <a:ln w="9525" cap="flat" cmpd="sng" algn="ctr">
            <a:noFill/>
            <a:prstDash val="solid"/>
            <a:round/>
            <a:headEnd type="none" w="med" len="med"/>
            <a:tailEnd type="none" w="med" len="med"/>
          </a:ln>
          <a:effectLst/>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1900" b="1" kern="0">
              <a:solidFill>
                <a:prstClr val="white">
                  <a:lumMod val="95000"/>
                </a:prstClr>
              </a:solidFill>
              <a:effectLst>
                <a:outerShdw blurRad="50800" dist="25400" dir="2700000" algn="tl" rotWithShape="0">
                  <a:prstClr val="black">
                    <a:alpha val="40000"/>
                  </a:prstClr>
                </a:outerShdw>
              </a:effectLst>
            </a:endParaRPr>
          </a:p>
        </p:txBody>
      </p:sp>
      <p:sp>
        <p:nvSpPr>
          <p:cNvPr id="2" name="Title 1"/>
          <p:cNvSpPr>
            <a:spLocks noGrp="1"/>
          </p:cNvSpPr>
          <p:nvPr userDrawn="1">
            <p:ph type="title"/>
          </p:nvPr>
        </p:nvSpPr>
        <p:spPr>
          <a:xfrm>
            <a:off x="457200" y="0"/>
            <a:ext cx="8229600" cy="852493"/>
          </a:xfr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userDrawn="1">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userDrawn="1">
            <p:ph type="dt" sz="half" idx="10"/>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solidFill>
                  <a:srgbClr val="000000"/>
                </a:solidFill>
              </a:rPr>
              <a:pPr/>
              <a:t>12/7/2016</a:t>
            </a:fld>
            <a:endParaRPr lang="en-US" dirty="0">
              <a:solidFill>
                <a:srgbClr val="000000"/>
              </a:solidFill>
            </a:endParaRPr>
          </a:p>
        </p:txBody>
      </p:sp>
      <p:sp>
        <p:nvSpPr>
          <p:cNvPr id="8" name="Footer Placeholder 4"/>
          <p:cNvSpPr>
            <a:spLocks noGrp="1"/>
          </p:cNvSpPr>
          <p:nvPr userDrawn="1">
            <p:ph type="ftr" sz="quarter" idx="11"/>
          </p:nvPr>
        </p:nvSpPr>
        <p:spPr>
          <a:xfrm>
            <a:off x="2348519" y="6592424"/>
            <a:ext cx="4453486" cy="256822"/>
          </a:xfrm>
          <a:prstGeom prst="rect">
            <a:avLst/>
          </a:prstGeom>
        </p:spPr>
        <p:txBody>
          <a:bodyPr/>
          <a:lstStyle>
            <a:lvl1pPr>
              <a:defRPr sz="900">
                <a:solidFill>
                  <a:schemeClr val="tx1"/>
                </a:solidFill>
              </a:defRPr>
            </a:lvl1pPr>
          </a:lstStyle>
          <a:p>
            <a:endParaRPr lang="en-US" dirty="0">
              <a:solidFill>
                <a:srgbClr val="000000"/>
              </a:solidFill>
            </a:endParaRPr>
          </a:p>
        </p:txBody>
      </p:sp>
      <p:sp>
        <p:nvSpPr>
          <p:cNvPr id="9" name="Slide Number Placeholder 5"/>
          <p:cNvSpPr>
            <a:spLocks noGrp="1"/>
          </p:cNvSpPr>
          <p:nvPr userDrawn="1">
            <p:ph type="sldNum" sz="quarter" idx="12"/>
          </p:nvPr>
        </p:nvSpPr>
        <p:spPr>
          <a:xfrm>
            <a:off x="6866335" y="6592424"/>
            <a:ext cx="2133600" cy="256822"/>
          </a:xfrm>
          <a:prstGeom prst="rect">
            <a:avLst/>
          </a:prstGeom>
        </p:spPr>
        <p:txBody>
          <a:bodyPr/>
          <a:lstStyle>
            <a:lvl1pPr>
              <a:defRPr sz="900">
                <a:solidFill>
                  <a:schemeClr val="tx1"/>
                </a:solidFill>
              </a:defRPr>
            </a:lvl1pPr>
          </a:lstStyle>
          <a:p>
            <a:fld id="{FD79F44C-B0A7-3A42-A98F-236C7051F6BB}" type="slidenum">
              <a:rPr lang="en-US" smtClean="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2825150826"/>
      </p:ext>
    </p:extLst>
  </p:cSld>
  <p:clrMapOvr>
    <a:masterClrMapping/>
  </p:clrMapOvr>
  <p:timing>
    <p:tnLst>
      <p:par>
        <p:cTn id="1" dur="indefinite" restart="never" nodeType="tmRoot"/>
      </p:par>
    </p:tnLst>
  </p:timing>
</p:sldLayout>
</file>

<file path=ppt/slideLayouts/slideLayout75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0"/>
            <a:ext cx="7101550" cy="852493"/>
          </a:xfrm>
        </p:spPr>
        <p:txBody>
          <a:bodyPr/>
          <a:lstStyle/>
          <a:p>
            <a:r>
              <a:rPr lang="en-US" dirty="0" smtClean="0"/>
              <a:t>Click to edit Master title style</a:t>
            </a:r>
            <a:endParaRPr lang="en-US" dirty="0"/>
          </a:p>
        </p:txBody>
      </p:sp>
      <p:sp>
        <p:nvSpPr>
          <p:cNvPr id="3" name="Content Placeholder 2"/>
          <p:cNvSpPr>
            <a:spLocks noGrp="1"/>
          </p:cNvSpPr>
          <p:nvPr userDrawn="1">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userDrawn="1">
            <p:ph type="dt" sz="half" idx="10"/>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solidFill>
                  <a:srgbClr val="000000"/>
                </a:solidFill>
              </a:rPr>
              <a:pPr/>
              <a:t>12/7/2016</a:t>
            </a:fld>
            <a:endParaRPr lang="en-US" dirty="0">
              <a:solidFill>
                <a:srgbClr val="000000"/>
              </a:solidFill>
            </a:endParaRPr>
          </a:p>
        </p:txBody>
      </p:sp>
      <p:sp>
        <p:nvSpPr>
          <p:cNvPr id="8" name="Footer Placeholder 4"/>
          <p:cNvSpPr>
            <a:spLocks noGrp="1"/>
          </p:cNvSpPr>
          <p:nvPr userDrawn="1">
            <p:ph type="ftr" sz="quarter" idx="11"/>
          </p:nvPr>
        </p:nvSpPr>
        <p:spPr>
          <a:xfrm>
            <a:off x="2348519" y="6592424"/>
            <a:ext cx="4453486" cy="256822"/>
          </a:xfrm>
          <a:prstGeom prst="rect">
            <a:avLst/>
          </a:prstGeom>
        </p:spPr>
        <p:txBody>
          <a:bodyPr/>
          <a:lstStyle>
            <a:lvl1pPr>
              <a:defRPr sz="900">
                <a:solidFill>
                  <a:schemeClr val="tx1"/>
                </a:solidFill>
              </a:defRPr>
            </a:lvl1pPr>
          </a:lstStyle>
          <a:p>
            <a:endParaRPr lang="en-US" dirty="0">
              <a:solidFill>
                <a:srgbClr val="000000"/>
              </a:solidFill>
            </a:endParaRPr>
          </a:p>
        </p:txBody>
      </p:sp>
      <p:sp>
        <p:nvSpPr>
          <p:cNvPr id="9" name="Slide Number Placeholder 5"/>
          <p:cNvSpPr>
            <a:spLocks noGrp="1"/>
          </p:cNvSpPr>
          <p:nvPr userDrawn="1">
            <p:ph type="sldNum" sz="quarter" idx="12"/>
          </p:nvPr>
        </p:nvSpPr>
        <p:spPr>
          <a:xfrm>
            <a:off x="6866335" y="6592424"/>
            <a:ext cx="2133600" cy="256822"/>
          </a:xfrm>
          <a:prstGeom prst="rect">
            <a:avLst/>
          </a:prstGeom>
        </p:spPr>
        <p:txBody>
          <a:bodyPr/>
          <a:lstStyle>
            <a:lvl1pPr>
              <a:defRPr sz="900">
                <a:solidFill>
                  <a:schemeClr val="tx1"/>
                </a:solidFill>
              </a:defRPr>
            </a:lvl1pPr>
          </a:lstStyle>
          <a:p>
            <a:fld id="{FD79F44C-B0A7-3A42-A98F-236C7051F6BB}" type="slidenum">
              <a:rPr lang="en-US" smtClean="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1253367596"/>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0"/>
            <a:ext cx="7101550" cy="852493"/>
          </a:xfrm>
        </p:spPr>
        <p:txBody>
          <a:bodyPr/>
          <a:lstStyle/>
          <a:p>
            <a:r>
              <a:rPr lang="en-US" dirty="0" smtClean="0"/>
              <a:t>Click to edit Master title style</a:t>
            </a:r>
            <a:endParaRPr lang="en-US" dirty="0"/>
          </a:p>
        </p:txBody>
      </p:sp>
      <p:sp>
        <p:nvSpPr>
          <p:cNvPr id="3" name="Content Placeholder 2"/>
          <p:cNvSpPr>
            <a:spLocks noGrp="1"/>
          </p:cNvSpPr>
          <p:nvPr userDrawn="1">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userDrawn="1">
            <p:ph type="dt" sz="half" idx="10"/>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solidFill>
                  <a:srgbClr val="000000"/>
                </a:solidFill>
              </a:rPr>
              <a:pPr/>
              <a:t>12/7/2016</a:t>
            </a:fld>
            <a:endParaRPr lang="en-US" dirty="0">
              <a:solidFill>
                <a:srgbClr val="000000"/>
              </a:solidFill>
            </a:endParaRPr>
          </a:p>
        </p:txBody>
      </p:sp>
      <p:sp>
        <p:nvSpPr>
          <p:cNvPr id="8" name="Footer Placeholder 4"/>
          <p:cNvSpPr>
            <a:spLocks noGrp="1"/>
          </p:cNvSpPr>
          <p:nvPr userDrawn="1">
            <p:ph type="ftr" sz="quarter" idx="11"/>
          </p:nvPr>
        </p:nvSpPr>
        <p:spPr>
          <a:xfrm>
            <a:off x="2348519" y="6592424"/>
            <a:ext cx="4453486" cy="256822"/>
          </a:xfrm>
          <a:prstGeom prst="rect">
            <a:avLst/>
          </a:prstGeom>
        </p:spPr>
        <p:txBody>
          <a:bodyPr/>
          <a:lstStyle>
            <a:lvl1pPr>
              <a:defRPr sz="900">
                <a:solidFill>
                  <a:schemeClr val="tx1"/>
                </a:solidFill>
              </a:defRPr>
            </a:lvl1pPr>
          </a:lstStyle>
          <a:p>
            <a:endParaRPr lang="en-US" dirty="0">
              <a:solidFill>
                <a:srgbClr val="000000"/>
              </a:solidFill>
            </a:endParaRPr>
          </a:p>
        </p:txBody>
      </p:sp>
      <p:sp>
        <p:nvSpPr>
          <p:cNvPr id="9" name="Slide Number Placeholder 5"/>
          <p:cNvSpPr>
            <a:spLocks noGrp="1"/>
          </p:cNvSpPr>
          <p:nvPr userDrawn="1">
            <p:ph type="sldNum" sz="quarter" idx="12"/>
          </p:nvPr>
        </p:nvSpPr>
        <p:spPr>
          <a:xfrm>
            <a:off x="6866335" y="6592424"/>
            <a:ext cx="2133600" cy="256822"/>
          </a:xfrm>
          <a:prstGeom prst="rect">
            <a:avLst/>
          </a:prstGeom>
        </p:spPr>
        <p:txBody>
          <a:bodyPr/>
          <a:lstStyle>
            <a:lvl1pPr>
              <a:defRPr sz="900">
                <a:solidFill>
                  <a:schemeClr val="tx1"/>
                </a:solidFill>
              </a:defRPr>
            </a:lvl1pPr>
          </a:lstStyle>
          <a:p>
            <a:fld id="{FD79F44C-B0A7-3A42-A98F-236C7051F6BB}" type="slidenum">
              <a:rPr lang="en-US" smtClean="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2747025500"/>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4" name="Picture 13"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95325"/>
            <a:ext cx="9144000" cy="685800"/>
          </a:xfrm>
          <a:prstGeom prst="rect">
            <a:avLst/>
          </a:prstGeom>
        </p:spPr>
      </p:pic>
      <p:sp>
        <p:nvSpPr>
          <p:cNvPr id="3" name="Content Placeholder 2"/>
          <p:cNvSpPr>
            <a:spLocks noGrp="1"/>
          </p:cNvSpPr>
          <p:nvPr userDrawn="1">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userDrawn="1">
            <p:ph type="dt" sz="half" idx="10"/>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solidFill>
                  <a:srgbClr val="000000"/>
                </a:solidFill>
              </a:rPr>
              <a:pPr/>
              <a:t>12/7/2016</a:t>
            </a:fld>
            <a:endParaRPr lang="en-US" dirty="0">
              <a:solidFill>
                <a:srgbClr val="000000"/>
              </a:solidFill>
            </a:endParaRPr>
          </a:p>
        </p:txBody>
      </p:sp>
      <p:sp>
        <p:nvSpPr>
          <p:cNvPr id="9" name="Slide Number Placeholder 5"/>
          <p:cNvSpPr>
            <a:spLocks noGrp="1"/>
          </p:cNvSpPr>
          <p:nvPr userDrawn="1">
            <p:ph type="sldNum" sz="quarter" idx="12"/>
          </p:nvPr>
        </p:nvSpPr>
        <p:spPr>
          <a:xfrm>
            <a:off x="6866335" y="6592424"/>
            <a:ext cx="2133600" cy="256822"/>
          </a:xfrm>
          <a:prstGeom prst="rect">
            <a:avLst/>
          </a:prstGeom>
        </p:spPr>
        <p:txBody>
          <a:bodyPr/>
          <a:lstStyle>
            <a:lvl1pPr>
              <a:defRPr sz="900">
                <a:solidFill>
                  <a:schemeClr val="tx1"/>
                </a:solidFill>
              </a:defRPr>
            </a:lvl1pPr>
          </a:lstStyle>
          <a:p>
            <a:fld id="{FD79F44C-B0A7-3A42-A98F-236C7051F6BB}" type="slidenum">
              <a:rPr lang="en-US" smtClean="0">
                <a:solidFill>
                  <a:srgbClr val="000000"/>
                </a:solidFill>
              </a:rPr>
              <a:pPr/>
              <a:t>‹#›</a:t>
            </a:fld>
            <a:endParaRPr lang="en-US" dirty="0">
              <a:solidFill>
                <a:srgbClr val="000000"/>
              </a:solidFill>
            </a:endParaRPr>
          </a:p>
        </p:txBody>
      </p:sp>
      <p:sp>
        <p:nvSpPr>
          <p:cNvPr id="13" name="Title 1"/>
          <p:cNvSpPr>
            <a:spLocks noGrp="1"/>
          </p:cNvSpPr>
          <p:nvPr>
            <p:ph type="title"/>
          </p:nvPr>
        </p:nvSpPr>
        <p:spPr>
          <a:xfrm>
            <a:off x="457200" y="0"/>
            <a:ext cx="7101550" cy="852493"/>
          </a:xfrm>
        </p:spPr>
        <p:txBody>
          <a:bodyPr/>
          <a:lstStyle/>
          <a:p>
            <a:r>
              <a:rPr lang="en-US" dirty="0" smtClean="0"/>
              <a:t>Click to edit Master title style</a:t>
            </a:r>
            <a:endParaRPr lang="en-US" dirty="0"/>
          </a:p>
        </p:txBody>
      </p:sp>
    </p:spTree>
    <p:extLst>
      <p:ext uri="{BB962C8B-B14F-4D97-AF65-F5344CB8AC3E}">
        <p14:creationId xmlns="" xmlns:p14="http://schemas.microsoft.com/office/powerpoint/2010/main" val="86235372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userDrawn="1">
            <p:ph sz="half" idx="1"/>
          </p:nvPr>
        </p:nvSpPr>
        <p:spPr>
          <a:xfrm>
            <a:off x="457200" y="135663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Date Placeholder 3"/>
          <p:cNvSpPr>
            <a:spLocks noGrp="1"/>
          </p:cNvSpPr>
          <p:nvPr userDrawn="1">
            <p:ph type="dt" sz="half" idx="10"/>
          </p:nvPr>
        </p:nvSpPr>
        <p:spPr>
          <a:xfrm>
            <a:off x="144064" y="6592424"/>
            <a:ext cx="2133600" cy="256822"/>
          </a:xfrm>
          <a:prstGeom prst="rect">
            <a:avLst/>
          </a:prstGeom>
        </p:spPr>
        <p:txBody>
          <a:bodyPr/>
          <a:lstStyle>
            <a:lvl1pPr algn="l">
              <a:defRPr sz="900">
                <a:solidFill>
                  <a:schemeClr val="tx1"/>
                </a:solidFill>
              </a:defRPr>
            </a:lvl1pPr>
          </a:lstStyle>
          <a:p>
            <a:fld id="{F96874C0-3CF2-6A4F-9538-38078D6674CF}" type="datetime1">
              <a:rPr lang="en-US" smtClean="0">
                <a:solidFill>
                  <a:srgbClr val="000000"/>
                </a:solidFill>
              </a:rPr>
              <a:pPr/>
              <a:t>12/7/2016</a:t>
            </a:fld>
            <a:endParaRPr lang="en-US" dirty="0">
              <a:solidFill>
                <a:srgbClr val="000000"/>
              </a:solidFill>
            </a:endParaRPr>
          </a:p>
        </p:txBody>
      </p:sp>
      <p:sp>
        <p:nvSpPr>
          <p:cNvPr id="17" name="Footer Placeholder 4"/>
          <p:cNvSpPr>
            <a:spLocks noGrp="1"/>
          </p:cNvSpPr>
          <p:nvPr userDrawn="1">
            <p:ph type="ftr" sz="quarter" idx="11"/>
          </p:nvPr>
        </p:nvSpPr>
        <p:spPr>
          <a:xfrm>
            <a:off x="2348519" y="6592424"/>
            <a:ext cx="4453486" cy="256822"/>
          </a:xfrm>
          <a:prstGeom prst="rect">
            <a:avLst/>
          </a:prstGeom>
        </p:spPr>
        <p:txBody>
          <a:bodyPr/>
          <a:lstStyle>
            <a:lvl1pPr algn="ctr">
              <a:defRPr sz="900">
                <a:solidFill>
                  <a:schemeClr val="tx1"/>
                </a:solidFill>
              </a:defRPr>
            </a:lvl1pPr>
          </a:lstStyle>
          <a:p>
            <a:endParaRPr lang="en-US" dirty="0">
              <a:solidFill>
                <a:srgbClr val="000000"/>
              </a:solidFill>
            </a:endParaRPr>
          </a:p>
        </p:txBody>
      </p:sp>
      <p:sp>
        <p:nvSpPr>
          <p:cNvPr id="18" name="Slide Number Placeholder 5"/>
          <p:cNvSpPr>
            <a:spLocks noGrp="1"/>
          </p:cNvSpPr>
          <p:nvPr userDrawn="1">
            <p:ph type="sldNum" sz="quarter" idx="12"/>
          </p:nvPr>
        </p:nvSpPr>
        <p:spPr>
          <a:xfrm>
            <a:off x="6866335" y="6592424"/>
            <a:ext cx="2133600" cy="256822"/>
          </a:xfrm>
          <a:prstGeom prst="rect">
            <a:avLst/>
          </a:prstGeom>
        </p:spPr>
        <p:txBody>
          <a:bodyPr/>
          <a:lstStyle>
            <a:lvl1pPr algn="r">
              <a:defRPr sz="900">
                <a:solidFill>
                  <a:schemeClr val="tx1"/>
                </a:solidFill>
              </a:defRPr>
            </a:lvl1pPr>
          </a:lstStyle>
          <a:p>
            <a:fld id="{FD79F44C-B0A7-3A42-A98F-236C7051F6BB}" type="slidenum">
              <a:rPr lang="en-US" smtClean="0">
                <a:solidFill>
                  <a:srgbClr val="000000"/>
                </a:solidFill>
              </a:rPr>
              <a:pPr/>
              <a:t>‹#›</a:t>
            </a:fld>
            <a:endParaRPr lang="en-US" dirty="0">
              <a:solidFill>
                <a:srgbClr val="000000"/>
              </a:solidFill>
            </a:endParaRPr>
          </a:p>
        </p:txBody>
      </p:sp>
      <p:sp>
        <p:nvSpPr>
          <p:cNvPr id="21" name="Picture Placeholder 19"/>
          <p:cNvSpPr>
            <a:spLocks noGrp="1"/>
          </p:cNvSpPr>
          <p:nvPr>
            <p:ph type="pic" sz="quarter" idx="13"/>
          </p:nvPr>
        </p:nvSpPr>
        <p:spPr>
          <a:xfrm>
            <a:off x="4648200" y="1357313"/>
            <a:ext cx="4038600" cy="4525962"/>
          </a:xfrm>
        </p:spPr>
        <p:txBody>
          <a:bodyPr>
            <a:normAutofit/>
          </a:bodyPr>
          <a:lstStyle>
            <a:lvl1pPr>
              <a:defRPr sz="2000"/>
            </a:lvl1pPr>
          </a:lstStyle>
          <a:p>
            <a:endParaRPr lang="en-US" dirty="0"/>
          </a:p>
        </p:txBody>
      </p:sp>
      <p:sp>
        <p:nvSpPr>
          <p:cNvPr id="10" name="Title 1"/>
          <p:cNvSpPr>
            <a:spLocks noGrp="1"/>
          </p:cNvSpPr>
          <p:nvPr>
            <p:ph type="title"/>
          </p:nvPr>
        </p:nvSpPr>
        <p:spPr>
          <a:xfrm>
            <a:off x="457200" y="0"/>
            <a:ext cx="7101550" cy="852493"/>
          </a:xfrm>
        </p:spPr>
        <p:txBody>
          <a:bodyPr/>
          <a:lstStyle/>
          <a:p>
            <a:r>
              <a:rPr lang="en-US" dirty="0" smtClean="0"/>
              <a:t>Click to edit Master title style</a:t>
            </a:r>
            <a:endParaRPr lang="en-US" dirty="0"/>
          </a:p>
        </p:txBody>
      </p:sp>
    </p:spTree>
    <p:extLst>
      <p:ext uri="{BB962C8B-B14F-4D97-AF65-F5344CB8AC3E}">
        <p14:creationId xmlns="" xmlns:p14="http://schemas.microsoft.com/office/powerpoint/2010/main" val="3519520393"/>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userDrawn="1">
            <p:ph sz="half" idx="1"/>
          </p:nvPr>
        </p:nvSpPr>
        <p:spPr>
          <a:xfrm>
            <a:off x="457200" y="135663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Date Placeholder 3"/>
          <p:cNvSpPr>
            <a:spLocks noGrp="1"/>
          </p:cNvSpPr>
          <p:nvPr userDrawn="1">
            <p:ph type="dt" sz="half" idx="10"/>
          </p:nvPr>
        </p:nvSpPr>
        <p:spPr>
          <a:xfrm>
            <a:off x="144064" y="6592424"/>
            <a:ext cx="2133600" cy="256822"/>
          </a:xfrm>
          <a:prstGeom prst="rect">
            <a:avLst/>
          </a:prstGeom>
        </p:spPr>
        <p:txBody>
          <a:bodyPr/>
          <a:lstStyle>
            <a:lvl1pPr algn="l">
              <a:defRPr sz="900">
                <a:solidFill>
                  <a:schemeClr val="tx1"/>
                </a:solidFill>
              </a:defRPr>
            </a:lvl1pPr>
          </a:lstStyle>
          <a:p>
            <a:fld id="{F96874C0-3CF2-6A4F-9538-38078D6674CF}" type="datetime1">
              <a:rPr lang="en-US" smtClean="0">
                <a:solidFill>
                  <a:srgbClr val="000000"/>
                </a:solidFill>
              </a:rPr>
              <a:pPr/>
              <a:t>12/7/2016</a:t>
            </a:fld>
            <a:endParaRPr lang="en-US" dirty="0">
              <a:solidFill>
                <a:srgbClr val="000000"/>
              </a:solidFill>
            </a:endParaRPr>
          </a:p>
        </p:txBody>
      </p:sp>
      <p:sp>
        <p:nvSpPr>
          <p:cNvPr id="17" name="Footer Placeholder 4"/>
          <p:cNvSpPr>
            <a:spLocks noGrp="1"/>
          </p:cNvSpPr>
          <p:nvPr userDrawn="1">
            <p:ph type="ftr" sz="quarter" idx="11"/>
          </p:nvPr>
        </p:nvSpPr>
        <p:spPr>
          <a:xfrm>
            <a:off x="2348519" y="6592424"/>
            <a:ext cx="4453486" cy="256822"/>
          </a:xfrm>
          <a:prstGeom prst="rect">
            <a:avLst/>
          </a:prstGeom>
        </p:spPr>
        <p:txBody>
          <a:bodyPr/>
          <a:lstStyle>
            <a:lvl1pPr algn="ctr">
              <a:defRPr sz="900">
                <a:solidFill>
                  <a:schemeClr val="tx1"/>
                </a:solidFill>
              </a:defRPr>
            </a:lvl1pPr>
          </a:lstStyle>
          <a:p>
            <a:endParaRPr lang="en-US" dirty="0">
              <a:solidFill>
                <a:srgbClr val="000000"/>
              </a:solidFill>
            </a:endParaRPr>
          </a:p>
        </p:txBody>
      </p:sp>
      <p:sp>
        <p:nvSpPr>
          <p:cNvPr id="18" name="Slide Number Placeholder 5"/>
          <p:cNvSpPr>
            <a:spLocks noGrp="1"/>
          </p:cNvSpPr>
          <p:nvPr userDrawn="1">
            <p:ph type="sldNum" sz="quarter" idx="12"/>
          </p:nvPr>
        </p:nvSpPr>
        <p:spPr>
          <a:xfrm>
            <a:off x="6866335" y="6592424"/>
            <a:ext cx="2133600" cy="256822"/>
          </a:xfrm>
          <a:prstGeom prst="rect">
            <a:avLst/>
          </a:prstGeom>
        </p:spPr>
        <p:txBody>
          <a:bodyPr/>
          <a:lstStyle>
            <a:lvl1pPr algn="r">
              <a:defRPr sz="900">
                <a:solidFill>
                  <a:schemeClr val="tx1"/>
                </a:solidFill>
              </a:defRPr>
            </a:lvl1pPr>
          </a:lstStyle>
          <a:p>
            <a:fld id="{FD79F44C-B0A7-3A42-A98F-236C7051F6BB}" type="slidenum">
              <a:rPr lang="en-US" smtClean="0">
                <a:solidFill>
                  <a:srgbClr val="000000"/>
                </a:solidFill>
              </a:rPr>
              <a:pPr/>
              <a:t>‹#›</a:t>
            </a:fld>
            <a:endParaRPr lang="en-US" dirty="0">
              <a:solidFill>
                <a:srgbClr val="000000"/>
              </a:solidFill>
            </a:endParaRPr>
          </a:p>
        </p:txBody>
      </p:sp>
      <p:sp>
        <p:nvSpPr>
          <p:cNvPr id="12" name="Chart Placeholder 4"/>
          <p:cNvSpPr>
            <a:spLocks noGrp="1"/>
          </p:cNvSpPr>
          <p:nvPr>
            <p:ph type="chart" sz="quarter" idx="14"/>
          </p:nvPr>
        </p:nvSpPr>
        <p:spPr>
          <a:xfrm>
            <a:off x="4648200" y="1357313"/>
            <a:ext cx="4038600" cy="4525962"/>
          </a:xfrm>
        </p:spPr>
        <p:txBody>
          <a:bodyPr>
            <a:normAutofit/>
          </a:bodyPr>
          <a:lstStyle>
            <a:lvl1pPr>
              <a:defRPr sz="2000"/>
            </a:lvl1pPr>
          </a:lstStyle>
          <a:p>
            <a:endParaRPr lang="en-US" dirty="0"/>
          </a:p>
        </p:txBody>
      </p:sp>
      <p:sp>
        <p:nvSpPr>
          <p:cNvPr id="10" name="Title 1"/>
          <p:cNvSpPr>
            <a:spLocks noGrp="1"/>
          </p:cNvSpPr>
          <p:nvPr>
            <p:ph type="title"/>
          </p:nvPr>
        </p:nvSpPr>
        <p:spPr>
          <a:xfrm>
            <a:off x="457200" y="0"/>
            <a:ext cx="7101550" cy="852493"/>
          </a:xfrm>
        </p:spPr>
        <p:txBody>
          <a:bodyPr/>
          <a:lstStyle/>
          <a:p>
            <a:r>
              <a:rPr lang="en-US" dirty="0" smtClean="0"/>
              <a:t>Click to edit Master title style</a:t>
            </a:r>
            <a:endParaRPr lang="en-US" dirty="0"/>
          </a:p>
        </p:txBody>
      </p:sp>
    </p:spTree>
    <p:extLst>
      <p:ext uri="{BB962C8B-B14F-4D97-AF65-F5344CB8AC3E}">
        <p14:creationId xmlns="" xmlns:p14="http://schemas.microsoft.com/office/powerpoint/2010/main" val="709690541"/>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Date Placeholder 3"/>
          <p:cNvSpPr>
            <a:spLocks noGrp="1"/>
          </p:cNvSpPr>
          <p:nvPr userDrawn="1">
            <p:ph type="dt" sz="half" idx="10"/>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solidFill>
                  <a:srgbClr val="000000"/>
                </a:solidFill>
              </a:rPr>
              <a:pPr/>
              <a:t>12/7/2016</a:t>
            </a:fld>
            <a:endParaRPr lang="en-US" dirty="0">
              <a:solidFill>
                <a:srgbClr val="000000"/>
              </a:solidFill>
            </a:endParaRPr>
          </a:p>
        </p:txBody>
      </p:sp>
      <p:sp>
        <p:nvSpPr>
          <p:cNvPr id="14" name="Footer Placeholder 4"/>
          <p:cNvSpPr>
            <a:spLocks noGrp="1"/>
          </p:cNvSpPr>
          <p:nvPr userDrawn="1">
            <p:ph type="ftr" sz="quarter" idx="11"/>
          </p:nvPr>
        </p:nvSpPr>
        <p:spPr>
          <a:xfrm>
            <a:off x="2348519" y="6592424"/>
            <a:ext cx="4453486" cy="256822"/>
          </a:xfrm>
          <a:prstGeom prst="rect">
            <a:avLst/>
          </a:prstGeom>
        </p:spPr>
        <p:txBody>
          <a:bodyPr/>
          <a:lstStyle>
            <a:lvl1pPr>
              <a:defRPr sz="900">
                <a:solidFill>
                  <a:schemeClr val="tx1"/>
                </a:solidFill>
              </a:defRPr>
            </a:lvl1pPr>
          </a:lstStyle>
          <a:p>
            <a:endParaRPr lang="en-US" dirty="0">
              <a:solidFill>
                <a:srgbClr val="000000"/>
              </a:solidFill>
            </a:endParaRPr>
          </a:p>
        </p:txBody>
      </p:sp>
      <p:sp>
        <p:nvSpPr>
          <p:cNvPr id="15" name="Slide Number Placeholder 5"/>
          <p:cNvSpPr>
            <a:spLocks noGrp="1"/>
          </p:cNvSpPr>
          <p:nvPr userDrawn="1">
            <p:ph type="sldNum" sz="quarter" idx="12"/>
          </p:nvPr>
        </p:nvSpPr>
        <p:spPr>
          <a:xfrm>
            <a:off x="6866335" y="6592424"/>
            <a:ext cx="2133600" cy="256822"/>
          </a:xfrm>
          <a:prstGeom prst="rect">
            <a:avLst/>
          </a:prstGeom>
        </p:spPr>
        <p:txBody>
          <a:bodyPr/>
          <a:lstStyle>
            <a:lvl1pPr>
              <a:defRPr sz="900">
                <a:solidFill>
                  <a:schemeClr val="tx1"/>
                </a:solidFill>
              </a:defRPr>
            </a:lvl1pPr>
          </a:lstStyle>
          <a:p>
            <a:fld id="{FD79F44C-B0A7-3A42-A98F-236C7051F6BB}" type="slidenum">
              <a:rPr lang="en-US" smtClean="0">
                <a:solidFill>
                  <a:srgbClr val="000000"/>
                </a:solidFill>
              </a:rPr>
              <a:pPr/>
              <a:t>‹#›</a:t>
            </a:fld>
            <a:endParaRPr lang="en-US" dirty="0">
              <a:solidFill>
                <a:srgbClr val="000000"/>
              </a:solidFill>
            </a:endParaRPr>
          </a:p>
        </p:txBody>
      </p:sp>
      <p:sp>
        <p:nvSpPr>
          <p:cNvPr id="17"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Picture Placeholder 2"/>
          <p:cNvSpPr>
            <a:spLocks noGrp="1"/>
          </p:cNvSpPr>
          <p:nvPr>
            <p:ph type="pic" idx="1"/>
          </p:nvPr>
        </p:nvSpPr>
        <p:spPr>
          <a:xfrm>
            <a:off x="0" y="914400"/>
            <a:ext cx="9144000" cy="5339216"/>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Title 1"/>
          <p:cNvSpPr>
            <a:spLocks noGrp="1"/>
          </p:cNvSpPr>
          <p:nvPr>
            <p:ph type="title"/>
          </p:nvPr>
        </p:nvSpPr>
        <p:spPr>
          <a:xfrm>
            <a:off x="457200" y="0"/>
            <a:ext cx="7101550" cy="852493"/>
          </a:xfrm>
        </p:spPr>
        <p:txBody>
          <a:bodyPr/>
          <a:lstStyle/>
          <a:p>
            <a:r>
              <a:rPr lang="en-US" dirty="0" smtClean="0"/>
              <a:t>Click to edit Master title style</a:t>
            </a:r>
            <a:endParaRPr lang="en-US" dirty="0"/>
          </a:p>
        </p:txBody>
      </p:sp>
    </p:spTree>
    <p:extLst>
      <p:ext uri="{BB962C8B-B14F-4D97-AF65-F5344CB8AC3E}">
        <p14:creationId xmlns="" xmlns:p14="http://schemas.microsoft.com/office/powerpoint/2010/main" val="200792150"/>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253616"/>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20" name="Date Placeholder 3"/>
          <p:cNvSpPr>
            <a:spLocks noGrp="1"/>
          </p:cNvSpPr>
          <p:nvPr>
            <p:ph type="dt" sz="half" idx="10"/>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solidFill>
                  <a:srgbClr val="000000"/>
                </a:solidFill>
              </a:rPr>
              <a:pPr/>
              <a:t>12/7/2016</a:t>
            </a:fld>
            <a:endParaRPr lang="en-US" dirty="0">
              <a:solidFill>
                <a:srgbClr val="000000"/>
              </a:solidFill>
            </a:endParaRPr>
          </a:p>
        </p:txBody>
      </p:sp>
      <p:sp>
        <p:nvSpPr>
          <p:cNvPr id="21" name="Footer Placeholder 4"/>
          <p:cNvSpPr>
            <a:spLocks noGrp="1"/>
          </p:cNvSpPr>
          <p:nvPr>
            <p:ph type="ftr" sz="quarter" idx="11"/>
          </p:nvPr>
        </p:nvSpPr>
        <p:spPr>
          <a:xfrm>
            <a:off x="2348519" y="6592424"/>
            <a:ext cx="4453486" cy="256822"/>
          </a:xfrm>
          <a:prstGeom prst="rect">
            <a:avLst/>
          </a:prstGeom>
        </p:spPr>
        <p:txBody>
          <a:bodyPr/>
          <a:lstStyle>
            <a:lvl1pPr>
              <a:defRPr sz="900">
                <a:solidFill>
                  <a:schemeClr val="tx1"/>
                </a:solidFill>
              </a:defRPr>
            </a:lvl1pPr>
          </a:lstStyle>
          <a:p>
            <a:endParaRPr lang="en-US" dirty="0">
              <a:solidFill>
                <a:srgbClr val="000000"/>
              </a:solidFill>
            </a:endParaRPr>
          </a:p>
        </p:txBody>
      </p:sp>
      <p:sp>
        <p:nvSpPr>
          <p:cNvPr id="22" name="Slide Number Placeholder 5"/>
          <p:cNvSpPr>
            <a:spLocks noGrp="1"/>
          </p:cNvSpPr>
          <p:nvPr>
            <p:ph type="sldNum" sz="quarter" idx="12"/>
          </p:nvPr>
        </p:nvSpPr>
        <p:spPr>
          <a:xfrm>
            <a:off x="6866335" y="6592424"/>
            <a:ext cx="2133600" cy="256822"/>
          </a:xfrm>
          <a:prstGeom prst="rect">
            <a:avLst/>
          </a:prstGeom>
        </p:spPr>
        <p:txBody>
          <a:bodyPr/>
          <a:lstStyle>
            <a:lvl1pPr>
              <a:defRPr sz="900">
                <a:solidFill>
                  <a:schemeClr val="tx1"/>
                </a:solidFill>
              </a:defRPr>
            </a:lvl1pPr>
          </a:lstStyle>
          <a:p>
            <a:fld id="{FD79F44C-B0A7-3A42-A98F-236C7051F6BB}" type="slidenum">
              <a:rPr lang="en-US" smtClean="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1632872769"/>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C9E91965-2896-4A43-9475-723E0E758E8C}"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2"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991053778"/>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8"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9"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latin typeface="Arial"/>
                <a:cs typeface="Arial"/>
              </a:defRPr>
            </a:lvl1pPr>
          </a:lstStyle>
          <a:p>
            <a:r>
              <a:rPr lang="en-US" smtClean="0"/>
              <a:t>Click to edit Master title style</a:t>
            </a:r>
            <a:endParaRPr lang="en-US" dirty="0"/>
          </a:p>
        </p:txBody>
      </p:sp>
    </p:spTree>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92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3874576927"/>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3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566821092"/>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fld id="{CB849759-3B26-4A7A-A0D8-05BD75E55543}" type="datetimeFigureOut">
              <a:rPr lang="en-US">
                <a:solidFill>
                  <a:prstClr val="black"/>
                </a:solidFill>
              </a:rPr>
              <a:pPr>
                <a:defRPr/>
              </a:pPr>
              <a:t>12/7/2016</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fld id="{BEEF1BFC-18F2-4385-B2CB-4D15EB72B3E4}" type="slidenum">
              <a:rPr lang="en-US">
                <a:solidFill>
                  <a:prstClr val="black"/>
                </a:solidFill>
              </a:rPr>
              <a:pPr>
                <a:defRPr/>
              </a:pPr>
              <a:t>‹#›</a:t>
            </a:fld>
            <a:endParaRPr lang="en-US" dirty="0">
              <a:solidFill>
                <a:prstClr val="black"/>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3560624974"/>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Oval 4"/>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Oval 5"/>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Oval 6"/>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10" name="Picture 10" descr="Footer_3.jpg"/>
          <p:cNvPicPr>
            <a:picLocks noChangeAspect="1"/>
          </p:cNvPicPr>
          <p:nvPr userDrawn="1"/>
        </p:nvPicPr>
        <p:blipFill>
          <a:blip r:embed="rId2"/>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3"/>
            <a:ext cx="7772400" cy="2193727"/>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5"/>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5" name="Picture 6" descr="PQ_header.png"/>
          <p:cNvPicPr>
            <a:picLocks noChangeAspect="1"/>
          </p:cNvPicPr>
          <p:nvPr userDrawn="1"/>
        </p:nvPicPr>
        <p:blipFill>
          <a:blip r:embed="rId2"/>
          <a:srcRect/>
          <a:stretch>
            <a:fillRect/>
          </a:stretch>
        </p:blipFill>
        <p:spPr bwMode="auto">
          <a:xfrm>
            <a:off x="0" y="0"/>
            <a:ext cx="9144000" cy="914400"/>
          </a:xfrm>
          <a:prstGeom prst="rect">
            <a:avLst/>
          </a:prstGeom>
          <a:noFill/>
          <a:ln w="9525">
            <a:noFill/>
            <a:miter lim="800000"/>
            <a:headEnd/>
            <a:tailEnd/>
          </a:ln>
        </p:spPr>
      </p:pic>
      <p:sp>
        <p:nvSpPr>
          <p:cNvPr id="6" name="Rectangle 4"/>
          <p:cNvSpPr/>
          <p:nvPr userDrawn="1"/>
        </p:nvSpPr>
        <p:spPr>
          <a:xfrm>
            <a:off x="0" y="852488"/>
            <a:ext cx="9144000" cy="6191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Picture Placeholder 2"/>
          <p:cNvSpPr>
            <a:spLocks noGrp="1"/>
          </p:cNvSpPr>
          <p:nvPr>
            <p:ph type="pic" idx="1"/>
          </p:nvPr>
        </p:nvSpPr>
        <p:spPr>
          <a:xfrm>
            <a:off x="0" y="914400"/>
            <a:ext cx="9144000" cy="533921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Date Placeholder 3"/>
          <p:cNvSpPr>
            <a:spLocks noGrp="1"/>
          </p:cNvSpPr>
          <p:nvPr userDrawn="1">
            <p:ph type="dt" sz="half" idx="10"/>
          </p:nvPr>
        </p:nvSpPr>
        <p:spPr>
          <a:xfrm>
            <a:off x="76200" y="6553200"/>
            <a:ext cx="1905000" cy="228600"/>
          </a:xfrm>
          <a:prstGeom prst="rect">
            <a:avLst/>
          </a:prstGeom>
        </p:spPr>
        <p:txBody>
          <a:bodyPr/>
          <a:lstStyle>
            <a:lvl1pPr defTabSz="914400" fontAlgn="base">
              <a:spcBef>
                <a:spcPct val="0"/>
              </a:spcBef>
              <a:spcAft>
                <a:spcPct val="0"/>
              </a:spcAft>
              <a:defRPr sz="900">
                <a:solidFill>
                  <a:srgbClr val="000000"/>
                </a:solidFill>
                <a:latin typeface="Calibri" charset="0"/>
                <a:ea typeface="ＭＳ Ｐゴシック" charset="0"/>
                <a:cs typeface="ＭＳ Ｐゴシック" charset="0"/>
              </a:defRPr>
            </a:lvl1pPr>
          </a:lstStyle>
          <a:p>
            <a:pPr>
              <a:defRPr/>
            </a:pPr>
            <a:fld id="{0F68BBAE-32CC-498A-A4A7-4F4254CD8190}" type="datetime1">
              <a:rPr lang="en-US"/>
              <a:pPr>
                <a:defRPr/>
              </a:pPr>
              <a:t>12/7/2016</a:t>
            </a:fld>
            <a:endParaRPr lang="en-US" dirty="0"/>
          </a:p>
        </p:txBody>
      </p:sp>
      <p:sp>
        <p:nvSpPr>
          <p:cNvPr id="8" name="Footer Placeholder 4"/>
          <p:cNvSpPr>
            <a:spLocks noGrp="1"/>
          </p:cNvSpPr>
          <p:nvPr userDrawn="1">
            <p:ph type="ftr" sz="quarter" idx="11"/>
          </p:nvPr>
        </p:nvSpPr>
        <p:spPr>
          <a:xfrm>
            <a:off x="2347913" y="6592888"/>
            <a:ext cx="4454525" cy="255587"/>
          </a:xfrm>
          <a:prstGeom prst="rect">
            <a:avLst/>
          </a:prstGeom>
        </p:spPr>
        <p:txBody>
          <a:bodyPr/>
          <a:lstStyle>
            <a:lvl1pPr defTabSz="914400" fontAlgn="base">
              <a:spcBef>
                <a:spcPct val="0"/>
              </a:spcBef>
              <a:spcAft>
                <a:spcPct val="0"/>
              </a:spcAft>
              <a:defRPr sz="900">
                <a:solidFill>
                  <a:srgbClr val="000000"/>
                </a:solidFill>
                <a:latin typeface="Calibri" charset="0"/>
                <a:ea typeface="ＭＳ Ｐゴシック" charset="0"/>
                <a:cs typeface="ＭＳ Ｐゴシック" charset="0"/>
              </a:defRPr>
            </a:lvl1pPr>
          </a:lstStyle>
          <a:p>
            <a:pPr>
              <a:defRPr/>
            </a:pPr>
            <a:endParaRPr lang="en-US"/>
          </a:p>
        </p:txBody>
      </p:sp>
      <p:sp>
        <p:nvSpPr>
          <p:cNvPr id="10" name="Slide Number Placeholder 5"/>
          <p:cNvSpPr>
            <a:spLocks noGrp="1"/>
          </p:cNvSpPr>
          <p:nvPr userDrawn="1">
            <p:ph type="sldNum" sz="quarter" idx="12"/>
          </p:nvPr>
        </p:nvSpPr>
        <p:spPr>
          <a:xfrm>
            <a:off x="7162800" y="6553200"/>
            <a:ext cx="1905000" cy="228600"/>
          </a:xfrm>
          <a:prstGeom prst="rect">
            <a:avLst/>
          </a:prstGeom>
        </p:spPr>
        <p:txBody>
          <a:bodyPr/>
          <a:lstStyle>
            <a:lvl1pPr defTabSz="914400" fontAlgn="base">
              <a:spcBef>
                <a:spcPct val="0"/>
              </a:spcBef>
              <a:spcAft>
                <a:spcPct val="0"/>
              </a:spcAft>
              <a:defRPr sz="900">
                <a:solidFill>
                  <a:srgbClr val="000000"/>
                </a:solidFill>
                <a:latin typeface="Calibri" charset="0"/>
                <a:ea typeface="ＭＳ Ｐゴシック" charset="0"/>
                <a:cs typeface="ＭＳ Ｐゴシック" charset="0"/>
              </a:defRPr>
            </a:lvl1pPr>
          </a:lstStyle>
          <a:p>
            <a:pPr>
              <a:defRPr/>
            </a:pPr>
            <a:fld id="{3FA44644-4729-4DBC-8992-BAA40174815D}" type="slidenum">
              <a:rPr lang="en-US"/>
              <a:pPr>
                <a:defRPr/>
              </a:pPr>
              <a:t>‹#›</a:t>
            </a:fld>
            <a:endParaRPr lang="en-US" dirty="0"/>
          </a:p>
        </p:txBody>
      </p:sp>
    </p:spTree>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2"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8"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9"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latin typeface="Arial"/>
                <a:cs typeface="Arial"/>
              </a:defRPr>
            </a:lvl1pPr>
          </a:lstStyle>
          <a:p>
            <a:r>
              <a:rPr lang="en-US" smtClean="0"/>
              <a:t>Click to edit Master title style</a:t>
            </a:r>
            <a:endParaRPr lang="en-US" dirty="0"/>
          </a:p>
        </p:txBody>
      </p:sp>
    </p:spTree>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3011582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63310876"/>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542000736"/>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653081546"/>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fld id="{CB849759-3B26-4A7A-A0D8-05BD75E55543}" type="datetimeFigureOut">
              <a:rPr lang="en-US">
                <a:solidFill>
                  <a:prstClr val="black"/>
                </a:solidFill>
              </a:rPr>
              <a:pPr>
                <a:defRPr/>
              </a:pPr>
              <a:t>12/7/2016</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fld id="{BEEF1BFC-18F2-4385-B2CB-4D15EB72B3E4}" type="slidenum">
              <a:rPr lang="en-US">
                <a:solidFill>
                  <a:prstClr val="black"/>
                </a:solidFill>
              </a:rPr>
              <a:pPr>
                <a:defRPr/>
              </a:pPr>
              <a:t>‹#›</a:t>
            </a:fld>
            <a:endParaRPr lang="en-US" dirty="0">
              <a:solidFill>
                <a:prstClr val="black"/>
              </a:solidFill>
            </a:endParaRPr>
          </a:p>
        </p:txBody>
      </p:sp>
    </p:spTree>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Oval 4"/>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Oval 5"/>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Oval 6"/>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10" name="Picture 10" descr="Footer_3.jpg"/>
          <p:cNvPicPr>
            <a:picLocks noChangeAspect="1"/>
          </p:cNvPicPr>
          <p:nvPr userDrawn="1"/>
        </p:nvPicPr>
        <p:blipFill>
          <a:blip r:embed="rId2"/>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3"/>
            <a:ext cx="7772400" cy="2193727"/>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5"/>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5" name="Picture 6" descr="PQ_header.png"/>
          <p:cNvPicPr>
            <a:picLocks noChangeAspect="1"/>
          </p:cNvPicPr>
          <p:nvPr userDrawn="1"/>
        </p:nvPicPr>
        <p:blipFill>
          <a:blip r:embed="rId2"/>
          <a:srcRect/>
          <a:stretch>
            <a:fillRect/>
          </a:stretch>
        </p:blipFill>
        <p:spPr bwMode="auto">
          <a:xfrm>
            <a:off x="0" y="0"/>
            <a:ext cx="9144000" cy="914400"/>
          </a:xfrm>
          <a:prstGeom prst="rect">
            <a:avLst/>
          </a:prstGeom>
          <a:noFill/>
          <a:ln w="9525">
            <a:noFill/>
            <a:miter lim="800000"/>
            <a:headEnd/>
            <a:tailEnd/>
          </a:ln>
        </p:spPr>
      </p:pic>
      <p:sp>
        <p:nvSpPr>
          <p:cNvPr id="6" name="Rectangle 4"/>
          <p:cNvSpPr/>
          <p:nvPr userDrawn="1"/>
        </p:nvSpPr>
        <p:spPr>
          <a:xfrm>
            <a:off x="0" y="852488"/>
            <a:ext cx="9144000" cy="6191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Picture Placeholder 2"/>
          <p:cNvSpPr>
            <a:spLocks noGrp="1"/>
          </p:cNvSpPr>
          <p:nvPr>
            <p:ph type="pic" idx="1"/>
          </p:nvPr>
        </p:nvSpPr>
        <p:spPr>
          <a:xfrm>
            <a:off x="0" y="914400"/>
            <a:ext cx="9144000" cy="533921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Date Placeholder 3"/>
          <p:cNvSpPr>
            <a:spLocks noGrp="1"/>
          </p:cNvSpPr>
          <p:nvPr userDrawn="1">
            <p:ph type="dt" sz="half" idx="10"/>
          </p:nvPr>
        </p:nvSpPr>
        <p:spPr>
          <a:xfrm>
            <a:off x="76200" y="6553200"/>
            <a:ext cx="1905000" cy="228600"/>
          </a:xfrm>
          <a:prstGeom prst="rect">
            <a:avLst/>
          </a:prstGeom>
        </p:spPr>
        <p:txBody>
          <a:bodyPr/>
          <a:lstStyle>
            <a:lvl1pPr defTabSz="914400" fontAlgn="base">
              <a:spcBef>
                <a:spcPct val="0"/>
              </a:spcBef>
              <a:spcAft>
                <a:spcPct val="0"/>
              </a:spcAft>
              <a:defRPr sz="900">
                <a:solidFill>
                  <a:srgbClr val="000000"/>
                </a:solidFill>
                <a:latin typeface="Calibri" charset="0"/>
                <a:ea typeface="ＭＳ Ｐゴシック" charset="0"/>
                <a:cs typeface="ＭＳ Ｐゴシック" charset="0"/>
              </a:defRPr>
            </a:lvl1pPr>
          </a:lstStyle>
          <a:p>
            <a:pPr>
              <a:defRPr/>
            </a:pPr>
            <a:fld id="{0F68BBAE-32CC-498A-A4A7-4F4254CD8190}" type="datetime1">
              <a:rPr lang="en-US"/>
              <a:pPr>
                <a:defRPr/>
              </a:pPr>
              <a:t>12/7/2016</a:t>
            </a:fld>
            <a:endParaRPr lang="en-US" dirty="0"/>
          </a:p>
        </p:txBody>
      </p:sp>
      <p:sp>
        <p:nvSpPr>
          <p:cNvPr id="8" name="Footer Placeholder 4"/>
          <p:cNvSpPr>
            <a:spLocks noGrp="1"/>
          </p:cNvSpPr>
          <p:nvPr userDrawn="1">
            <p:ph type="ftr" sz="quarter" idx="11"/>
          </p:nvPr>
        </p:nvSpPr>
        <p:spPr>
          <a:xfrm>
            <a:off x="2347913" y="6592888"/>
            <a:ext cx="4454525" cy="255587"/>
          </a:xfrm>
          <a:prstGeom prst="rect">
            <a:avLst/>
          </a:prstGeom>
        </p:spPr>
        <p:txBody>
          <a:bodyPr/>
          <a:lstStyle>
            <a:lvl1pPr defTabSz="914400" fontAlgn="base">
              <a:spcBef>
                <a:spcPct val="0"/>
              </a:spcBef>
              <a:spcAft>
                <a:spcPct val="0"/>
              </a:spcAft>
              <a:defRPr sz="900">
                <a:solidFill>
                  <a:srgbClr val="000000"/>
                </a:solidFill>
                <a:latin typeface="Calibri" charset="0"/>
                <a:ea typeface="ＭＳ Ｐゴシック" charset="0"/>
                <a:cs typeface="ＭＳ Ｐゴシック" charset="0"/>
              </a:defRPr>
            </a:lvl1pPr>
          </a:lstStyle>
          <a:p>
            <a:pPr>
              <a:defRPr/>
            </a:pPr>
            <a:endParaRPr lang="en-US"/>
          </a:p>
        </p:txBody>
      </p:sp>
      <p:sp>
        <p:nvSpPr>
          <p:cNvPr id="10" name="Slide Number Placeholder 5"/>
          <p:cNvSpPr>
            <a:spLocks noGrp="1"/>
          </p:cNvSpPr>
          <p:nvPr userDrawn="1">
            <p:ph type="sldNum" sz="quarter" idx="12"/>
          </p:nvPr>
        </p:nvSpPr>
        <p:spPr>
          <a:xfrm>
            <a:off x="7162800" y="6553200"/>
            <a:ext cx="1905000" cy="228600"/>
          </a:xfrm>
          <a:prstGeom prst="rect">
            <a:avLst/>
          </a:prstGeom>
        </p:spPr>
        <p:txBody>
          <a:bodyPr/>
          <a:lstStyle>
            <a:lvl1pPr defTabSz="914400" fontAlgn="base">
              <a:spcBef>
                <a:spcPct val="0"/>
              </a:spcBef>
              <a:spcAft>
                <a:spcPct val="0"/>
              </a:spcAft>
              <a:defRPr sz="900">
                <a:solidFill>
                  <a:srgbClr val="000000"/>
                </a:solidFill>
                <a:latin typeface="Calibri" charset="0"/>
                <a:ea typeface="ＭＳ Ｐゴシック" charset="0"/>
                <a:cs typeface="ＭＳ Ｐゴシック" charset="0"/>
              </a:defRPr>
            </a:lvl1pPr>
          </a:lstStyle>
          <a:p>
            <a:pPr>
              <a:defRPr/>
            </a:pPr>
            <a:fld id="{3FA44644-4729-4DBC-8992-BAA40174815D}" type="slidenum">
              <a:rPr lang="en-US"/>
              <a:pPr>
                <a:defRPr/>
              </a:pPr>
              <a:t>‹#›</a:t>
            </a:fld>
            <a:endParaRPr lang="en-US" dirty="0"/>
          </a:p>
        </p:txBody>
      </p:sp>
    </p:spTree>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2"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8"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9"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94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172314850"/>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latin typeface="Arial"/>
                <a:cs typeface="Arial"/>
              </a:defRPr>
            </a:lvl1pPr>
          </a:lstStyle>
          <a:p>
            <a:r>
              <a:rPr lang="en-US" smtClean="0"/>
              <a:t>Click to edit Master title style</a:t>
            </a:r>
            <a:endParaRPr lang="en-US" dirty="0"/>
          </a:p>
        </p:txBody>
      </p:sp>
    </p:spTree>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95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125972223"/>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619263773"/>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fld id="{CB849759-3B26-4A7A-A0D8-05BD75E55543}" type="datetimeFigureOut">
              <a:rPr lang="en-US">
                <a:solidFill>
                  <a:prstClr val="black"/>
                </a:solidFill>
              </a:rPr>
              <a:pPr>
                <a:defRPr/>
              </a:pPr>
              <a:t>12/7/2016</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fld id="{BEEF1BFC-18F2-4385-B2CB-4D15EB72B3E4}" type="slidenum">
              <a:rPr lang="en-US">
                <a:solidFill>
                  <a:prstClr val="black"/>
                </a:solidFill>
              </a:rPr>
              <a:pPr>
                <a:defRPr/>
              </a:pPr>
              <a:t>‹#›</a:t>
            </a:fld>
            <a:endParaRPr lang="en-US" dirty="0">
              <a:solidFill>
                <a:prstClr val="black"/>
              </a:solidFill>
            </a:endParaRPr>
          </a:p>
        </p:txBody>
      </p:sp>
    </p:spTree>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Oval 4"/>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Oval 5"/>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Oval 6"/>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10" name="Picture 10" descr="Footer_3.jpg"/>
          <p:cNvPicPr>
            <a:picLocks noChangeAspect="1"/>
          </p:cNvPicPr>
          <p:nvPr userDrawn="1"/>
        </p:nvPicPr>
        <p:blipFill>
          <a:blip r:embed="rId2"/>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3"/>
            <a:ext cx="7772400" cy="2193727"/>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5"/>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5" name="Picture 6" descr="PQ_header.png"/>
          <p:cNvPicPr>
            <a:picLocks noChangeAspect="1"/>
          </p:cNvPicPr>
          <p:nvPr userDrawn="1"/>
        </p:nvPicPr>
        <p:blipFill>
          <a:blip r:embed="rId2"/>
          <a:srcRect/>
          <a:stretch>
            <a:fillRect/>
          </a:stretch>
        </p:blipFill>
        <p:spPr bwMode="auto">
          <a:xfrm>
            <a:off x="0" y="0"/>
            <a:ext cx="9144000" cy="914400"/>
          </a:xfrm>
          <a:prstGeom prst="rect">
            <a:avLst/>
          </a:prstGeom>
          <a:noFill/>
          <a:ln w="9525">
            <a:noFill/>
            <a:miter lim="800000"/>
            <a:headEnd/>
            <a:tailEnd/>
          </a:ln>
        </p:spPr>
      </p:pic>
      <p:sp>
        <p:nvSpPr>
          <p:cNvPr id="6" name="Rectangle 4"/>
          <p:cNvSpPr/>
          <p:nvPr userDrawn="1"/>
        </p:nvSpPr>
        <p:spPr>
          <a:xfrm>
            <a:off x="0" y="852488"/>
            <a:ext cx="9144000" cy="6191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Picture Placeholder 2"/>
          <p:cNvSpPr>
            <a:spLocks noGrp="1"/>
          </p:cNvSpPr>
          <p:nvPr>
            <p:ph type="pic" idx="1"/>
          </p:nvPr>
        </p:nvSpPr>
        <p:spPr>
          <a:xfrm>
            <a:off x="0" y="914400"/>
            <a:ext cx="9144000" cy="533921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Date Placeholder 3"/>
          <p:cNvSpPr>
            <a:spLocks noGrp="1"/>
          </p:cNvSpPr>
          <p:nvPr userDrawn="1">
            <p:ph type="dt" sz="half" idx="10"/>
          </p:nvPr>
        </p:nvSpPr>
        <p:spPr>
          <a:xfrm>
            <a:off x="76200" y="6553200"/>
            <a:ext cx="1905000" cy="228600"/>
          </a:xfrm>
          <a:prstGeom prst="rect">
            <a:avLst/>
          </a:prstGeom>
        </p:spPr>
        <p:txBody>
          <a:bodyPr/>
          <a:lstStyle>
            <a:lvl1pPr defTabSz="914400" fontAlgn="base">
              <a:spcBef>
                <a:spcPct val="0"/>
              </a:spcBef>
              <a:spcAft>
                <a:spcPct val="0"/>
              </a:spcAft>
              <a:defRPr sz="900">
                <a:solidFill>
                  <a:srgbClr val="000000"/>
                </a:solidFill>
                <a:latin typeface="Calibri" charset="0"/>
                <a:ea typeface="ＭＳ Ｐゴシック" charset="0"/>
                <a:cs typeface="ＭＳ Ｐゴシック" charset="0"/>
              </a:defRPr>
            </a:lvl1pPr>
          </a:lstStyle>
          <a:p>
            <a:pPr>
              <a:defRPr/>
            </a:pPr>
            <a:fld id="{0F68BBAE-32CC-498A-A4A7-4F4254CD8190}" type="datetime1">
              <a:rPr lang="en-US"/>
              <a:pPr>
                <a:defRPr/>
              </a:pPr>
              <a:t>12/7/2016</a:t>
            </a:fld>
            <a:endParaRPr lang="en-US" dirty="0"/>
          </a:p>
        </p:txBody>
      </p:sp>
      <p:sp>
        <p:nvSpPr>
          <p:cNvPr id="8" name="Footer Placeholder 4"/>
          <p:cNvSpPr>
            <a:spLocks noGrp="1"/>
          </p:cNvSpPr>
          <p:nvPr userDrawn="1">
            <p:ph type="ftr" sz="quarter" idx="11"/>
          </p:nvPr>
        </p:nvSpPr>
        <p:spPr>
          <a:xfrm>
            <a:off x="2347913" y="6592888"/>
            <a:ext cx="4454525" cy="255587"/>
          </a:xfrm>
          <a:prstGeom prst="rect">
            <a:avLst/>
          </a:prstGeom>
        </p:spPr>
        <p:txBody>
          <a:bodyPr/>
          <a:lstStyle>
            <a:lvl1pPr defTabSz="914400" fontAlgn="base">
              <a:spcBef>
                <a:spcPct val="0"/>
              </a:spcBef>
              <a:spcAft>
                <a:spcPct val="0"/>
              </a:spcAft>
              <a:defRPr sz="900">
                <a:solidFill>
                  <a:srgbClr val="000000"/>
                </a:solidFill>
                <a:latin typeface="Calibri" charset="0"/>
                <a:ea typeface="ＭＳ Ｐゴシック" charset="0"/>
                <a:cs typeface="ＭＳ Ｐゴシック" charset="0"/>
              </a:defRPr>
            </a:lvl1pPr>
          </a:lstStyle>
          <a:p>
            <a:pPr>
              <a:defRPr/>
            </a:pPr>
            <a:endParaRPr lang="en-US"/>
          </a:p>
        </p:txBody>
      </p:sp>
      <p:sp>
        <p:nvSpPr>
          <p:cNvPr id="10" name="Slide Number Placeholder 5"/>
          <p:cNvSpPr>
            <a:spLocks noGrp="1"/>
          </p:cNvSpPr>
          <p:nvPr userDrawn="1">
            <p:ph type="sldNum" sz="quarter" idx="12"/>
          </p:nvPr>
        </p:nvSpPr>
        <p:spPr>
          <a:xfrm>
            <a:off x="7162800" y="6553200"/>
            <a:ext cx="1905000" cy="228600"/>
          </a:xfrm>
          <a:prstGeom prst="rect">
            <a:avLst/>
          </a:prstGeom>
        </p:spPr>
        <p:txBody>
          <a:bodyPr/>
          <a:lstStyle>
            <a:lvl1pPr defTabSz="914400" fontAlgn="base">
              <a:spcBef>
                <a:spcPct val="0"/>
              </a:spcBef>
              <a:spcAft>
                <a:spcPct val="0"/>
              </a:spcAft>
              <a:defRPr sz="900">
                <a:solidFill>
                  <a:srgbClr val="000000"/>
                </a:solidFill>
                <a:latin typeface="Calibri" charset="0"/>
                <a:ea typeface="ＭＳ Ｐゴシック" charset="0"/>
                <a:cs typeface="ＭＳ Ｐゴシック" charset="0"/>
              </a:defRPr>
            </a:lvl1pPr>
          </a:lstStyle>
          <a:p>
            <a:pPr>
              <a:defRPr/>
            </a:pPr>
            <a:fld id="{3FA44644-4729-4DBC-8992-BAA40174815D}" type="slidenum">
              <a:rPr lang="en-US"/>
              <a:pPr>
                <a:defRPr/>
              </a:pPr>
              <a:t>‹#›</a:t>
            </a:fld>
            <a:endParaRPr lang="en-US" dirty="0"/>
          </a:p>
        </p:txBody>
      </p:sp>
    </p:spTree>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2"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8"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9"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3976344212"/>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latin typeface="Arial"/>
                <a:cs typeface="Arial"/>
              </a:defRPr>
            </a:lvl1pPr>
          </a:lstStyle>
          <a:p>
            <a:r>
              <a:rPr lang="en-US" smtClean="0"/>
              <a:t>Click to edit Master title style</a:t>
            </a:r>
            <a:endParaRPr lang="en-US" dirty="0"/>
          </a:p>
        </p:txBody>
      </p:sp>
    </p:spTree>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748870405"/>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623837626"/>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fld id="{CB849759-3B26-4A7A-A0D8-05BD75E55543}" type="datetimeFigureOut">
              <a:rPr lang="en-US">
                <a:solidFill>
                  <a:prstClr val="black"/>
                </a:solidFill>
              </a:rPr>
              <a:pPr>
                <a:defRPr/>
              </a:pPr>
              <a:t>12/7/2016</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fld id="{BEEF1BFC-18F2-4385-B2CB-4D15EB72B3E4}" type="slidenum">
              <a:rPr lang="en-US">
                <a:solidFill>
                  <a:prstClr val="black"/>
                </a:solidFill>
              </a:rPr>
              <a:pPr>
                <a:defRPr/>
              </a:pPr>
              <a:t>‹#›</a:t>
            </a:fld>
            <a:endParaRPr lang="en-US" dirty="0">
              <a:solidFill>
                <a:prstClr val="black"/>
              </a:solidFill>
            </a:endParaRPr>
          </a:p>
        </p:txBody>
      </p:sp>
    </p:spTree>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Oval 4"/>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Oval 5"/>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Oval 6"/>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10" name="Picture 10" descr="Footer_3.jpg"/>
          <p:cNvPicPr>
            <a:picLocks noChangeAspect="1"/>
          </p:cNvPicPr>
          <p:nvPr userDrawn="1"/>
        </p:nvPicPr>
        <p:blipFill>
          <a:blip r:embed="rId2"/>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3"/>
            <a:ext cx="7772400" cy="2193727"/>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5"/>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96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1695873335"/>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5" name="Picture 6" descr="PQ_header.png"/>
          <p:cNvPicPr>
            <a:picLocks noChangeAspect="1"/>
          </p:cNvPicPr>
          <p:nvPr userDrawn="1"/>
        </p:nvPicPr>
        <p:blipFill>
          <a:blip r:embed="rId2"/>
          <a:srcRect/>
          <a:stretch>
            <a:fillRect/>
          </a:stretch>
        </p:blipFill>
        <p:spPr bwMode="auto">
          <a:xfrm>
            <a:off x="0" y="0"/>
            <a:ext cx="9144000" cy="914400"/>
          </a:xfrm>
          <a:prstGeom prst="rect">
            <a:avLst/>
          </a:prstGeom>
          <a:noFill/>
          <a:ln w="9525">
            <a:noFill/>
            <a:miter lim="800000"/>
            <a:headEnd/>
            <a:tailEnd/>
          </a:ln>
        </p:spPr>
      </p:pic>
      <p:sp>
        <p:nvSpPr>
          <p:cNvPr id="6" name="Rectangle 4"/>
          <p:cNvSpPr/>
          <p:nvPr userDrawn="1"/>
        </p:nvSpPr>
        <p:spPr>
          <a:xfrm>
            <a:off x="0" y="852488"/>
            <a:ext cx="9144000" cy="6191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Picture Placeholder 2"/>
          <p:cNvSpPr>
            <a:spLocks noGrp="1"/>
          </p:cNvSpPr>
          <p:nvPr>
            <p:ph type="pic" idx="1"/>
          </p:nvPr>
        </p:nvSpPr>
        <p:spPr>
          <a:xfrm>
            <a:off x="0" y="914400"/>
            <a:ext cx="9144000" cy="533921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Date Placeholder 3"/>
          <p:cNvSpPr>
            <a:spLocks noGrp="1"/>
          </p:cNvSpPr>
          <p:nvPr userDrawn="1">
            <p:ph type="dt" sz="half" idx="10"/>
          </p:nvPr>
        </p:nvSpPr>
        <p:spPr>
          <a:xfrm>
            <a:off x="76200" y="6553200"/>
            <a:ext cx="1905000" cy="228600"/>
          </a:xfrm>
          <a:prstGeom prst="rect">
            <a:avLst/>
          </a:prstGeom>
        </p:spPr>
        <p:txBody>
          <a:bodyPr/>
          <a:lstStyle>
            <a:lvl1pPr defTabSz="914400" fontAlgn="base">
              <a:spcBef>
                <a:spcPct val="0"/>
              </a:spcBef>
              <a:spcAft>
                <a:spcPct val="0"/>
              </a:spcAft>
              <a:defRPr sz="900">
                <a:solidFill>
                  <a:srgbClr val="000000"/>
                </a:solidFill>
                <a:latin typeface="Calibri" charset="0"/>
                <a:ea typeface="ＭＳ Ｐゴシック" charset="0"/>
                <a:cs typeface="ＭＳ Ｐゴシック" charset="0"/>
              </a:defRPr>
            </a:lvl1pPr>
          </a:lstStyle>
          <a:p>
            <a:pPr>
              <a:defRPr/>
            </a:pPr>
            <a:fld id="{0F68BBAE-32CC-498A-A4A7-4F4254CD8190}" type="datetime1">
              <a:rPr lang="en-US"/>
              <a:pPr>
                <a:defRPr/>
              </a:pPr>
              <a:t>12/7/2016</a:t>
            </a:fld>
            <a:endParaRPr lang="en-US" dirty="0"/>
          </a:p>
        </p:txBody>
      </p:sp>
      <p:sp>
        <p:nvSpPr>
          <p:cNvPr id="8" name="Footer Placeholder 4"/>
          <p:cNvSpPr>
            <a:spLocks noGrp="1"/>
          </p:cNvSpPr>
          <p:nvPr userDrawn="1">
            <p:ph type="ftr" sz="quarter" idx="11"/>
          </p:nvPr>
        </p:nvSpPr>
        <p:spPr>
          <a:xfrm>
            <a:off x="2347913" y="6592888"/>
            <a:ext cx="4454525" cy="255587"/>
          </a:xfrm>
          <a:prstGeom prst="rect">
            <a:avLst/>
          </a:prstGeom>
        </p:spPr>
        <p:txBody>
          <a:bodyPr/>
          <a:lstStyle>
            <a:lvl1pPr defTabSz="914400" fontAlgn="base">
              <a:spcBef>
                <a:spcPct val="0"/>
              </a:spcBef>
              <a:spcAft>
                <a:spcPct val="0"/>
              </a:spcAft>
              <a:defRPr sz="900">
                <a:solidFill>
                  <a:srgbClr val="000000"/>
                </a:solidFill>
                <a:latin typeface="Calibri" charset="0"/>
                <a:ea typeface="ＭＳ Ｐゴシック" charset="0"/>
                <a:cs typeface="ＭＳ Ｐゴシック" charset="0"/>
              </a:defRPr>
            </a:lvl1pPr>
          </a:lstStyle>
          <a:p>
            <a:pPr>
              <a:defRPr/>
            </a:pPr>
            <a:endParaRPr lang="en-US"/>
          </a:p>
        </p:txBody>
      </p:sp>
      <p:sp>
        <p:nvSpPr>
          <p:cNvPr id="10" name="Slide Number Placeholder 5"/>
          <p:cNvSpPr>
            <a:spLocks noGrp="1"/>
          </p:cNvSpPr>
          <p:nvPr userDrawn="1">
            <p:ph type="sldNum" sz="quarter" idx="12"/>
          </p:nvPr>
        </p:nvSpPr>
        <p:spPr>
          <a:xfrm>
            <a:off x="7162800" y="6553200"/>
            <a:ext cx="1905000" cy="228600"/>
          </a:xfrm>
          <a:prstGeom prst="rect">
            <a:avLst/>
          </a:prstGeom>
        </p:spPr>
        <p:txBody>
          <a:bodyPr/>
          <a:lstStyle>
            <a:lvl1pPr defTabSz="914400" fontAlgn="base">
              <a:spcBef>
                <a:spcPct val="0"/>
              </a:spcBef>
              <a:spcAft>
                <a:spcPct val="0"/>
              </a:spcAft>
              <a:defRPr sz="900">
                <a:solidFill>
                  <a:srgbClr val="000000"/>
                </a:solidFill>
                <a:latin typeface="Calibri" charset="0"/>
                <a:ea typeface="ＭＳ Ｐゴシック" charset="0"/>
                <a:cs typeface="ＭＳ Ｐゴシック" charset="0"/>
              </a:defRPr>
            </a:lvl1pPr>
          </a:lstStyle>
          <a:p>
            <a:pPr>
              <a:defRPr/>
            </a:pPr>
            <a:fld id="{3FA44644-4729-4DBC-8992-BAA40174815D}" type="slidenum">
              <a:rPr lang="en-US"/>
              <a:pPr>
                <a:defRPr/>
              </a:pPr>
              <a:t>‹#›</a:t>
            </a:fld>
            <a:endParaRPr lang="en-US" dirty="0"/>
          </a:p>
        </p:txBody>
      </p:sp>
    </p:spTree>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2"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8"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9"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Rectangle 4"/>
          <p:cNvSpPr/>
          <p:nvPr userDrawn="1"/>
        </p:nvSpPr>
        <p:spPr>
          <a:xfrm flipH="1">
            <a:off x="0" y="2233613"/>
            <a:ext cx="9144000" cy="462438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2116138"/>
            <a:ext cx="9144000" cy="47418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ectangle 4"/>
          <p:cNvSpPr/>
          <p:nvPr userDrawn="1"/>
        </p:nvSpPr>
        <p:spPr>
          <a:xfrm>
            <a:off x="0" y="2560638"/>
            <a:ext cx="9144000" cy="429736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6"/>
          <p:cNvPicPr>
            <a:picLocks noChangeAspect="1"/>
          </p:cNvPicPr>
          <p:nvPr userDrawn="1"/>
        </p:nvPicPr>
        <p:blipFill>
          <a:blip r:embed="rId2"/>
          <a:srcRect/>
          <a:stretch>
            <a:fillRect/>
          </a:stretch>
        </p:blipFill>
        <p:spPr bwMode="auto">
          <a:xfrm>
            <a:off x="2914650" y="762000"/>
            <a:ext cx="3327400" cy="1227138"/>
          </a:xfrm>
          <a:prstGeom prst="rect">
            <a:avLst/>
          </a:prstGeom>
          <a:noFill/>
          <a:ln w="9525">
            <a:noFill/>
            <a:miter lim="800000"/>
            <a:headEnd/>
            <a:tailEnd/>
          </a:ln>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latin typeface="Arial"/>
                <a:cs typeface="Arial"/>
              </a:defRPr>
            </a:lvl1pPr>
          </a:lstStyle>
          <a:p>
            <a:r>
              <a:rPr lang="en-US" smtClean="0"/>
              <a:t>Click to edit Master title style</a:t>
            </a:r>
            <a:endParaRPr lang="en-US" dirty="0"/>
          </a:p>
        </p:txBody>
      </p:sp>
    </p:spTree>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pic>
        <p:nvPicPr>
          <p:cNvPr id="3" name="Picture 2" descr="Blank_PQ.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accent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 xmlns:p14="http://schemas.microsoft.com/office/powerpoint/2010/main" val="33822857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7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051405086"/>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3" name="Rectangle 4"/>
          <p:cNvSpPr/>
          <p:nvPr userDrawn="1"/>
        </p:nvSpPr>
        <p:spPr>
          <a:xfrm flipH="1">
            <a:off x="0" y="1096963"/>
            <a:ext cx="9155113" cy="4835525"/>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ectangle 4"/>
          <p:cNvSpPr/>
          <p:nvPr userDrawn="1"/>
        </p:nvSpPr>
        <p:spPr>
          <a:xfrm>
            <a:off x="0" y="811213"/>
            <a:ext cx="9155113" cy="490220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ectangle 4"/>
          <p:cNvSpPr/>
          <p:nvPr userDrawn="1"/>
        </p:nvSpPr>
        <p:spPr>
          <a:xfrm>
            <a:off x="0" y="1423988"/>
            <a:ext cx="9155113" cy="4849812"/>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4"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sp>
        <p:nvSpPr>
          <p:cNvPr id="5"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D91935">
                  <a:lumMod val="75000"/>
                </a:srgbClr>
              </a:solidFill>
              <a:latin typeface="Aleo Regular"/>
            </a:endParaRPr>
          </a:p>
        </p:txBody>
      </p:sp>
      <p:pic>
        <p:nvPicPr>
          <p:cNvPr id="6"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85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2170481914"/>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5"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6"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7"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3503797196"/>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3" name="Right Triangle 3"/>
          <p:cNvSpPr/>
          <p:nvPr userDrawn="1"/>
        </p:nvSpPr>
        <p:spPr>
          <a:xfrm flipH="1" flipV="1">
            <a:off x="6799263" y="0"/>
            <a:ext cx="2357437" cy="1433513"/>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sp>
        <p:nvSpPr>
          <p:cNvPr id="4" name="Right Triangle 4"/>
          <p:cNvSpPr/>
          <p:nvPr userDrawn="1"/>
        </p:nvSpPr>
        <p:spPr>
          <a:xfrm flipH="1" flipV="1">
            <a:off x="6192838" y="0"/>
            <a:ext cx="2963862" cy="1169988"/>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leo Regular"/>
            </a:endParaRPr>
          </a:p>
        </p:txBody>
      </p:sp>
      <p:pic>
        <p:nvPicPr>
          <p:cNvPr id="5" name="Picture 5" descr="pq-logo-white-6in.ai"/>
          <p:cNvPicPr>
            <a:picLocks noChangeAspect="1"/>
          </p:cNvPicPr>
          <p:nvPr userDrawn="1"/>
        </p:nvPicPr>
        <p:blipFill>
          <a:blip r:embed="rId2"/>
          <a:srcRect/>
          <a:stretch>
            <a:fillRect/>
          </a:stretch>
        </p:blipFill>
        <p:spPr bwMode="auto">
          <a:xfrm>
            <a:off x="7931150" y="207963"/>
            <a:ext cx="1047750" cy="417512"/>
          </a:xfrm>
          <a:prstGeom prst="rect">
            <a:avLst/>
          </a:prstGeom>
          <a:noFill/>
          <a:ln w="9525">
            <a:noFill/>
            <a:miter lim="800000"/>
            <a:headEnd/>
            <a:tailEnd/>
          </a:ln>
        </p:spPr>
      </p:pic>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smtClean="0"/>
              <a:t>Click to edit Master title style</a:t>
            </a:r>
            <a:endParaRPr lang="en-US" dirty="0"/>
          </a:p>
        </p:txBody>
      </p:sp>
    </p:spTree>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fld id="{CB849759-3B26-4A7A-A0D8-05BD75E55543}" type="datetimeFigureOut">
              <a:rPr lang="en-US">
                <a:solidFill>
                  <a:prstClr val="black"/>
                </a:solidFill>
              </a:rPr>
              <a:pPr>
                <a:defRPr/>
              </a:pPr>
              <a:t>12/7/2016</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pPr>
              <a:defRPr/>
            </a:pPr>
            <a:fld id="{BEEF1BFC-18F2-4385-B2CB-4D15EB72B3E4}" type="slidenum">
              <a:rPr lang="en-US">
                <a:solidFill>
                  <a:prstClr val="black"/>
                </a:solidFill>
              </a:rPr>
              <a:pPr>
                <a:defRPr/>
              </a:pPr>
              <a:t>‹#›</a:t>
            </a:fld>
            <a:endParaRPr lang="en-US" dirty="0">
              <a:solidFill>
                <a:prstClr val="black"/>
              </a:solidFill>
            </a:endParaRPr>
          </a:p>
        </p:txBody>
      </p:sp>
    </p:spTree>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Oval 4"/>
          <p:cNvSpPr/>
          <p:nvPr userDrawn="1"/>
        </p:nvSpPr>
        <p:spPr>
          <a:xfrm>
            <a:off x="5402263" y="2679700"/>
            <a:ext cx="4152900" cy="41529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Oval 5"/>
          <p:cNvSpPr/>
          <p:nvPr userDrawn="1"/>
        </p:nvSpPr>
        <p:spPr>
          <a:xfrm>
            <a:off x="-1546225" y="-2333625"/>
            <a:ext cx="7440613" cy="7440613"/>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Oval 6"/>
          <p:cNvSpPr/>
          <p:nvPr userDrawn="1"/>
        </p:nvSpPr>
        <p:spPr>
          <a:xfrm>
            <a:off x="6113463" y="-1147763"/>
            <a:ext cx="3565525" cy="3565526"/>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10" name="Picture 10" descr="Footer_3.jpg"/>
          <p:cNvPicPr>
            <a:picLocks noChangeAspect="1"/>
          </p:cNvPicPr>
          <p:nvPr userDrawn="1"/>
        </p:nvPicPr>
        <p:blipFill>
          <a:blip r:embed="rId2"/>
          <a:srcRect/>
          <a:stretch>
            <a:fillRect/>
          </a:stretch>
        </p:blipFill>
        <p:spPr bwMode="auto">
          <a:xfrm>
            <a:off x="0" y="6172200"/>
            <a:ext cx="9144000" cy="685800"/>
          </a:xfrm>
          <a:prstGeom prst="rect">
            <a:avLst/>
          </a:prstGeom>
          <a:noFill/>
          <a:ln w="9525">
            <a:noFill/>
            <a:miter lim="800000"/>
            <a:headEnd/>
            <a:tailEnd/>
          </a:ln>
        </p:spPr>
      </p:pic>
      <p:sp>
        <p:nvSpPr>
          <p:cNvPr id="7" name="Title 1"/>
          <p:cNvSpPr>
            <a:spLocks noGrp="1"/>
          </p:cNvSpPr>
          <p:nvPr>
            <p:ph type="title"/>
          </p:nvPr>
        </p:nvSpPr>
        <p:spPr>
          <a:xfrm>
            <a:off x="722313" y="695913"/>
            <a:ext cx="7772400" cy="2193727"/>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5"/>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5" name="Picture 6" descr="PQ_header.png"/>
          <p:cNvPicPr>
            <a:picLocks noChangeAspect="1"/>
          </p:cNvPicPr>
          <p:nvPr userDrawn="1"/>
        </p:nvPicPr>
        <p:blipFill>
          <a:blip r:embed="rId2"/>
          <a:srcRect/>
          <a:stretch>
            <a:fillRect/>
          </a:stretch>
        </p:blipFill>
        <p:spPr bwMode="auto">
          <a:xfrm>
            <a:off x="0" y="0"/>
            <a:ext cx="9144000" cy="914400"/>
          </a:xfrm>
          <a:prstGeom prst="rect">
            <a:avLst/>
          </a:prstGeom>
          <a:noFill/>
          <a:ln w="9525">
            <a:noFill/>
            <a:miter lim="800000"/>
            <a:headEnd/>
            <a:tailEnd/>
          </a:ln>
        </p:spPr>
      </p:pic>
      <p:sp>
        <p:nvSpPr>
          <p:cNvPr id="6" name="Rectangle 4"/>
          <p:cNvSpPr/>
          <p:nvPr userDrawn="1"/>
        </p:nvSpPr>
        <p:spPr>
          <a:xfrm>
            <a:off x="0" y="852488"/>
            <a:ext cx="9144000" cy="6191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Picture Placeholder 2"/>
          <p:cNvSpPr>
            <a:spLocks noGrp="1"/>
          </p:cNvSpPr>
          <p:nvPr>
            <p:ph type="pic" idx="1"/>
          </p:nvPr>
        </p:nvSpPr>
        <p:spPr>
          <a:xfrm>
            <a:off x="0" y="914400"/>
            <a:ext cx="9144000" cy="533921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Date Placeholder 3"/>
          <p:cNvSpPr>
            <a:spLocks noGrp="1"/>
          </p:cNvSpPr>
          <p:nvPr userDrawn="1">
            <p:ph type="dt" sz="half" idx="10"/>
          </p:nvPr>
        </p:nvSpPr>
        <p:spPr>
          <a:xfrm>
            <a:off x="76200" y="6553200"/>
            <a:ext cx="1905000" cy="228600"/>
          </a:xfrm>
          <a:prstGeom prst="rect">
            <a:avLst/>
          </a:prstGeom>
        </p:spPr>
        <p:txBody>
          <a:bodyPr/>
          <a:lstStyle>
            <a:lvl1pPr defTabSz="914400" fontAlgn="base">
              <a:spcBef>
                <a:spcPct val="0"/>
              </a:spcBef>
              <a:spcAft>
                <a:spcPct val="0"/>
              </a:spcAft>
              <a:defRPr sz="900">
                <a:solidFill>
                  <a:srgbClr val="000000"/>
                </a:solidFill>
                <a:latin typeface="Calibri" charset="0"/>
                <a:ea typeface="ＭＳ Ｐゴシック" charset="0"/>
                <a:cs typeface="ＭＳ Ｐゴシック" charset="0"/>
              </a:defRPr>
            </a:lvl1pPr>
          </a:lstStyle>
          <a:p>
            <a:pPr>
              <a:defRPr/>
            </a:pPr>
            <a:fld id="{0F68BBAE-32CC-498A-A4A7-4F4254CD8190}" type="datetime1">
              <a:rPr lang="en-US"/>
              <a:pPr>
                <a:defRPr/>
              </a:pPr>
              <a:t>12/7/2016</a:t>
            </a:fld>
            <a:endParaRPr lang="en-US" dirty="0"/>
          </a:p>
        </p:txBody>
      </p:sp>
      <p:sp>
        <p:nvSpPr>
          <p:cNvPr id="8" name="Footer Placeholder 4"/>
          <p:cNvSpPr>
            <a:spLocks noGrp="1"/>
          </p:cNvSpPr>
          <p:nvPr userDrawn="1">
            <p:ph type="ftr" sz="quarter" idx="11"/>
          </p:nvPr>
        </p:nvSpPr>
        <p:spPr>
          <a:xfrm>
            <a:off x="2347913" y="6592888"/>
            <a:ext cx="4454525" cy="255587"/>
          </a:xfrm>
          <a:prstGeom prst="rect">
            <a:avLst/>
          </a:prstGeom>
        </p:spPr>
        <p:txBody>
          <a:bodyPr/>
          <a:lstStyle>
            <a:lvl1pPr defTabSz="914400" fontAlgn="base">
              <a:spcBef>
                <a:spcPct val="0"/>
              </a:spcBef>
              <a:spcAft>
                <a:spcPct val="0"/>
              </a:spcAft>
              <a:defRPr sz="900">
                <a:solidFill>
                  <a:srgbClr val="000000"/>
                </a:solidFill>
                <a:latin typeface="Calibri" charset="0"/>
                <a:ea typeface="ＭＳ Ｐゴシック" charset="0"/>
                <a:cs typeface="ＭＳ Ｐゴシック" charset="0"/>
              </a:defRPr>
            </a:lvl1pPr>
          </a:lstStyle>
          <a:p>
            <a:pPr>
              <a:defRPr/>
            </a:pPr>
            <a:endParaRPr lang="en-US"/>
          </a:p>
        </p:txBody>
      </p:sp>
      <p:sp>
        <p:nvSpPr>
          <p:cNvPr id="10" name="Slide Number Placeholder 5"/>
          <p:cNvSpPr>
            <a:spLocks noGrp="1"/>
          </p:cNvSpPr>
          <p:nvPr userDrawn="1">
            <p:ph type="sldNum" sz="quarter" idx="12"/>
          </p:nvPr>
        </p:nvSpPr>
        <p:spPr>
          <a:xfrm>
            <a:off x="7162800" y="6553200"/>
            <a:ext cx="1905000" cy="228600"/>
          </a:xfrm>
          <a:prstGeom prst="rect">
            <a:avLst/>
          </a:prstGeom>
        </p:spPr>
        <p:txBody>
          <a:bodyPr/>
          <a:lstStyle>
            <a:lvl1pPr defTabSz="914400" fontAlgn="base">
              <a:spcBef>
                <a:spcPct val="0"/>
              </a:spcBef>
              <a:spcAft>
                <a:spcPct val="0"/>
              </a:spcAft>
              <a:defRPr sz="900">
                <a:solidFill>
                  <a:srgbClr val="000000"/>
                </a:solidFill>
                <a:latin typeface="Calibri" charset="0"/>
                <a:ea typeface="ＭＳ Ｐゴシック" charset="0"/>
                <a:cs typeface="ＭＳ Ｐゴシック" charset="0"/>
              </a:defRPr>
            </a:lvl1pPr>
          </a:lstStyle>
          <a:p>
            <a:pPr>
              <a:defRPr/>
            </a:pPr>
            <a:fld id="{3FA44644-4729-4DBC-8992-BAA40174815D}" type="slidenum">
              <a:rPr lang="en-US"/>
              <a:pPr>
                <a:defRPr/>
              </a:pPr>
              <a:t>‹#›</a:t>
            </a:fld>
            <a:endParaRPr lang="en-US" dirty="0"/>
          </a:p>
        </p:txBody>
      </p:sp>
    </p:spTree>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PQ_divider_gray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7" name="Oval 6"/>
          <p:cNvSpPr/>
          <p:nvPr userDrawn="1"/>
        </p:nvSpPr>
        <p:spPr>
          <a:xfrm>
            <a:off x="6132286" y="3828148"/>
            <a:ext cx="1260929" cy="12609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3023797042"/>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descr="PQ_divider_gray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11" name="Title 1"/>
          <p:cNvSpPr>
            <a:spLocks noGrp="1"/>
          </p:cNvSpPr>
          <p:nvPr>
            <p:ph type="title"/>
          </p:nvPr>
        </p:nvSpPr>
        <p:spPr>
          <a:xfrm>
            <a:off x="722313" y="3982349"/>
            <a:ext cx="7772400" cy="1429138"/>
          </a:xfrm>
        </p:spPr>
        <p:txBody>
          <a:bodyPr anchor="t"/>
          <a:lstStyle>
            <a:lvl1pPr algn="ctr">
              <a:defRPr sz="4000" b="1" cap="all">
                <a:solidFill>
                  <a:schemeClr val="tx1">
                    <a:lumMod val="50000"/>
                    <a:lumOff val="50000"/>
                  </a:schemeClr>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spTree>
    <p:extLst>
      <p:ext uri="{BB962C8B-B14F-4D97-AF65-F5344CB8AC3E}">
        <p14:creationId xmlns="" xmlns:p14="http://schemas.microsoft.com/office/powerpoint/2010/main" val="3319884601"/>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sp>
        <p:nvSpPr>
          <p:cNvPr id="17" name="Rectangle 16"/>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1222791358"/>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17" name="Rectangle 16"/>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spTree>
    <p:extLst>
      <p:ext uri="{BB962C8B-B14F-4D97-AF65-F5344CB8AC3E}">
        <p14:creationId xmlns="" xmlns:p14="http://schemas.microsoft.com/office/powerpoint/2010/main" val="611165769"/>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947164558"/>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0" name="Picture 9"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29934741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4276898831"/>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66232111"/>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301158243"/>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pic>
        <p:nvPicPr>
          <p:cNvPr id="3" name="Picture 2" descr="Blank_PQ.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accent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 xmlns:p14="http://schemas.microsoft.com/office/powerpoint/2010/main" val="3382285784"/>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3" name="Picture 2" descr="PQ_divider_gray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accent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 xmlns:p14="http://schemas.microsoft.com/office/powerpoint/2010/main" val="3950091229"/>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2327981979"/>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preserve="1" userDrawn="1">
  <p:cSld name="71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882575548"/>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3" name="Picture 2"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3456935688"/>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2" name="Picture 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756485189"/>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2" name="Picture 1"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116726512"/>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4" name="Picture 13"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5765021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143194585"/>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preserve="1" userDrawn="1">
  <p:cSld name="72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1175932762"/>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73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952029104"/>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947164558"/>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990159439"/>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755959277"/>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534583942"/>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preserve="1" userDrawn="1">
  <p:cSld name="74_Title Slide">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2303062994"/>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userDrawn="1">
  <p:cSld name="75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644946925"/>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165839286"/>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14504297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8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417934147"/>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354427180"/>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827163899"/>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preserve="1" userDrawn="1">
  <p:cSld name="76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1680275864"/>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preserve="1" userDrawn="1">
  <p:cSld name="77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561655672"/>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2340325782"/>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1047976189"/>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564013654"/>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515900874"/>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preserve="1" userDrawn="1">
  <p:cSld name="78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3085180380"/>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preserve="1" userDrawn="1">
  <p:cSld name="79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2324464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99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663292166"/>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947164558"/>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1955524035"/>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524453204"/>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319555481"/>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80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1153299295"/>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preserve="1" userDrawn="1">
  <p:cSld name="81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49811901"/>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448391171"/>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507767604"/>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735751236"/>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6233489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657035031"/>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preserve="1" userDrawn="1">
  <p:cSld name="82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481306175"/>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83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91339419"/>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947164558"/>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1980181553"/>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206814829"/>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598847901"/>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preserve="1" userDrawn="1">
  <p:cSld name="84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4036417370"/>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85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578907167"/>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792128498"/>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16153863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3010315130"/>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824190342"/>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4039976041"/>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preserve="1" userDrawn="1">
  <p:cSld name="86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3648461869"/>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preserve="1" userDrawn="1">
  <p:cSld name="87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650109520"/>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947164558"/>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3060422182"/>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936897269"/>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2" name="Picture 11"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4207990382"/>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preserve="1" userDrawn="1">
  <p:cSld name="88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2775102465"/>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preserve="1" userDrawn="1">
  <p:cSld name="89_Title Slide">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3673025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2988719372"/>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4151513082"/>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299518216"/>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554242077"/>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817730682"/>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preserve="1" userDrawn="1">
  <p:cSld name="90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Title_1.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 xmlns:p14="http://schemas.microsoft.com/office/powerpoint/2010/main" val="3200793301"/>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preserve="1" userDrawn="1">
  <p:cSld name="91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userDrawn="1"/>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userDrawn="1"/>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dirty="0"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3" name="Picture 12" descr="Title_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019218771"/>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 xmlns:p14="http://schemas.microsoft.com/office/powerpoint/2010/main" val="1285505329"/>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1.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 xmlns:p14="http://schemas.microsoft.com/office/powerpoint/2010/main" val="2053328099"/>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Footer_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3622421843"/>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descr="Footer_3.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 xmlns:p14="http://schemas.microsoft.com/office/powerpoint/2010/main" val="199105377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slideLayout" Target="../slideLayouts/slideLayout102.xml"/><Relationship Id="rId110" Type="http://schemas.openxmlformats.org/officeDocument/2006/relationships/vmlDrawing" Target="../drawings/vmlDrawing1.v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theme" Target="../theme/theme1.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89.xml"/><Relationship Id="rId13" Type="http://schemas.openxmlformats.org/officeDocument/2006/relationships/slideLayout" Target="../slideLayouts/slideLayout494.xml"/><Relationship Id="rId18" Type="http://schemas.openxmlformats.org/officeDocument/2006/relationships/slideLayout" Target="../slideLayouts/slideLayout499.xml"/><Relationship Id="rId26" Type="http://schemas.openxmlformats.org/officeDocument/2006/relationships/slideLayout" Target="../slideLayouts/slideLayout507.xml"/><Relationship Id="rId3" Type="http://schemas.openxmlformats.org/officeDocument/2006/relationships/slideLayout" Target="../slideLayouts/slideLayout484.xml"/><Relationship Id="rId21" Type="http://schemas.openxmlformats.org/officeDocument/2006/relationships/slideLayout" Target="../slideLayouts/slideLayout502.xml"/><Relationship Id="rId34" Type="http://schemas.openxmlformats.org/officeDocument/2006/relationships/theme" Target="../theme/theme10.xml"/><Relationship Id="rId7" Type="http://schemas.openxmlformats.org/officeDocument/2006/relationships/slideLayout" Target="../slideLayouts/slideLayout488.xml"/><Relationship Id="rId12" Type="http://schemas.openxmlformats.org/officeDocument/2006/relationships/slideLayout" Target="../slideLayouts/slideLayout493.xml"/><Relationship Id="rId17" Type="http://schemas.openxmlformats.org/officeDocument/2006/relationships/slideLayout" Target="../slideLayouts/slideLayout498.xml"/><Relationship Id="rId25" Type="http://schemas.openxmlformats.org/officeDocument/2006/relationships/slideLayout" Target="../slideLayouts/slideLayout506.xml"/><Relationship Id="rId33" Type="http://schemas.openxmlformats.org/officeDocument/2006/relationships/slideLayout" Target="../slideLayouts/slideLayout514.xml"/><Relationship Id="rId2" Type="http://schemas.openxmlformats.org/officeDocument/2006/relationships/slideLayout" Target="../slideLayouts/slideLayout483.xml"/><Relationship Id="rId16" Type="http://schemas.openxmlformats.org/officeDocument/2006/relationships/slideLayout" Target="../slideLayouts/slideLayout497.xml"/><Relationship Id="rId20" Type="http://schemas.openxmlformats.org/officeDocument/2006/relationships/slideLayout" Target="../slideLayouts/slideLayout501.xml"/><Relationship Id="rId29" Type="http://schemas.openxmlformats.org/officeDocument/2006/relationships/slideLayout" Target="../slideLayouts/slideLayout510.xml"/><Relationship Id="rId1" Type="http://schemas.openxmlformats.org/officeDocument/2006/relationships/slideLayout" Target="../slideLayouts/slideLayout482.xml"/><Relationship Id="rId6" Type="http://schemas.openxmlformats.org/officeDocument/2006/relationships/slideLayout" Target="../slideLayouts/slideLayout487.xml"/><Relationship Id="rId11" Type="http://schemas.openxmlformats.org/officeDocument/2006/relationships/slideLayout" Target="../slideLayouts/slideLayout492.xml"/><Relationship Id="rId24" Type="http://schemas.openxmlformats.org/officeDocument/2006/relationships/slideLayout" Target="../slideLayouts/slideLayout505.xml"/><Relationship Id="rId32" Type="http://schemas.openxmlformats.org/officeDocument/2006/relationships/slideLayout" Target="../slideLayouts/slideLayout513.xml"/><Relationship Id="rId5" Type="http://schemas.openxmlformats.org/officeDocument/2006/relationships/slideLayout" Target="../slideLayouts/slideLayout486.xml"/><Relationship Id="rId15" Type="http://schemas.openxmlformats.org/officeDocument/2006/relationships/slideLayout" Target="../slideLayouts/slideLayout496.xml"/><Relationship Id="rId23" Type="http://schemas.openxmlformats.org/officeDocument/2006/relationships/slideLayout" Target="../slideLayouts/slideLayout504.xml"/><Relationship Id="rId28" Type="http://schemas.openxmlformats.org/officeDocument/2006/relationships/slideLayout" Target="../slideLayouts/slideLayout509.xml"/><Relationship Id="rId10" Type="http://schemas.openxmlformats.org/officeDocument/2006/relationships/slideLayout" Target="../slideLayouts/slideLayout491.xml"/><Relationship Id="rId19" Type="http://schemas.openxmlformats.org/officeDocument/2006/relationships/slideLayout" Target="../slideLayouts/slideLayout500.xml"/><Relationship Id="rId31" Type="http://schemas.openxmlformats.org/officeDocument/2006/relationships/slideLayout" Target="../slideLayouts/slideLayout512.xml"/><Relationship Id="rId4" Type="http://schemas.openxmlformats.org/officeDocument/2006/relationships/slideLayout" Target="../slideLayouts/slideLayout485.xml"/><Relationship Id="rId9" Type="http://schemas.openxmlformats.org/officeDocument/2006/relationships/slideLayout" Target="../slideLayouts/slideLayout490.xml"/><Relationship Id="rId14" Type="http://schemas.openxmlformats.org/officeDocument/2006/relationships/slideLayout" Target="../slideLayouts/slideLayout495.xml"/><Relationship Id="rId22" Type="http://schemas.openxmlformats.org/officeDocument/2006/relationships/slideLayout" Target="../slideLayouts/slideLayout503.xml"/><Relationship Id="rId27" Type="http://schemas.openxmlformats.org/officeDocument/2006/relationships/slideLayout" Target="../slideLayouts/slideLayout508.xml"/><Relationship Id="rId30" Type="http://schemas.openxmlformats.org/officeDocument/2006/relationships/slideLayout" Target="../slideLayouts/slideLayout5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22.xml"/><Relationship Id="rId13" Type="http://schemas.openxmlformats.org/officeDocument/2006/relationships/slideLayout" Target="../slideLayouts/slideLayout527.xml"/><Relationship Id="rId18" Type="http://schemas.openxmlformats.org/officeDocument/2006/relationships/slideLayout" Target="../slideLayouts/slideLayout532.xml"/><Relationship Id="rId26" Type="http://schemas.openxmlformats.org/officeDocument/2006/relationships/slideLayout" Target="../slideLayouts/slideLayout540.xml"/><Relationship Id="rId3" Type="http://schemas.openxmlformats.org/officeDocument/2006/relationships/slideLayout" Target="../slideLayouts/slideLayout517.xml"/><Relationship Id="rId21" Type="http://schemas.openxmlformats.org/officeDocument/2006/relationships/slideLayout" Target="../slideLayouts/slideLayout535.xml"/><Relationship Id="rId34" Type="http://schemas.openxmlformats.org/officeDocument/2006/relationships/theme" Target="../theme/theme11.xml"/><Relationship Id="rId7" Type="http://schemas.openxmlformats.org/officeDocument/2006/relationships/slideLayout" Target="../slideLayouts/slideLayout521.xml"/><Relationship Id="rId12" Type="http://schemas.openxmlformats.org/officeDocument/2006/relationships/slideLayout" Target="../slideLayouts/slideLayout526.xml"/><Relationship Id="rId17" Type="http://schemas.openxmlformats.org/officeDocument/2006/relationships/slideLayout" Target="../slideLayouts/slideLayout531.xml"/><Relationship Id="rId25" Type="http://schemas.openxmlformats.org/officeDocument/2006/relationships/slideLayout" Target="../slideLayouts/slideLayout539.xml"/><Relationship Id="rId33" Type="http://schemas.openxmlformats.org/officeDocument/2006/relationships/slideLayout" Target="../slideLayouts/slideLayout547.xml"/><Relationship Id="rId2" Type="http://schemas.openxmlformats.org/officeDocument/2006/relationships/slideLayout" Target="../slideLayouts/slideLayout516.xml"/><Relationship Id="rId16" Type="http://schemas.openxmlformats.org/officeDocument/2006/relationships/slideLayout" Target="../slideLayouts/slideLayout530.xml"/><Relationship Id="rId20" Type="http://schemas.openxmlformats.org/officeDocument/2006/relationships/slideLayout" Target="../slideLayouts/slideLayout534.xml"/><Relationship Id="rId29" Type="http://schemas.openxmlformats.org/officeDocument/2006/relationships/slideLayout" Target="../slideLayouts/slideLayout543.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24" Type="http://schemas.openxmlformats.org/officeDocument/2006/relationships/slideLayout" Target="../slideLayouts/slideLayout538.xml"/><Relationship Id="rId32" Type="http://schemas.openxmlformats.org/officeDocument/2006/relationships/slideLayout" Target="../slideLayouts/slideLayout546.xml"/><Relationship Id="rId5" Type="http://schemas.openxmlformats.org/officeDocument/2006/relationships/slideLayout" Target="../slideLayouts/slideLayout519.xml"/><Relationship Id="rId15" Type="http://schemas.openxmlformats.org/officeDocument/2006/relationships/slideLayout" Target="../slideLayouts/slideLayout529.xml"/><Relationship Id="rId23" Type="http://schemas.openxmlformats.org/officeDocument/2006/relationships/slideLayout" Target="../slideLayouts/slideLayout537.xml"/><Relationship Id="rId28" Type="http://schemas.openxmlformats.org/officeDocument/2006/relationships/slideLayout" Target="../slideLayouts/slideLayout542.xml"/><Relationship Id="rId10" Type="http://schemas.openxmlformats.org/officeDocument/2006/relationships/slideLayout" Target="../slideLayouts/slideLayout524.xml"/><Relationship Id="rId19" Type="http://schemas.openxmlformats.org/officeDocument/2006/relationships/slideLayout" Target="../slideLayouts/slideLayout533.xml"/><Relationship Id="rId31" Type="http://schemas.openxmlformats.org/officeDocument/2006/relationships/slideLayout" Target="../slideLayouts/slideLayout545.xml"/><Relationship Id="rId4" Type="http://schemas.openxmlformats.org/officeDocument/2006/relationships/slideLayout" Target="../slideLayouts/slideLayout518.xml"/><Relationship Id="rId9" Type="http://schemas.openxmlformats.org/officeDocument/2006/relationships/slideLayout" Target="../slideLayouts/slideLayout523.xml"/><Relationship Id="rId14" Type="http://schemas.openxmlformats.org/officeDocument/2006/relationships/slideLayout" Target="../slideLayouts/slideLayout528.xml"/><Relationship Id="rId22" Type="http://schemas.openxmlformats.org/officeDocument/2006/relationships/slideLayout" Target="../slideLayouts/slideLayout536.xml"/><Relationship Id="rId27" Type="http://schemas.openxmlformats.org/officeDocument/2006/relationships/slideLayout" Target="../slideLayouts/slideLayout541.xml"/><Relationship Id="rId30" Type="http://schemas.openxmlformats.org/officeDocument/2006/relationships/slideLayout" Target="../slideLayouts/slideLayout54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55.xml"/><Relationship Id="rId13" Type="http://schemas.openxmlformats.org/officeDocument/2006/relationships/slideLayout" Target="../slideLayouts/slideLayout560.xml"/><Relationship Id="rId18" Type="http://schemas.openxmlformats.org/officeDocument/2006/relationships/slideLayout" Target="../slideLayouts/slideLayout565.xml"/><Relationship Id="rId26" Type="http://schemas.openxmlformats.org/officeDocument/2006/relationships/slideLayout" Target="../slideLayouts/slideLayout573.xml"/><Relationship Id="rId3" Type="http://schemas.openxmlformats.org/officeDocument/2006/relationships/slideLayout" Target="../slideLayouts/slideLayout550.xml"/><Relationship Id="rId21" Type="http://schemas.openxmlformats.org/officeDocument/2006/relationships/slideLayout" Target="../slideLayouts/slideLayout568.xml"/><Relationship Id="rId34" Type="http://schemas.openxmlformats.org/officeDocument/2006/relationships/theme" Target="../theme/theme12.xml"/><Relationship Id="rId7" Type="http://schemas.openxmlformats.org/officeDocument/2006/relationships/slideLayout" Target="../slideLayouts/slideLayout554.xml"/><Relationship Id="rId12" Type="http://schemas.openxmlformats.org/officeDocument/2006/relationships/slideLayout" Target="../slideLayouts/slideLayout559.xml"/><Relationship Id="rId17" Type="http://schemas.openxmlformats.org/officeDocument/2006/relationships/slideLayout" Target="../slideLayouts/slideLayout564.xml"/><Relationship Id="rId25" Type="http://schemas.openxmlformats.org/officeDocument/2006/relationships/slideLayout" Target="../slideLayouts/slideLayout572.xml"/><Relationship Id="rId33" Type="http://schemas.openxmlformats.org/officeDocument/2006/relationships/slideLayout" Target="../slideLayouts/slideLayout580.xml"/><Relationship Id="rId2" Type="http://schemas.openxmlformats.org/officeDocument/2006/relationships/slideLayout" Target="../slideLayouts/slideLayout549.xml"/><Relationship Id="rId16" Type="http://schemas.openxmlformats.org/officeDocument/2006/relationships/slideLayout" Target="../slideLayouts/slideLayout563.xml"/><Relationship Id="rId20" Type="http://schemas.openxmlformats.org/officeDocument/2006/relationships/slideLayout" Target="../slideLayouts/slideLayout567.xml"/><Relationship Id="rId29" Type="http://schemas.openxmlformats.org/officeDocument/2006/relationships/slideLayout" Target="../slideLayouts/slideLayout576.xml"/><Relationship Id="rId1" Type="http://schemas.openxmlformats.org/officeDocument/2006/relationships/slideLayout" Target="../slideLayouts/slideLayout548.xml"/><Relationship Id="rId6" Type="http://schemas.openxmlformats.org/officeDocument/2006/relationships/slideLayout" Target="../slideLayouts/slideLayout553.xml"/><Relationship Id="rId11" Type="http://schemas.openxmlformats.org/officeDocument/2006/relationships/slideLayout" Target="../slideLayouts/slideLayout558.xml"/><Relationship Id="rId24" Type="http://schemas.openxmlformats.org/officeDocument/2006/relationships/slideLayout" Target="../slideLayouts/slideLayout571.xml"/><Relationship Id="rId32" Type="http://schemas.openxmlformats.org/officeDocument/2006/relationships/slideLayout" Target="../slideLayouts/slideLayout579.xml"/><Relationship Id="rId5" Type="http://schemas.openxmlformats.org/officeDocument/2006/relationships/slideLayout" Target="../slideLayouts/slideLayout552.xml"/><Relationship Id="rId15" Type="http://schemas.openxmlformats.org/officeDocument/2006/relationships/slideLayout" Target="../slideLayouts/slideLayout562.xml"/><Relationship Id="rId23" Type="http://schemas.openxmlformats.org/officeDocument/2006/relationships/slideLayout" Target="../slideLayouts/slideLayout570.xml"/><Relationship Id="rId28" Type="http://schemas.openxmlformats.org/officeDocument/2006/relationships/slideLayout" Target="../slideLayouts/slideLayout575.xml"/><Relationship Id="rId10" Type="http://schemas.openxmlformats.org/officeDocument/2006/relationships/slideLayout" Target="../slideLayouts/slideLayout557.xml"/><Relationship Id="rId19" Type="http://schemas.openxmlformats.org/officeDocument/2006/relationships/slideLayout" Target="../slideLayouts/slideLayout566.xml"/><Relationship Id="rId31" Type="http://schemas.openxmlformats.org/officeDocument/2006/relationships/slideLayout" Target="../slideLayouts/slideLayout578.xml"/><Relationship Id="rId4" Type="http://schemas.openxmlformats.org/officeDocument/2006/relationships/slideLayout" Target="../slideLayouts/slideLayout551.xml"/><Relationship Id="rId9" Type="http://schemas.openxmlformats.org/officeDocument/2006/relationships/slideLayout" Target="../slideLayouts/slideLayout556.xml"/><Relationship Id="rId14" Type="http://schemas.openxmlformats.org/officeDocument/2006/relationships/slideLayout" Target="../slideLayouts/slideLayout561.xml"/><Relationship Id="rId22" Type="http://schemas.openxmlformats.org/officeDocument/2006/relationships/slideLayout" Target="../slideLayouts/slideLayout569.xml"/><Relationship Id="rId27" Type="http://schemas.openxmlformats.org/officeDocument/2006/relationships/slideLayout" Target="../slideLayouts/slideLayout574.xml"/><Relationship Id="rId30" Type="http://schemas.openxmlformats.org/officeDocument/2006/relationships/slideLayout" Target="../slideLayouts/slideLayout57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slideLayout" Target="../slideLayouts/slideLayout593.xml"/><Relationship Id="rId18" Type="http://schemas.openxmlformats.org/officeDocument/2006/relationships/slideLayout" Target="../slideLayouts/slideLayout598.xml"/><Relationship Id="rId26" Type="http://schemas.openxmlformats.org/officeDocument/2006/relationships/slideLayout" Target="../slideLayouts/slideLayout606.xml"/><Relationship Id="rId3" Type="http://schemas.openxmlformats.org/officeDocument/2006/relationships/slideLayout" Target="../slideLayouts/slideLayout583.xml"/><Relationship Id="rId21" Type="http://schemas.openxmlformats.org/officeDocument/2006/relationships/slideLayout" Target="../slideLayouts/slideLayout601.xml"/><Relationship Id="rId34" Type="http://schemas.openxmlformats.org/officeDocument/2006/relationships/slideLayout" Target="../slideLayouts/slideLayout614.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17" Type="http://schemas.openxmlformats.org/officeDocument/2006/relationships/slideLayout" Target="../slideLayouts/slideLayout597.xml"/><Relationship Id="rId25" Type="http://schemas.openxmlformats.org/officeDocument/2006/relationships/slideLayout" Target="../slideLayouts/slideLayout605.xml"/><Relationship Id="rId33" Type="http://schemas.openxmlformats.org/officeDocument/2006/relationships/slideLayout" Target="../slideLayouts/slideLayout613.xml"/><Relationship Id="rId38" Type="http://schemas.openxmlformats.org/officeDocument/2006/relationships/theme" Target="../theme/theme13.xml"/><Relationship Id="rId2" Type="http://schemas.openxmlformats.org/officeDocument/2006/relationships/slideLayout" Target="../slideLayouts/slideLayout582.xml"/><Relationship Id="rId16" Type="http://schemas.openxmlformats.org/officeDocument/2006/relationships/slideLayout" Target="../slideLayouts/slideLayout596.xml"/><Relationship Id="rId20" Type="http://schemas.openxmlformats.org/officeDocument/2006/relationships/slideLayout" Target="../slideLayouts/slideLayout600.xml"/><Relationship Id="rId29" Type="http://schemas.openxmlformats.org/officeDocument/2006/relationships/slideLayout" Target="../slideLayouts/slideLayout609.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24" Type="http://schemas.openxmlformats.org/officeDocument/2006/relationships/slideLayout" Target="../slideLayouts/slideLayout604.xml"/><Relationship Id="rId32" Type="http://schemas.openxmlformats.org/officeDocument/2006/relationships/slideLayout" Target="../slideLayouts/slideLayout612.xml"/><Relationship Id="rId37" Type="http://schemas.openxmlformats.org/officeDocument/2006/relationships/slideLayout" Target="../slideLayouts/slideLayout617.xml"/><Relationship Id="rId5" Type="http://schemas.openxmlformats.org/officeDocument/2006/relationships/slideLayout" Target="../slideLayouts/slideLayout585.xml"/><Relationship Id="rId15" Type="http://schemas.openxmlformats.org/officeDocument/2006/relationships/slideLayout" Target="../slideLayouts/slideLayout595.xml"/><Relationship Id="rId23" Type="http://schemas.openxmlformats.org/officeDocument/2006/relationships/slideLayout" Target="../slideLayouts/slideLayout603.xml"/><Relationship Id="rId28" Type="http://schemas.openxmlformats.org/officeDocument/2006/relationships/slideLayout" Target="../slideLayouts/slideLayout608.xml"/><Relationship Id="rId36" Type="http://schemas.openxmlformats.org/officeDocument/2006/relationships/slideLayout" Target="../slideLayouts/slideLayout616.xml"/><Relationship Id="rId10" Type="http://schemas.openxmlformats.org/officeDocument/2006/relationships/slideLayout" Target="../slideLayouts/slideLayout590.xml"/><Relationship Id="rId19" Type="http://schemas.openxmlformats.org/officeDocument/2006/relationships/slideLayout" Target="../slideLayouts/slideLayout599.xml"/><Relationship Id="rId31" Type="http://schemas.openxmlformats.org/officeDocument/2006/relationships/slideLayout" Target="../slideLayouts/slideLayout611.xml"/><Relationship Id="rId4" Type="http://schemas.openxmlformats.org/officeDocument/2006/relationships/slideLayout" Target="../slideLayouts/slideLayout584.xml"/><Relationship Id="rId9" Type="http://schemas.openxmlformats.org/officeDocument/2006/relationships/slideLayout" Target="../slideLayouts/slideLayout589.xml"/><Relationship Id="rId14" Type="http://schemas.openxmlformats.org/officeDocument/2006/relationships/slideLayout" Target="../slideLayouts/slideLayout594.xml"/><Relationship Id="rId22" Type="http://schemas.openxmlformats.org/officeDocument/2006/relationships/slideLayout" Target="../slideLayouts/slideLayout602.xml"/><Relationship Id="rId27" Type="http://schemas.openxmlformats.org/officeDocument/2006/relationships/slideLayout" Target="../slideLayouts/slideLayout607.xml"/><Relationship Id="rId30" Type="http://schemas.openxmlformats.org/officeDocument/2006/relationships/slideLayout" Target="../slideLayouts/slideLayout610.xml"/><Relationship Id="rId35" Type="http://schemas.openxmlformats.org/officeDocument/2006/relationships/slideLayout" Target="../slideLayouts/slideLayout61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625.xml"/><Relationship Id="rId13" Type="http://schemas.openxmlformats.org/officeDocument/2006/relationships/slideLayout" Target="../slideLayouts/slideLayout630.xml"/><Relationship Id="rId18" Type="http://schemas.openxmlformats.org/officeDocument/2006/relationships/slideLayout" Target="../slideLayouts/slideLayout635.xml"/><Relationship Id="rId26" Type="http://schemas.openxmlformats.org/officeDocument/2006/relationships/slideLayout" Target="../slideLayouts/slideLayout643.xml"/><Relationship Id="rId3" Type="http://schemas.openxmlformats.org/officeDocument/2006/relationships/slideLayout" Target="../slideLayouts/slideLayout620.xml"/><Relationship Id="rId21" Type="http://schemas.openxmlformats.org/officeDocument/2006/relationships/slideLayout" Target="../slideLayouts/slideLayout638.xml"/><Relationship Id="rId7" Type="http://schemas.openxmlformats.org/officeDocument/2006/relationships/slideLayout" Target="../slideLayouts/slideLayout624.xml"/><Relationship Id="rId12" Type="http://schemas.openxmlformats.org/officeDocument/2006/relationships/slideLayout" Target="../slideLayouts/slideLayout629.xml"/><Relationship Id="rId17" Type="http://schemas.openxmlformats.org/officeDocument/2006/relationships/slideLayout" Target="../slideLayouts/slideLayout634.xml"/><Relationship Id="rId25" Type="http://schemas.openxmlformats.org/officeDocument/2006/relationships/slideLayout" Target="../slideLayouts/slideLayout642.xml"/><Relationship Id="rId33" Type="http://schemas.openxmlformats.org/officeDocument/2006/relationships/theme" Target="../theme/theme14.xml"/><Relationship Id="rId2" Type="http://schemas.openxmlformats.org/officeDocument/2006/relationships/slideLayout" Target="../slideLayouts/slideLayout619.xml"/><Relationship Id="rId16" Type="http://schemas.openxmlformats.org/officeDocument/2006/relationships/slideLayout" Target="../slideLayouts/slideLayout633.xml"/><Relationship Id="rId20" Type="http://schemas.openxmlformats.org/officeDocument/2006/relationships/slideLayout" Target="../slideLayouts/slideLayout637.xml"/><Relationship Id="rId29" Type="http://schemas.openxmlformats.org/officeDocument/2006/relationships/slideLayout" Target="../slideLayouts/slideLayout646.xml"/><Relationship Id="rId1" Type="http://schemas.openxmlformats.org/officeDocument/2006/relationships/slideLayout" Target="../slideLayouts/slideLayout618.xml"/><Relationship Id="rId6" Type="http://schemas.openxmlformats.org/officeDocument/2006/relationships/slideLayout" Target="../slideLayouts/slideLayout623.xml"/><Relationship Id="rId11" Type="http://schemas.openxmlformats.org/officeDocument/2006/relationships/slideLayout" Target="../slideLayouts/slideLayout628.xml"/><Relationship Id="rId24" Type="http://schemas.openxmlformats.org/officeDocument/2006/relationships/slideLayout" Target="../slideLayouts/slideLayout641.xml"/><Relationship Id="rId32" Type="http://schemas.openxmlformats.org/officeDocument/2006/relationships/slideLayout" Target="../slideLayouts/slideLayout649.xml"/><Relationship Id="rId5" Type="http://schemas.openxmlformats.org/officeDocument/2006/relationships/slideLayout" Target="../slideLayouts/slideLayout622.xml"/><Relationship Id="rId15" Type="http://schemas.openxmlformats.org/officeDocument/2006/relationships/slideLayout" Target="../slideLayouts/slideLayout632.xml"/><Relationship Id="rId23" Type="http://schemas.openxmlformats.org/officeDocument/2006/relationships/slideLayout" Target="../slideLayouts/slideLayout640.xml"/><Relationship Id="rId28" Type="http://schemas.openxmlformats.org/officeDocument/2006/relationships/slideLayout" Target="../slideLayouts/slideLayout645.xml"/><Relationship Id="rId10" Type="http://schemas.openxmlformats.org/officeDocument/2006/relationships/slideLayout" Target="../slideLayouts/slideLayout627.xml"/><Relationship Id="rId19" Type="http://schemas.openxmlformats.org/officeDocument/2006/relationships/slideLayout" Target="../slideLayouts/slideLayout636.xml"/><Relationship Id="rId31" Type="http://schemas.openxmlformats.org/officeDocument/2006/relationships/slideLayout" Target="../slideLayouts/slideLayout648.xml"/><Relationship Id="rId4" Type="http://schemas.openxmlformats.org/officeDocument/2006/relationships/slideLayout" Target="../slideLayouts/slideLayout621.xml"/><Relationship Id="rId9" Type="http://schemas.openxmlformats.org/officeDocument/2006/relationships/slideLayout" Target="../slideLayouts/slideLayout626.xml"/><Relationship Id="rId14" Type="http://schemas.openxmlformats.org/officeDocument/2006/relationships/slideLayout" Target="../slideLayouts/slideLayout631.xml"/><Relationship Id="rId22" Type="http://schemas.openxmlformats.org/officeDocument/2006/relationships/slideLayout" Target="../slideLayouts/slideLayout639.xml"/><Relationship Id="rId27" Type="http://schemas.openxmlformats.org/officeDocument/2006/relationships/slideLayout" Target="../slideLayouts/slideLayout644.xml"/><Relationship Id="rId30" Type="http://schemas.openxmlformats.org/officeDocument/2006/relationships/slideLayout" Target="../slideLayouts/slideLayout647.xml"/></Relationships>
</file>

<file path=ppt/slideMasters/_rels/slideMaster15.xml.rels><?xml version="1.0" encoding="UTF-8" standalone="yes"?>
<Relationships xmlns="http://schemas.openxmlformats.org/package/2006/relationships"><Relationship Id="rId26" Type="http://schemas.openxmlformats.org/officeDocument/2006/relationships/slideLayout" Target="../slideLayouts/slideLayout675.xml"/><Relationship Id="rId21" Type="http://schemas.openxmlformats.org/officeDocument/2006/relationships/slideLayout" Target="../slideLayouts/slideLayout670.xml"/><Relationship Id="rId42" Type="http://schemas.openxmlformats.org/officeDocument/2006/relationships/slideLayout" Target="../slideLayouts/slideLayout691.xml"/><Relationship Id="rId47" Type="http://schemas.openxmlformats.org/officeDocument/2006/relationships/slideLayout" Target="../slideLayouts/slideLayout696.xml"/><Relationship Id="rId63" Type="http://schemas.openxmlformats.org/officeDocument/2006/relationships/slideLayout" Target="../slideLayouts/slideLayout712.xml"/><Relationship Id="rId68" Type="http://schemas.openxmlformats.org/officeDocument/2006/relationships/slideLayout" Target="../slideLayouts/slideLayout717.xml"/><Relationship Id="rId84" Type="http://schemas.openxmlformats.org/officeDocument/2006/relationships/slideLayout" Target="../slideLayouts/slideLayout733.xml"/><Relationship Id="rId89" Type="http://schemas.openxmlformats.org/officeDocument/2006/relationships/slideLayout" Target="../slideLayouts/slideLayout738.xml"/><Relationship Id="rId112" Type="http://schemas.openxmlformats.org/officeDocument/2006/relationships/oleObject" Target="../embeddings/oleObject115.bin"/><Relationship Id="rId2" Type="http://schemas.openxmlformats.org/officeDocument/2006/relationships/slideLayout" Target="../slideLayouts/slideLayout651.xml"/><Relationship Id="rId16" Type="http://schemas.openxmlformats.org/officeDocument/2006/relationships/slideLayout" Target="../slideLayouts/slideLayout665.xml"/><Relationship Id="rId29" Type="http://schemas.openxmlformats.org/officeDocument/2006/relationships/slideLayout" Target="../slideLayouts/slideLayout678.xml"/><Relationship Id="rId107" Type="http://schemas.openxmlformats.org/officeDocument/2006/relationships/slideLayout" Target="../slideLayouts/slideLayout756.xml"/><Relationship Id="rId11" Type="http://schemas.openxmlformats.org/officeDocument/2006/relationships/slideLayout" Target="../slideLayouts/slideLayout660.xml"/><Relationship Id="rId24" Type="http://schemas.openxmlformats.org/officeDocument/2006/relationships/slideLayout" Target="../slideLayouts/slideLayout673.xml"/><Relationship Id="rId32" Type="http://schemas.openxmlformats.org/officeDocument/2006/relationships/slideLayout" Target="../slideLayouts/slideLayout681.xml"/><Relationship Id="rId37" Type="http://schemas.openxmlformats.org/officeDocument/2006/relationships/slideLayout" Target="../slideLayouts/slideLayout686.xml"/><Relationship Id="rId40" Type="http://schemas.openxmlformats.org/officeDocument/2006/relationships/slideLayout" Target="../slideLayouts/slideLayout689.xml"/><Relationship Id="rId45" Type="http://schemas.openxmlformats.org/officeDocument/2006/relationships/slideLayout" Target="../slideLayouts/slideLayout694.xml"/><Relationship Id="rId53" Type="http://schemas.openxmlformats.org/officeDocument/2006/relationships/slideLayout" Target="../slideLayouts/slideLayout702.xml"/><Relationship Id="rId58" Type="http://schemas.openxmlformats.org/officeDocument/2006/relationships/slideLayout" Target="../slideLayouts/slideLayout707.xml"/><Relationship Id="rId66" Type="http://schemas.openxmlformats.org/officeDocument/2006/relationships/slideLayout" Target="../slideLayouts/slideLayout715.xml"/><Relationship Id="rId74" Type="http://schemas.openxmlformats.org/officeDocument/2006/relationships/slideLayout" Target="../slideLayouts/slideLayout723.xml"/><Relationship Id="rId79" Type="http://schemas.openxmlformats.org/officeDocument/2006/relationships/slideLayout" Target="../slideLayouts/slideLayout728.xml"/><Relationship Id="rId87" Type="http://schemas.openxmlformats.org/officeDocument/2006/relationships/slideLayout" Target="../slideLayouts/slideLayout736.xml"/><Relationship Id="rId102" Type="http://schemas.openxmlformats.org/officeDocument/2006/relationships/slideLayout" Target="../slideLayouts/slideLayout751.xml"/><Relationship Id="rId110" Type="http://schemas.openxmlformats.org/officeDocument/2006/relationships/theme" Target="../theme/theme15.xml"/><Relationship Id="rId5" Type="http://schemas.openxmlformats.org/officeDocument/2006/relationships/slideLayout" Target="../slideLayouts/slideLayout654.xml"/><Relationship Id="rId61" Type="http://schemas.openxmlformats.org/officeDocument/2006/relationships/slideLayout" Target="../slideLayouts/slideLayout710.xml"/><Relationship Id="rId82" Type="http://schemas.openxmlformats.org/officeDocument/2006/relationships/slideLayout" Target="../slideLayouts/slideLayout731.xml"/><Relationship Id="rId90" Type="http://schemas.openxmlformats.org/officeDocument/2006/relationships/slideLayout" Target="../slideLayouts/slideLayout739.xml"/><Relationship Id="rId95" Type="http://schemas.openxmlformats.org/officeDocument/2006/relationships/slideLayout" Target="../slideLayouts/slideLayout744.xml"/><Relationship Id="rId19" Type="http://schemas.openxmlformats.org/officeDocument/2006/relationships/slideLayout" Target="../slideLayouts/slideLayout668.xml"/><Relationship Id="rId14" Type="http://schemas.openxmlformats.org/officeDocument/2006/relationships/slideLayout" Target="../slideLayouts/slideLayout663.xml"/><Relationship Id="rId22" Type="http://schemas.openxmlformats.org/officeDocument/2006/relationships/slideLayout" Target="../slideLayouts/slideLayout671.xml"/><Relationship Id="rId27" Type="http://schemas.openxmlformats.org/officeDocument/2006/relationships/slideLayout" Target="../slideLayouts/slideLayout676.xml"/><Relationship Id="rId30" Type="http://schemas.openxmlformats.org/officeDocument/2006/relationships/slideLayout" Target="../slideLayouts/slideLayout679.xml"/><Relationship Id="rId35" Type="http://schemas.openxmlformats.org/officeDocument/2006/relationships/slideLayout" Target="../slideLayouts/slideLayout684.xml"/><Relationship Id="rId43" Type="http://schemas.openxmlformats.org/officeDocument/2006/relationships/slideLayout" Target="../slideLayouts/slideLayout692.xml"/><Relationship Id="rId48" Type="http://schemas.openxmlformats.org/officeDocument/2006/relationships/slideLayout" Target="../slideLayouts/slideLayout697.xml"/><Relationship Id="rId56" Type="http://schemas.openxmlformats.org/officeDocument/2006/relationships/slideLayout" Target="../slideLayouts/slideLayout705.xml"/><Relationship Id="rId64" Type="http://schemas.openxmlformats.org/officeDocument/2006/relationships/slideLayout" Target="../slideLayouts/slideLayout713.xml"/><Relationship Id="rId69" Type="http://schemas.openxmlformats.org/officeDocument/2006/relationships/slideLayout" Target="../slideLayouts/slideLayout718.xml"/><Relationship Id="rId77" Type="http://schemas.openxmlformats.org/officeDocument/2006/relationships/slideLayout" Target="../slideLayouts/slideLayout726.xml"/><Relationship Id="rId100" Type="http://schemas.openxmlformats.org/officeDocument/2006/relationships/slideLayout" Target="../slideLayouts/slideLayout749.xml"/><Relationship Id="rId105" Type="http://schemas.openxmlformats.org/officeDocument/2006/relationships/slideLayout" Target="../slideLayouts/slideLayout754.xml"/><Relationship Id="rId8" Type="http://schemas.openxmlformats.org/officeDocument/2006/relationships/slideLayout" Target="../slideLayouts/slideLayout657.xml"/><Relationship Id="rId51" Type="http://schemas.openxmlformats.org/officeDocument/2006/relationships/slideLayout" Target="../slideLayouts/slideLayout700.xml"/><Relationship Id="rId72" Type="http://schemas.openxmlformats.org/officeDocument/2006/relationships/slideLayout" Target="../slideLayouts/slideLayout721.xml"/><Relationship Id="rId80" Type="http://schemas.openxmlformats.org/officeDocument/2006/relationships/slideLayout" Target="../slideLayouts/slideLayout729.xml"/><Relationship Id="rId85" Type="http://schemas.openxmlformats.org/officeDocument/2006/relationships/slideLayout" Target="../slideLayouts/slideLayout734.xml"/><Relationship Id="rId93" Type="http://schemas.openxmlformats.org/officeDocument/2006/relationships/slideLayout" Target="../slideLayouts/slideLayout742.xml"/><Relationship Id="rId98" Type="http://schemas.openxmlformats.org/officeDocument/2006/relationships/slideLayout" Target="../slideLayouts/slideLayout747.xml"/><Relationship Id="rId3" Type="http://schemas.openxmlformats.org/officeDocument/2006/relationships/slideLayout" Target="../slideLayouts/slideLayout652.xml"/><Relationship Id="rId12" Type="http://schemas.openxmlformats.org/officeDocument/2006/relationships/slideLayout" Target="../slideLayouts/slideLayout661.xml"/><Relationship Id="rId17" Type="http://schemas.openxmlformats.org/officeDocument/2006/relationships/slideLayout" Target="../slideLayouts/slideLayout666.xml"/><Relationship Id="rId25" Type="http://schemas.openxmlformats.org/officeDocument/2006/relationships/slideLayout" Target="../slideLayouts/slideLayout674.xml"/><Relationship Id="rId33" Type="http://schemas.openxmlformats.org/officeDocument/2006/relationships/slideLayout" Target="../slideLayouts/slideLayout682.xml"/><Relationship Id="rId38" Type="http://schemas.openxmlformats.org/officeDocument/2006/relationships/slideLayout" Target="../slideLayouts/slideLayout687.xml"/><Relationship Id="rId46" Type="http://schemas.openxmlformats.org/officeDocument/2006/relationships/slideLayout" Target="../slideLayouts/slideLayout695.xml"/><Relationship Id="rId59" Type="http://schemas.openxmlformats.org/officeDocument/2006/relationships/slideLayout" Target="../slideLayouts/slideLayout708.xml"/><Relationship Id="rId67" Type="http://schemas.openxmlformats.org/officeDocument/2006/relationships/slideLayout" Target="../slideLayouts/slideLayout716.xml"/><Relationship Id="rId103" Type="http://schemas.openxmlformats.org/officeDocument/2006/relationships/slideLayout" Target="../slideLayouts/slideLayout752.xml"/><Relationship Id="rId108" Type="http://schemas.openxmlformats.org/officeDocument/2006/relationships/slideLayout" Target="../slideLayouts/slideLayout757.xml"/><Relationship Id="rId20" Type="http://schemas.openxmlformats.org/officeDocument/2006/relationships/slideLayout" Target="../slideLayouts/slideLayout669.xml"/><Relationship Id="rId41" Type="http://schemas.openxmlformats.org/officeDocument/2006/relationships/slideLayout" Target="../slideLayouts/slideLayout690.xml"/><Relationship Id="rId54" Type="http://schemas.openxmlformats.org/officeDocument/2006/relationships/slideLayout" Target="../slideLayouts/slideLayout703.xml"/><Relationship Id="rId62" Type="http://schemas.openxmlformats.org/officeDocument/2006/relationships/slideLayout" Target="../slideLayouts/slideLayout711.xml"/><Relationship Id="rId70" Type="http://schemas.openxmlformats.org/officeDocument/2006/relationships/slideLayout" Target="../slideLayouts/slideLayout719.xml"/><Relationship Id="rId75" Type="http://schemas.openxmlformats.org/officeDocument/2006/relationships/slideLayout" Target="../slideLayouts/slideLayout724.xml"/><Relationship Id="rId83" Type="http://schemas.openxmlformats.org/officeDocument/2006/relationships/slideLayout" Target="../slideLayouts/slideLayout732.xml"/><Relationship Id="rId88" Type="http://schemas.openxmlformats.org/officeDocument/2006/relationships/slideLayout" Target="../slideLayouts/slideLayout737.xml"/><Relationship Id="rId91" Type="http://schemas.openxmlformats.org/officeDocument/2006/relationships/slideLayout" Target="../slideLayouts/slideLayout740.xml"/><Relationship Id="rId96" Type="http://schemas.openxmlformats.org/officeDocument/2006/relationships/slideLayout" Target="../slideLayouts/slideLayout745.xml"/><Relationship Id="rId111" Type="http://schemas.openxmlformats.org/officeDocument/2006/relationships/vmlDrawing" Target="../drawings/vmlDrawing114.v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5" Type="http://schemas.openxmlformats.org/officeDocument/2006/relationships/slideLayout" Target="../slideLayouts/slideLayout664.xml"/><Relationship Id="rId23" Type="http://schemas.openxmlformats.org/officeDocument/2006/relationships/slideLayout" Target="../slideLayouts/slideLayout672.xml"/><Relationship Id="rId28" Type="http://schemas.openxmlformats.org/officeDocument/2006/relationships/slideLayout" Target="../slideLayouts/slideLayout677.xml"/><Relationship Id="rId36" Type="http://schemas.openxmlformats.org/officeDocument/2006/relationships/slideLayout" Target="../slideLayouts/slideLayout685.xml"/><Relationship Id="rId49" Type="http://schemas.openxmlformats.org/officeDocument/2006/relationships/slideLayout" Target="../slideLayouts/slideLayout698.xml"/><Relationship Id="rId57" Type="http://schemas.openxmlformats.org/officeDocument/2006/relationships/slideLayout" Target="../slideLayouts/slideLayout706.xml"/><Relationship Id="rId106" Type="http://schemas.openxmlformats.org/officeDocument/2006/relationships/slideLayout" Target="../slideLayouts/slideLayout755.xml"/><Relationship Id="rId10" Type="http://schemas.openxmlformats.org/officeDocument/2006/relationships/slideLayout" Target="../slideLayouts/slideLayout659.xml"/><Relationship Id="rId31" Type="http://schemas.openxmlformats.org/officeDocument/2006/relationships/slideLayout" Target="../slideLayouts/slideLayout680.xml"/><Relationship Id="rId44" Type="http://schemas.openxmlformats.org/officeDocument/2006/relationships/slideLayout" Target="../slideLayouts/slideLayout693.xml"/><Relationship Id="rId52" Type="http://schemas.openxmlformats.org/officeDocument/2006/relationships/slideLayout" Target="../slideLayouts/slideLayout701.xml"/><Relationship Id="rId60" Type="http://schemas.openxmlformats.org/officeDocument/2006/relationships/slideLayout" Target="../slideLayouts/slideLayout709.xml"/><Relationship Id="rId65" Type="http://schemas.openxmlformats.org/officeDocument/2006/relationships/slideLayout" Target="../slideLayouts/slideLayout714.xml"/><Relationship Id="rId73" Type="http://schemas.openxmlformats.org/officeDocument/2006/relationships/slideLayout" Target="../slideLayouts/slideLayout722.xml"/><Relationship Id="rId78" Type="http://schemas.openxmlformats.org/officeDocument/2006/relationships/slideLayout" Target="../slideLayouts/slideLayout727.xml"/><Relationship Id="rId81" Type="http://schemas.openxmlformats.org/officeDocument/2006/relationships/slideLayout" Target="../slideLayouts/slideLayout730.xml"/><Relationship Id="rId86" Type="http://schemas.openxmlformats.org/officeDocument/2006/relationships/slideLayout" Target="../slideLayouts/slideLayout735.xml"/><Relationship Id="rId94" Type="http://schemas.openxmlformats.org/officeDocument/2006/relationships/slideLayout" Target="../slideLayouts/slideLayout743.xml"/><Relationship Id="rId99" Type="http://schemas.openxmlformats.org/officeDocument/2006/relationships/slideLayout" Target="../slideLayouts/slideLayout748.xml"/><Relationship Id="rId101" Type="http://schemas.openxmlformats.org/officeDocument/2006/relationships/slideLayout" Target="../slideLayouts/slideLayout750.xml"/><Relationship Id="rId4" Type="http://schemas.openxmlformats.org/officeDocument/2006/relationships/slideLayout" Target="../slideLayouts/slideLayout653.xml"/><Relationship Id="rId9" Type="http://schemas.openxmlformats.org/officeDocument/2006/relationships/slideLayout" Target="../slideLayouts/slideLayout658.xml"/><Relationship Id="rId13" Type="http://schemas.openxmlformats.org/officeDocument/2006/relationships/slideLayout" Target="../slideLayouts/slideLayout662.xml"/><Relationship Id="rId18" Type="http://schemas.openxmlformats.org/officeDocument/2006/relationships/slideLayout" Target="../slideLayouts/slideLayout667.xml"/><Relationship Id="rId39" Type="http://schemas.openxmlformats.org/officeDocument/2006/relationships/slideLayout" Target="../slideLayouts/slideLayout688.xml"/><Relationship Id="rId109" Type="http://schemas.openxmlformats.org/officeDocument/2006/relationships/slideLayout" Target="../slideLayouts/slideLayout758.xml"/><Relationship Id="rId34" Type="http://schemas.openxmlformats.org/officeDocument/2006/relationships/slideLayout" Target="../slideLayouts/slideLayout683.xml"/><Relationship Id="rId50" Type="http://schemas.openxmlformats.org/officeDocument/2006/relationships/slideLayout" Target="../slideLayouts/slideLayout699.xml"/><Relationship Id="rId55" Type="http://schemas.openxmlformats.org/officeDocument/2006/relationships/slideLayout" Target="../slideLayouts/slideLayout704.xml"/><Relationship Id="rId76" Type="http://schemas.openxmlformats.org/officeDocument/2006/relationships/slideLayout" Target="../slideLayouts/slideLayout725.xml"/><Relationship Id="rId97" Type="http://schemas.openxmlformats.org/officeDocument/2006/relationships/slideLayout" Target="../slideLayouts/slideLayout746.xml"/><Relationship Id="rId104" Type="http://schemas.openxmlformats.org/officeDocument/2006/relationships/slideLayout" Target="../slideLayouts/slideLayout753.xml"/><Relationship Id="rId7" Type="http://schemas.openxmlformats.org/officeDocument/2006/relationships/slideLayout" Target="../slideLayouts/slideLayout656.xml"/><Relationship Id="rId71" Type="http://schemas.openxmlformats.org/officeDocument/2006/relationships/slideLayout" Target="../slideLayouts/slideLayout720.xml"/><Relationship Id="rId92" Type="http://schemas.openxmlformats.org/officeDocument/2006/relationships/slideLayout" Target="../slideLayouts/slideLayout74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766.xml"/><Relationship Id="rId13" Type="http://schemas.openxmlformats.org/officeDocument/2006/relationships/slideLayout" Target="../slideLayouts/slideLayout771.xml"/><Relationship Id="rId18" Type="http://schemas.openxmlformats.org/officeDocument/2006/relationships/slideLayout" Target="../slideLayouts/slideLayout776.xml"/><Relationship Id="rId26" Type="http://schemas.openxmlformats.org/officeDocument/2006/relationships/slideLayout" Target="../slideLayouts/slideLayout784.xml"/><Relationship Id="rId3" Type="http://schemas.openxmlformats.org/officeDocument/2006/relationships/slideLayout" Target="../slideLayouts/slideLayout761.xml"/><Relationship Id="rId21" Type="http://schemas.openxmlformats.org/officeDocument/2006/relationships/slideLayout" Target="../slideLayouts/slideLayout779.xml"/><Relationship Id="rId34" Type="http://schemas.openxmlformats.org/officeDocument/2006/relationships/theme" Target="../theme/theme16.xml"/><Relationship Id="rId7" Type="http://schemas.openxmlformats.org/officeDocument/2006/relationships/slideLayout" Target="../slideLayouts/slideLayout765.xml"/><Relationship Id="rId12" Type="http://schemas.openxmlformats.org/officeDocument/2006/relationships/slideLayout" Target="../slideLayouts/slideLayout770.xml"/><Relationship Id="rId17" Type="http://schemas.openxmlformats.org/officeDocument/2006/relationships/slideLayout" Target="../slideLayouts/slideLayout775.xml"/><Relationship Id="rId25" Type="http://schemas.openxmlformats.org/officeDocument/2006/relationships/slideLayout" Target="../slideLayouts/slideLayout783.xml"/><Relationship Id="rId33" Type="http://schemas.openxmlformats.org/officeDocument/2006/relationships/slideLayout" Target="../slideLayouts/slideLayout791.xml"/><Relationship Id="rId2" Type="http://schemas.openxmlformats.org/officeDocument/2006/relationships/slideLayout" Target="../slideLayouts/slideLayout760.xml"/><Relationship Id="rId16" Type="http://schemas.openxmlformats.org/officeDocument/2006/relationships/slideLayout" Target="../slideLayouts/slideLayout774.xml"/><Relationship Id="rId20" Type="http://schemas.openxmlformats.org/officeDocument/2006/relationships/slideLayout" Target="../slideLayouts/slideLayout778.xml"/><Relationship Id="rId29" Type="http://schemas.openxmlformats.org/officeDocument/2006/relationships/slideLayout" Target="../slideLayouts/slideLayout787.xml"/><Relationship Id="rId1" Type="http://schemas.openxmlformats.org/officeDocument/2006/relationships/slideLayout" Target="../slideLayouts/slideLayout759.xml"/><Relationship Id="rId6" Type="http://schemas.openxmlformats.org/officeDocument/2006/relationships/slideLayout" Target="../slideLayouts/slideLayout764.xml"/><Relationship Id="rId11" Type="http://schemas.openxmlformats.org/officeDocument/2006/relationships/slideLayout" Target="../slideLayouts/slideLayout769.xml"/><Relationship Id="rId24" Type="http://schemas.openxmlformats.org/officeDocument/2006/relationships/slideLayout" Target="../slideLayouts/slideLayout782.xml"/><Relationship Id="rId32" Type="http://schemas.openxmlformats.org/officeDocument/2006/relationships/slideLayout" Target="../slideLayouts/slideLayout790.xml"/><Relationship Id="rId5" Type="http://schemas.openxmlformats.org/officeDocument/2006/relationships/slideLayout" Target="../slideLayouts/slideLayout763.xml"/><Relationship Id="rId15" Type="http://schemas.openxmlformats.org/officeDocument/2006/relationships/slideLayout" Target="../slideLayouts/slideLayout773.xml"/><Relationship Id="rId23" Type="http://schemas.openxmlformats.org/officeDocument/2006/relationships/slideLayout" Target="../slideLayouts/slideLayout781.xml"/><Relationship Id="rId28" Type="http://schemas.openxmlformats.org/officeDocument/2006/relationships/slideLayout" Target="../slideLayouts/slideLayout786.xml"/><Relationship Id="rId10" Type="http://schemas.openxmlformats.org/officeDocument/2006/relationships/slideLayout" Target="../slideLayouts/slideLayout768.xml"/><Relationship Id="rId19" Type="http://schemas.openxmlformats.org/officeDocument/2006/relationships/slideLayout" Target="../slideLayouts/slideLayout777.xml"/><Relationship Id="rId31" Type="http://schemas.openxmlformats.org/officeDocument/2006/relationships/slideLayout" Target="../slideLayouts/slideLayout789.xml"/><Relationship Id="rId4" Type="http://schemas.openxmlformats.org/officeDocument/2006/relationships/slideLayout" Target="../slideLayouts/slideLayout762.xml"/><Relationship Id="rId9" Type="http://schemas.openxmlformats.org/officeDocument/2006/relationships/slideLayout" Target="../slideLayouts/slideLayout767.xml"/><Relationship Id="rId14" Type="http://schemas.openxmlformats.org/officeDocument/2006/relationships/slideLayout" Target="../slideLayouts/slideLayout772.xml"/><Relationship Id="rId22" Type="http://schemas.openxmlformats.org/officeDocument/2006/relationships/slideLayout" Target="../slideLayouts/slideLayout780.xml"/><Relationship Id="rId27" Type="http://schemas.openxmlformats.org/officeDocument/2006/relationships/slideLayout" Target="../slideLayouts/slideLayout785.xml"/><Relationship Id="rId30" Type="http://schemas.openxmlformats.org/officeDocument/2006/relationships/slideLayout" Target="../slideLayouts/slideLayout78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799.xml"/><Relationship Id="rId13" Type="http://schemas.openxmlformats.org/officeDocument/2006/relationships/slideLayout" Target="../slideLayouts/slideLayout804.xml"/><Relationship Id="rId18" Type="http://schemas.openxmlformats.org/officeDocument/2006/relationships/slideLayout" Target="../slideLayouts/slideLayout809.xml"/><Relationship Id="rId26" Type="http://schemas.openxmlformats.org/officeDocument/2006/relationships/slideLayout" Target="../slideLayouts/slideLayout817.xml"/><Relationship Id="rId3" Type="http://schemas.openxmlformats.org/officeDocument/2006/relationships/slideLayout" Target="../slideLayouts/slideLayout794.xml"/><Relationship Id="rId21" Type="http://schemas.openxmlformats.org/officeDocument/2006/relationships/slideLayout" Target="../slideLayouts/slideLayout812.xml"/><Relationship Id="rId34" Type="http://schemas.openxmlformats.org/officeDocument/2006/relationships/theme" Target="../theme/theme17.xml"/><Relationship Id="rId7" Type="http://schemas.openxmlformats.org/officeDocument/2006/relationships/slideLayout" Target="../slideLayouts/slideLayout798.xml"/><Relationship Id="rId12" Type="http://schemas.openxmlformats.org/officeDocument/2006/relationships/slideLayout" Target="../slideLayouts/slideLayout803.xml"/><Relationship Id="rId17" Type="http://schemas.openxmlformats.org/officeDocument/2006/relationships/slideLayout" Target="../slideLayouts/slideLayout808.xml"/><Relationship Id="rId25" Type="http://schemas.openxmlformats.org/officeDocument/2006/relationships/slideLayout" Target="../slideLayouts/slideLayout816.xml"/><Relationship Id="rId33" Type="http://schemas.openxmlformats.org/officeDocument/2006/relationships/slideLayout" Target="../slideLayouts/slideLayout824.xml"/><Relationship Id="rId2" Type="http://schemas.openxmlformats.org/officeDocument/2006/relationships/slideLayout" Target="../slideLayouts/slideLayout793.xml"/><Relationship Id="rId16" Type="http://schemas.openxmlformats.org/officeDocument/2006/relationships/slideLayout" Target="../slideLayouts/slideLayout807.xml"/><Relationship Id="rId20" Type="http://schemas.openxmlformats.org/officeDocument/2006/relationships/slideLayout" Target="../slideLayouts/slideLayout811.xml"/><Relationship Id="rId29" Type="http://schemas.openxmlformats.org/officeDocument/2006/relationships/slideLayout" Target="../slideLayouts/slideLayout820.xml"/><Relationship Id="rId1" Type="http://schemas.openxmlformats.org/officeDocument/2006/relationships/slideLayout" Target="../slideLayouts/slideLayout792.xml"/><Relationship Id="rId6" Type="http://schemas.openxmlformats.org/officeDocument/2006/relationships/slideLayout" Target="../slideLayouts/slideLayout797.xml"/><Relationship Id="rId11" Type="http://schemas.openxmlformats.org/officeDocument/2006/relationships/slideLayout" Target="../slideLayouts/slideLayout802.xml"/><Relationship Id="rId24" Type="http://schemas.openxmlformats.org/officeDocument/2006/relationships/slideLayout" Target="../slideLayouts/slideLayout815.xml"/><Relationship Id="rId32" Type="http://schemas.openxmlformats.org/officeDocument/2006/relationships/slideLayout" Target="../slideLayouts/slideLayout823.xml"/><Relationship Id="rId5" Type="http://schemas.openxmlformats.org/officeDocument/2006/relationships/slideLayout" Target="../slideLayouts/slideLayout796.xml"/><Relationship Id="rId15" Type="http://schemas.openxmlformats.org/officeDocument/2006/relationships/slideLayout" Target="../slideLayouts/slideLayout806.xml"/><Relationship Id="rId23" Type="http://schemas.openxmlformats.org/officeDocument/2006/relationships/slideLayout" Target="../slideLayouts/slideLayout814.xml"/><Relationship Id="rId28" Type="http://schemas.openxmlformats.org/officeDocument/2006/relationships/slideLayout" Target="../slideLayouts/slideLayout819.xml"/><Relationship Id="rId10" Type="http://schemas.openxmlformats.org/officeDocument/2006/relationships/slideLayout" Target="../slideLayouts/slideLayout801.xml"/><Relationship Id="rId19" Type="http://schemas.openxmlformats.org/officeDocument/2006/relationships/slideLayout" Target="../slideLayouts/slideLayout810.xml"/><Relationship Id="rId31" Type="http://schemas.openxmlformats.org/officeDocument/2006/relationships/slideLayout" Target="../slideLayouts/slideLayout822.xml"/><Relationship Id="rId4" Type="http://schemas.openxmlformats.org/officeDocument/2006/relationships/slideLayout" Target="../slideLayouts/slideLayout795.xml"/><Relationship Id="rId9" Type="http://schemas.openxmlformats.org/officeDocument/2006/relationships/slideLayout" Target="../slideLayouts/slideLayout800.xml"/><Relationship Id="rId14" Type="http://schemas.openxmlformats.org/officeDocument/2006/relationships/slideLayout" Target="../slideLayouts/slideLayout805.xml"/><Relationship Id="rId22" Type="http://schemas.openxmlformats.org/officeDocument/2006/relationships/slideLayout" Target="../slideLayouts/slideLayout813.xml"/><Relationship Id="rId27" Type="http://schemas.openxmlformats.org/officeDocument/2006/relationships/slideLayout" Target="../slideLayouts/slideLayout818.xml"/><Relationship Id="rId30" Type="http://schemas.openxmlformats.org/officeDocument/2006/relationships/slideLayout" Target="../slideLayouts/slideLayout82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832.xml"/><Relationship Id="rId13" Type="http://schemas.openxmlformats.org/officeDocument/2006/relationships/slideLayout" Target="../slideLayouts/slideLayout837.xml"/><Relationship Id="rId18" Type="http://schemas.openxmlformats.org/officeDocument/2006/relationships/slideLayout" Target="../slideLayouts/slideLayout842.xml"/><Relationship Id="rId26" Type="http://schemas.openxmlformats.org/officeDocument/2006/relationships/slideLayout" Target="../slideLayouts/slideLayout850.xml"/><Relationship Id="rId3" Type="http://schemas.openxmlformats.org/officeDocument/2006/relationships/slideLayout" Target="../slideLayouts/slideLayout827.xml"/><Relationship Id="rId21" Type="http://schemas.openxmlformats.org/officeDocument/2006/relationships/slideLayout" Target="../slideLayouts/slideLayout845.xml"/><Relationship Id="rId34" Type="http://schemas.openxmlformats.org/officeDocument/2006/relationships/theme" Target="../theme/theme18.xml"/><Relationship Id="rId7" Type="http://schemas.openxmlformats.org/officeDocument/2006/relationships/slideLayout" Target="../slideLayouts/slideLayout831.xml"/><Relationship Id="rId12" Type="http://schemas.openxmlformats.org/officeDocument/2006/relationships/slideLayout" Target="../slideLayouts/slideLayout836.xml"/><Relationship Id="rId17" Type="http://schemas.openxmlformats.org/officeDocument/2006/relationships/slideLayout" Target="../slideLayouts/slideLayout841.xml"/><Relationship Id="rId25" Type="http://schemas.openxmlformats.org/officeDocument/2006/relationships/slideLayout" Target="../slideLayouts/slideLayout849.xml"/><Relationship Id="rId33" Type="http://schemas.openxmlformats.org/officeDocument/2006/relationships/slideLayout" Target="../slideLayouts/slideLayout857.xml"/><Relationship Id="rId2" Type="http://schemas.openxmlformats.org/officeDocument/2006/relationships/slideLayout" Target="../slideLayouts/slideLayout826.xml"/><Relationship Id="rId16" Type="http://schemas.openxmlformats.org/officeDocument/2006/relationships/slideLayout" Target="../slideLayouts/slideLayout840.xml"/><Relationship Id="rId20" Type="http://schemas.openxmlformats.org/officeDocument/2006/relationships/slideLayout" Target="../slideLayouts/slideLayout844.xml"/><Relationship Id="rId29" Type="http://schemas.openxmlformats.org/officeDocument/2006/relationships/slideLayout" Target="../slideLayouts/slideLayout853.xml"/><Relationship Id="rId1" Type="http://schemas.openxmlformats.org/officeDocument/2006/relationships/slideLayout" Target="../slideLayouts/slideLayout825.xml"/><Relationship Id="rId6" Type="http://schemas.openxmlformats.org/officeDocument/2006/relationships/slideLayout" Target="../slideLayouts/slideLayout830.xml"/><Relationship Id="rId11" Type="http://schemas.openxmlformats.org/officeDocument/2006/relationships/slideLayout" Target="../slideLayouts/slideLayout835.xml"/><Relationship Id="rId24" Type="http://schemas.openxmlformats.org/officeDocument/2006/relationships/slideLayout" Target="../slideLayouts/slideLayout848.xml"/><Relationship Id="rId32" Type="http://schemas.openxmlformats.org/officeDocument/2006/relationships/slideLayout" Target="../slideLayouts/slideLayout856.xml"/><Relationship Id="rId5" Type="http://schemas.openxmlformats.org/officeDocument/2006/relationships/slideLayout" Target="../slideLayouts/slideLayout829.xml"/><Relationship Id="rId15" Type="http://schemas.openxmlformats.org/officeDocument/2006/relationships/slideLayout" Target="../slideLayouts/slideLayout839.xml"/><Relationship Id="rId23" Type="http://schemas.openxmlformats.org/officeDocument/2006/relationships/slideLayout" Target="../slideLayouts/slideLayout847.xml"/><Relationship Id="rId28" Type="http://schemas.openxmlformats.org/officeDocument/2006/relationships/slideLayout" Target="../slideLayouts/slideLayout852.xml"/><Relationship Id="rId10" Type="http://schemas.openxmlformats.org/officeDocument/2006/relationships/slideLayout" Target="../slideLayouts/slideLayout834.xml"/><Relationship Id="rId19" Type="http://schemas.openxmlformats.org/officeDocument/2006/relationships/slideLayout" Target="../slideLayouts/slideLayout843.xml"/><Relationship Id="rId31" Type="http://schemas.openxmlformats.org/officeDocument/2006/relationships/slideLayout" Target="../slideLayouts/slideLayout855.xml"/><Relationship Id="rId4" Type="http://schemas.openxmlformats.org/officeDocument/2006/relationships/slideLayout" Target="../slideLayouts/slideLayout828.xml"/><Relationship Id="rId9" Type="http://schemas.openxmlformats.org/officeDocument/2006/relationships/slideLayout" Target="../slideLayouts/slideLayout833.xml"/><Relationship Id="rId14" Type="http://schemas.openxmlformats.org/officeDocument/2006/relationships/slideLayout" Target="../slideLayouts/slideLayout838.xml"/><Relationship Id="rId22" Type="http://schemas.openxmlformats.org/officeDocument/2006/relationships/slideLayout" Target="../slideLayouts/slideLayout846.xml"/><Relationship Id="rId27" Type="http://schemas.openxmlformats.org/officeDocument/2006/relationships/slideLayout" Target="../slideLayouts/slideLayout851.xml"/><Relationship Id="rId30" Type="http://schemas.openxmlformats.org/officeDocument/2006/relationships/slideLayout" Target="../slideLayouts/slideLayout85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865.xml"/><Relationship Id="rId13" Type="http://schemas.openxmlformats.org/officeDocument/2006/relationships/slideLayout" Target="../slideLayouts/slideLayout870.xml"/><Relationship Id="rId18" Type="http://schemas.openxmlformats.org/officeDocument/2006/relationships/slideLayout" Target="../slideLayouts/slideLayout875.xml"/><Relationship Id="rId26" Type="http://schemas.openxmlformats.org/officeDocument/2006/relationships/slideLayout" Target="../slideLayouts/slideLayout883.xml"/><Relationship Id="rId3" Type="http://schemas.openxmlformats.org/officeDocument/2006/relationships/slideLayout" Target="../slideLayouts/slideLayout860.xml"/><Relationship Id="rId21" Type="http://schemas.openxmlformats.org/officeDocument/2006/relationships/slideLayout" Target="../slideLayouts/slideLayout878.xml"/><Relationship Id="rId34" Type="http://schemas.openxmlformats.org/officeDocument/2006/relationships/theme" Target="../theme/theme19.xml"/><Relationship Id="rId7" Type="http://schemas.openxmlformats.org/officeDocument/2006/relationships/slideLayout" Target="../slideLayouts/slideLayout864.xml"/><Relationship Id="rId12" Type="http://schemas.openxmlformats.org/officeDocument/2006/relationships/slideLayout" Target="../slideLayouts/slideLayout869.xml"/><Relationship Id="rId17" Type="http://schemas.openxmlformats.org/officeDocument/2006/relationships/slideLayout" Target="../slideLayouts/slideLayout874.xml"/><Relationship Id="rId25" Type="http://schemas.openxmlformats.org/officeDocument/2006/relationships/slideLayout" Target="../slideLayouts/slideLayout882.xml"/><Relationship Id="rId33" Type="http://schemas.openxmlformats.org/officeDocument/2006/relationships/slideLayout" Target="../slideLayouts/slideLayout890.xml"/><Relationship Id="rId2" Type="http://schemas.openxmlformats.org/officeDocument/2006/relationships/slideLayout" Target="../slideLayouts/slideLayout859.xml"/><Relationship Id="rId16" Type="http://schemas.openxmlformats.org/officeDocument/2006/relationships/slideLayout" Target="../slideLayouts/slideLayout873.xml"/><Relationship Id="rId20" Type="http://schemas.openxmlformats.org/officeDocument/2006/relationships/slideLayout" Target="../slideLayouts/slideLayout877.xml"/><Relationship Id="rId29" Type="http://schemas.openxmlformats.org/officeDocument/2006/relationships/slideLayout" Target="../slideLayouts/slideLayout886.xml"/><Relationship Id="rId1" Type="http://schemas.openxmlformats.org/officeDocument/2006/relationships/slideLayout" Target="../slideLayouts/slideLayout858.xml"/><Relationship Id="rId6" Type="http://schemas.openxmlformats.org/officeDocument/2006/relationships/slideLayout" Target="../slideLayouts/slideLayout863.xml"/><Relationship Id="rId11" Type="http://schemas.openxmlformats.org/officeDocument/2006/relationships/slideLayout" Target="../slideLayouts/slideLayout868.xml"/><Relationship Id="rId24" Type="http://schemas.openxmlformats.org/officeDocument/2006/relationships/slideLayout" Target="../slideLayouts/slideLayout881.xml"/><Relationship Id="rId32" Type="http://schemas.openxmlformats.org/officeDocument/2006/relationships/slideLayout" Target="../slideLayouts/slideLayout889.xml"/><Relationship Id="rId5" Type="http://schemas.openxmlformats.org/officeDocument/2006/relationships/slideLayout" Target="../slideLayouts/slideLayout862.xml"/><Relationship Id="rId15" Type="http://schemas.openxmlformats.org/officeDocument/2006/relationships/slideLayout" Target="../slideLayouts/slideLayout872.xml"/><Relationship Id="rId23" Type="http://schemas.openxmlformats.org/officeDocument/2006/relationships/slideLayout" Target="../slideLayouts/slideLayout880.xml"/><Relationship Id="rId28" Type="http://schemas.openxmlformats.org/officeDocument/2006/relationships/slideLayout" Target="../slideLayouts/slideLayout885.xml"/><Relationship Id="rId10" Type="http://schemas.openxmlformats.org/officeDocument/2006/relationships/slideLayout" Target="../slideLayouts/slideLayout867.xml"/><Relationship Id="rId19" Type="http://schemas.openxmlformats.org/officeDocument/2006/relationships/slideLayout" Target="../slideLayouts/slideLayout876.xml"/><Relationship Id="rId31" Type="http://schemas.openxmlformats.org/officeDocument/2006/relationships/slideLayout" Target="../slideLayouts/slideLayout888.xml"/><Relationship Id="rId4" Type="http://schemas.openxmlformats.org/officeDocument/2006/relationships/slideLayout" Target="../slideLayouts/slideLayout861.xml"/><Relationship Id="rId9" Type="http://schemas.openxmlformats.org/officeDocument/2006/relationships/slideLayout" Target="../slideLayouts/slideLayout866.xml"/><Relationship Id="rId14" Type="http://schemas.openxmlformats.org/officeDocument/2006/relationships/slideLayout" Target="../slideLayouts/slideLayout871.xml"/><Relationship Id="rId22" Type="http://schemas.openxmlformats.org/officeDocument/2006/relationships/slideLayout" Target="../slideLayouts/slideLayout879.xml"/><Relationship Id="rId27" Type="http://schemas.openxmlformats.org/officeDocument/2006/relationships/slideLayout" Target="../slideLayouts/slideLayout884.xml"/><Relationship Id="rId30" Type="http://schemas.openxmlformats.org/officeDocument/2006/relationships/slideLayout" Target="../slideLayouts/slideLayout887.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34.xml"/><Relationship Id="rId21" Type="http://schemas.openxmlformats.org/officeDocument/2006/relationships/slideLayout" Target="../slideLayouts/slideLayout129.xml"/><Relationship Id="rId42" Type="http://schemas.openxmlformats.org/officeDocument/2006/relationships/slideLayout" Target="../slideLayouts/slideLayout150.xml"/><Relationship Id="rId47" Type="http://schemas.openxmlformats.org/officeDocument/2006/relationships/slideLayout" Target="../slideLayouts/slideLayout155.xml"/><Relationship Id="rId63" Type="http://schemas.openxmlformats.org/officeDocument/2006/relationships/slideLayout" Target="../slideLayouts/slideLayout171.xml"/><Relationship Id="rId68" Type="http://schemas.openxmlformats.org/officeDocument/2006/relationships/slideLayout" Target="../slideLayouts/slideLayout176.xml"/><Relationship Id="rId84" Type="http://schemas.openxmlformats.org/officeDocument/2006/relationships/slideLayout" Target="../slideLayouts/slideLayout192.xml"/><Relationship Id="rId89" Type="http://schemas.openxmlformats.org/officeDocument/2006/relationships/slideLayout" Target="../slideLayouts/slideLayout197.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9" Type="http://schemas.openxmlformats.org/officeDocument/2006/relationships/slideLayout" Target="../slideLayouts/slideLayout137.xml"/><Relationship Id="rId107" Type="http://schemas.openxmlformats.org/officeDocument/2006/relationships/slideLayout" Target="../slideLayouts/slideLayout215.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32" Type="http://schemas.openxmlformats.org/officeDocument/2006/relationships/slideLayout" Target="../slideLayouts/slideLayout140.xml"/><Relationship Id="rId37" Type="http://schemas.openxmlformats.org/officeDocument/2006/relationships/slideLayout" Target="../slideLayouts/slideLayout145.xml"/><Relationship Id="rId40" Type="http://schemas.openxmlformats.org/officeDocument/2006/relationships/slideLayout" Target="../slideLayouts/slideLayout148.xml"/><Relationship Id="rId45" Type="http://schemas.openxmlformats.org/officeDocument/2006/relationships/slideLayout" Target="../slideLayouts/slideLayout153.xml"/><Relationship Id="rId53" Type="http://schemas.openxmlformats.org/officeDocument/2006/relationships/slideLayout" Target="../slideLayouts/slideLayout161.xml"/><Relationship Id="rId58" Type="http://schemas.openxmlformats.org/officeDocument/2006/relationships/slideLayout" Target="../slideLayouts/slideLayout166.xml"/><Relationship Id="rId66" Type="http://schemas.openxmlformats.org/officeDocument/2006/relationships/slideLayout" Target="../slideLayouts/slideLayout174.xml"/><Relationship Id="rId74" Type="http://schemas.openxmlformats.org/officeDocument/2006/relationships/slideLayout" Target="../slideLayouts/slideLayout182.xml"/><Relationship Id="rId79" Type="http://schemas.openxmlformats.org/officeDocument/2006/relationships/slideLayout" Target="../slideLayouts/slideLayout187.xml"/><Relationship Id="rId87" Type="http://schemas.openxmlformats.org/officeDocument/2006/relationships/slideLayout" Target="../slideLayouts/slideLayout195.xml"/><Relationship Id="rId102" Type="http://schemas.openxmlformats.org/officeDocument/2006/relationships/slideLayout" Target="../slideLayouts/slideLayout210.xml"/><Relationship Id="rId110" Type="http://schemas.openxmlformats.org/officeDocument/2006/relationships/vmlDrawing" Target="../drawings/vmlDrawing3.vml"/><Relationship Id="rId5" Type="http://schemas.openxmlformats.org/officeDocument/2006/relationships/slideLayout" Target="../slideLayouts/slideLayout113.xml"/><Relationship Id="rId61" Type="http://schemas.openxmlformats.org/officeDocument/2006/relationships/slideLayout" Target="../slideLayouts/slideLayout169.xml"/><Relationship Id="rId82" Type="http://schemas.openxmlformats.org/officeDocument/2006/relationships/slideLayout" Target="../slideLayouts/slideLayout190.xml"/><Relationship Id="rId90" Type="http://schemas.openxmlformats.org/officeDocument/2006/relationships/slideLayout" Target="../slideLayouts/slideLayout198.xml"/><Relationship Id="rId95" Type="http://schemas.openxmlformats.org/officeDocument/2006/relationships/slideLayout" Target="../slideLayouts/slideLayout203.xml"/><Relationship Id="rId19" Type="http://schemas.openxmlformats.org/officeDocument/2006/relationships/slideLayout" Target="../slideLayouts/slideLayout127.xml"/><Relationship Id="rId14" Type="http://schemas.openxmlformats.org/officeDocument/2006/relationships/slideLayout" Target="../slideLayouts/slideLayout122.xml"/><Relationship Id="rId22" Type="http://schemas.openxmlformats.org/officeDocument/2006/relationships/slideLayout" Target="../slideLayouts/slideLayout130.xml"/><Relationship Id="rId27" Type="http://schemas.openxmlformats.org/officeDocument/2006/relationships/slideLayout" Target="../slideLayouts/slideLayout135.xml"/><Relationship Id="rId30" Type="http://schemas.openxmlformats.org/officeDocument/2006/relationships/slideLayout" Target="../slideLayouts/slideLayout138.xml"/><Relationship Id="rId35" Type="http://schemas.openxmlformats.org/officeDocument/2006/relationships/slideLayout" Target="../slideLayouts/slideLayout143.xml"/><Relationship Id="rId43" Type="http://schemas.openxmlformats.org/officeDocument/2006/relationships/slideLayout" Target="../slideLayouts/slideLayout151.xml"/><Relationship Id="rId48" Type="http://schemas.openxmlformats.org/officeDocument/2006/relationships/slideLayout" Target="../slideLayouts/slideLayout156.xml"/><Relationship Id="rId56" Type="http://schemas.openxmlformats.org/officeDocument/2006/relationships/slideLayout" Target="../slideLayouts/slideLayout164.xml"/><Relationship Id="rId64" Type="http://schemas.openxmlformats.org/officeDocument/2006/relationships/slideLayout" Target="../slideLayouts/slideLayout172.xml"/><Relationship Id="rId69" Type="http://schemas.openxmlformats.org/officeDocument/2006/relationships/slideLayout" Target="../slideLayouts/slideLayout177.xml"/><Relationship Id="rId77" Type="http://schemas.openxmlformats.org/officeDocument/2006/relationships/slideLayout" Target="../slideLayouts/slideLayout185.xml"/><Relationship Id="rId100" Type="http://schemas.openxmlformats.org/officeDocument/2006/relationships/slideLayout" Target="../slideLayouts/slideLayout208.xml"/><Relationship Id="rId105" Type="http://schemas.openxmlformats.org/officeDocument/2006/relationships/slideLayout" Target="../slideLayouts/slideLayout213.xml"/><Relationship Id="rId8" Type="http://schemas.openxmlformats.org/officeDocument/2006/relationships/slideLayout" Target="../slideLayouts/slideLayout116.xml"/><Relationship Id="rId51" Type="http://schemas.openxmlformats.org/officeDocument/2006/relationships/slideLayout" Target="../slideLayouts/slideLayout159.xml"/><Relationship Id="rId72" Type="http://schemas.openxmlformats.org/officeDocument/2006/relationships/slideLayout" Target="../slideLayouts/slideLayout180.xml"/><Relationship Id="rId80" Type="http://schemas.openxmlformats.org/officeDocument/2006/relationships/slideLayout" Target="../slideLayouts/slideLayout188.xml"/><Relationship Id="rId85" Type="http://schemas.openxmlformats.org/officeDocument/2006/relationships/slideLayout" Target="../slideLayouts/slideLayout193.xml"/><Relationship Id="rId93" Type="http://schemas.openxmlformats.org/officeDocument/2006/relationships/slideLayout" Target="../slideLayouts/slideLayout201.xml"/><Relationship Id="rId98" Type="http://schemas.openxmlformats.org/officeDocument/2006/relationships/slideLayout" Target="../slideLayouts/slideLayout206.xml"/><Relationship Id="rId3" Type="http://schemas.openxmlformats.org/officeDocument/2006/relationships/slideLayout" Target="../slideLayouts/slideLayout111.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slideLayout" Target="../slideLayouts/slideLayout133.xml"/><Relationship Id="rId33" Type="http://schemas.openxmlformats.org/officeDocument/2006/relationships/slideLayout" Target="../slideLayouts/slideLayout141.xml"/><Relationship Id="rId38" Type="http://schemas.openxmlformats.org/officeDocument/2006/relationships/slideLayout" Target="../slideLayouts/slideLayout146.xml"/><Relationship Id="rId46" Type="http://schemas.openxmlformats.org/officeDocument/2006/relationships/slideLayout" Target="../slideLayouts/slideLayout154.xml"/><Relationship Id="rId59" Type="http://schemas.openxmlformats.org/officeDocument/2006/relationships/slideLayout" Target="../slideLayouts/slideLayout167.xml"/><Relationship Id="rId67" Type="http://schemas.openxmlformats.org/officeDocument/2006/relationships/slideLayout" Target="../slideLayouts/slideLayout175.xml"/><Relationship Id="rId103" Type="http://schemas.openxmlformats.org/officeDocument/2006/relationships/slideLayout" Target="../slideLayouts/slideLayout211.xml"/><Relationship Id="rId108" Type="http://schemas.openxmlformats.org/officeDocument/2006/relationships/slideLayout" Target="../slideLayouts/slideLayout216.xml"/><Relationship Id="rId20" Type="http://schemas.openxmlformats.org/officeDocument/2006/relationships/slideLayout" Target="../slideLayouts/slideLayout128.xml"/><Relationship Id="rId41" Type="http://schemas.openxmlformats.org/officeDocument/2006/relationships/slideLayout" Target="../slideLayouts/slideLayout149.xml"/><Relationship Id="rId54" Type="http://schemas.openxmlformats.org/officeDocument/2006/relationships/slideLayout" Target="../slideLayouts/slideLayout162.xml"/><Relationship Id="rId62" Type="http://schemas.openxmlformats.org/officeDocument/2006/relationships/slideLayout" Target="../slideLayouts/slideLayout170.xml"/><Relationship Id="rId70" Type="http://schemas.openxmlformats.org/officeDocument/2006/relationships/slideLayout" Target="../slideLayouts/slideLayout178.xml"/><Relationship Id="rId75" Type="http://schemas.openxmlformats.org/officeDocument/2006/relationships/slideLayout" Target="../slideLayouts/slideLayout183.xml"/><Relationship Id="rId83" Type="http://schemas.openxmlformats.org/officeDocument/2006/relationships/slideLayout" Target="../slideLayouts/slideLayout191.xml"/><Relationship Id="rId88" Type="http://schemas.openxmlformats.org/officeDocument/2006/relationships/slideLayout" Target="../slideLayouts/slideLayout196.xml"/><Relationship Id="rId91" Type="http://schemas.openxmlformats.org/officeDocument/2006/relationships/slideLayout" Target="../slideLayouts/slideLayout199.xml"/><Relationship Id="rId96" Type="http://schemas.openxmlformats.org/officeDocument/2006/relationships/slideLayout" Target="../slideLayouts/slideLayout204.xml"/><Relationship Id="rId111" Type="http://schemas.openxmlformats.org/officeDocument/2006/relationships/oleObject" Target="../embeddings/oleObject3.bin"/><Relationship Id="rId1" Type="http://schemas.openxmlformats.org/officeDocument/2006/relationships/slideLayout" Target="../slideLayouts/slideLayout109.xml"/><Relationship Id="rId6" Type="http://schemas.openxmlformats.org/officeDocument/2006/relationships/slideLayout" Target="../slideLayouts/slideLayout114.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28" Type="http://schemas.openxmlformats.org/officeDocument/2006/relationships/slideLayout" Target="../slideLayouts/slideLayout136.xml"/><Relationship Id="rId36" Type="http://schemas.openxmlformats.org/officeDocument/2006/relationships/slideLayout" Target="../slideLayouts/slideLayout144.xml"/><Relationship Id="rId49" Type="http://schemas.openxmlformats.org/officeDocument/2006/relationships/slideLayout" Target="../slideLayouts/slideLayout157.xml"/><Relationship Id="rId57" Type="http://schemas.openxmlformats.org/officeDocument/2006/relationships/slideLayout" Target="../slideLayouts/slideLayout165.xml"/><Relationship Id="rId106" Type="http://schemas.openxmlformats.org/officeDocument/2006/relationships/slideLayout" Target="../slideLayouts/slideLayout214.xml"/><Relationship Id="rId10" Type="http://schemas.openxmlformats.org/officeDocument/2006/relationships/slideLayout" Target="../slideLayouts/slideLayout118.xml"/><Relationship Id="rId31" Type="http://schemas.openxmlformats.org/officeDocument/2006/relationships/slideLayout" Target="../slideLayouts/slideLayout139.xml"/><Relationship Id="rId44" Type="http://schemas.openxmlformats.org/officeDocument/2006/relationships/slideLayout" Target="../slideLayouts/slideLayout152.xml"/><Relationship Id="rId52" Type="http://schemas.openxmlformats.org/officeDocument/2006/relationships/slideLayout" Target="../slideLayouts/slideLayout160.xml"/><Relationship Id="rId60" Type="http://schemas.openxmlformats.org/officeDocument/2006/relationships/slideLayout" Target="../slideLayouts/slideLayout168.xml"/><Relationship Id="rId65" Type="http://schemas.openxmlformats.org/officeDocument/2006/relationships/slideLayout" Target="../slideLayouts/slideLayout173.xml"/><Relationship Id="rId73" Type="http://schemas.openxmlformats.org/officeDocument/2006/relationships/slideLayout" Target="../slideLayouts/slideLayout181.xml"/><Relationship Id="rId78" Type="http://schemas.openxmlformats.org/officeDocument/2006/relationships/slideLayout" Target="../slideLayouts/slideLayout186.xml"/><Relationship Id="rId81" Type="http://schemas.openxmlformats.org/officeDocument/2006/relationships/slideLayout" Target="../slideLayouts/slideLayout189.xml"/><Relationship Id="rId86" Type="http://schemas.openxmlformats.org/officeDocument/2006/relationships/slideLayout" Target="../slideLayouts/slideLayout194.xml"/><Relationship Id="rId94" Type="http://schemas.openxmlformats.org/officeDocument/2006/relationships/slideLayout" Target="../slideLayouts/slideLayout202.xml"/><Relationship Id="rId99" Type="http://schemas.openxmlformats.org/officeDocument/2006/relationships/slideLayout" Target="../slideLayouts/slideLayout207.xml"/><Relationship Id="rId101" Type="http://schemas.openxmlformats.org/officeDocument/2006/relationships/slideLayout" Target="../slideLayouts/slideLayout209.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39" Type="http://schemas.openxmlformats.org/officeDocument/2006/relationships/slideLayout" Target="../slideLayouts/slideLayout147.xml"/><Relationship Id="rId109" Type="http://schemas.openxmlformats.org/officeDocument/2006/relationships/theme" Target="../theme/theme2.xml"/><Relationship Id="rId34" Type="http://schemas.openxmlformats.org/officeDocument/2006/relationships/slideLayout" Target="../slideLayouts/slideLayout142.xml"/><Relationship Id="rId50" Type="http://schemas.openxmlformats.org/officeDocument/2006/relationships/slideLayout" Target="../slideLayouts/slideLayout158.xml"/><Relationship Id="rId55" Type="http://schemas.openxmlformats.org/officeDocument/2006/relationships/slideLayout" Target="../slideLayouts/slideLayout163.xml"/><Relationship Id="rId76" Type="http://schemas.openxmlformats.org/officeDocument/2006/relationships/slideLayout" Target="../slideLayouts/slideLayout184.xml"/><Relationship Id="rId97" Type="http://schemas.openxmlformats.org/officeDocument/2006/relationships/slideLayout" Target="../slideLayouts/slideLayout205.xml"/><Relationship Id="rId104" Type="http://schemas.openxmlformats.org/officeDocument/2006/relationships/slideLayout" Target="../slideLayouts/slideLayout212.xml"/><Relationship Id="rId7" Type="http://schemas.openxmlformats.org/officeDocument/2006/relationships/slideLayout" Target="../slideLayouts/slideLayout115.xml"/><Relationship Id="rId71" Type="http://schemas.openxmlformats.org/officeDocument/2006/relationships/slideLayout" Target="../slideLayouts/slideLayout179.xml"/><Relationship Id="rId92" Type="http://schemas.openxmlformats.org/officeDocument/2006/relationships/slideLayout" Target="../slideLayouts/slideLayout20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898.xml"/><Relationship Id="rId13" Type="http://schemas.openxmlformats.org/officeDocument/2006/relationships/slideLayout" Target="../slideLayouts/slideLayout903.xml"/><Relationship Id="rId18" Type="http://schemas.openxmlformats.org/officeDocument/2006/relationships/slideLayout" Target="../slideLayouts/slideLayout908.xml"/><Relationship Id="rId26" Type="http://schemas.openxmlformats.org/officeDocument/2006/relationships/slideLayout" Target="../slideLayouts/slideLayout916.xml"/><Relationship Id="rId3" Type="http://schemas.openxmlformats.org/officeDocument/2006/relationships/slideLayout" Target="../slideLayouts/slideLayout893.xml"/><Relationship Id="rId21" Type="http://schemas.openxmlformats.org/officeDocument/2006/relationships/slideLayout" Target="../slideLayouts/slideLayout911.xml"/><Relationship Id="rId34" Type="http://schemas.openxmlformats.org/officeDocument/2006/relationships/theme" Target="../theme/theme20.xml"/><Relationship Id="rId7" Type="http://schemas.openxmlformats.org/officeDocument/2006/relationships/slideLayout" Target="../slideLayouts/slideLayout897.xml"/><Relationship Id="rId12" Type="http://schemas.openxmlformats.org/officeDocument/2006/relationships/slideLayout" Target="../slideLayouts/slideLayout902.xml"/><Relationship Id="rId17" Type="http://schemas.openxmlformats.org/officeDocument/2006/relationships/slideLayout" Target="../slideLayouts/slideLayout907.xml"/><Relationship Id="rId25" Type="http://schemas.openxmlformats.org/officeDocument/2006/relationships/slideLayout" Target="../slideLayouts/slideLayout915.xml"/><Relationship Id="rId33" Type="http://schemas.openxmlformats.org/officeDocument/2006/relationships/slideLayout" Target="../slideLayouts/slideLayout923.xml"/><Relationship Id="rId2" Type="http://schemas.openxmlformats.org/officeDocument/2006/relationships/slideLayout" Target="../slideLayouts/slideLayout892.xml"/><Relationship Id="rId16" Type="http://schemas.openxmlformats.org/officeDocument/2006/relationships/slideLayout" Target="../slideLayouts/slideLayout906.xml"/><Relationship Id="rId20" Type="http://schemas.openxmlformats.org/officeDocument/2006/relationships/slideLayout" Target="../slideLayouts/slideLayout910.xml"/><Relationship Id="rId29" Type="http://schemas.openxmlformats.org/officeDocument/2006/relationships/slideLayout" Target="../slideLayouts/slideLayout919.xml"/><Relationship Id="rId1" Type="http://schemas.openxmlformats.org/officeDocument/2006/relationships/slideLayout" Target="../slideLayouts/slideLayout891.xml"/><Relationship Id="rId6" Type="http://schemas.openxmlformats.org/officeDocument/2006/relationships/slideLayout" Target="../slideLayouts/slideLayout896.xml"/><Relationship Id="rId11" Type="http://schemas.openxmlformats.org/officeDocument/2006/relationships/slideLayout" Target="../slideLayouts/slideLayout901.xml"/><Relationship Id="rId24" Type="http://schemas.openxmlformats.org/officeDocument/2006/relationships/slideLayout" Target="../slideLayouts/slideLayout914.xml"/><Relationship Id="rId32" Type="http://schemas.openxmlformats.org/officeDocument/2006/relationships/slideLayout" Target="../slideLayouts/slideLayout922.xml"/><Relationship Id="rId5" Type="http://schemas.openxmlformats.org/officeDocument/2006/relationships/slideLayout" Target="../slideLayouts/slideLayout895.xml"/><Relationship Id="rId15" Type="http://schemas.openxmlformats.org/officeDocument/2006/relationships/slideLayout" Target="../slideLayouts/slideLayout905.xml"/><Relationship Id="rId23" Type="http://schemas.openxmlformats.org/officeDocument/2006/relationships/slideLayout" Target="../slideLayouts/slideLayout913.xml"/><Relationship Id="rId28" Type="http://schemas.openxmlformats.org/officeDocument/2006/relationships/slideLayout" Target="../slideLayouts/slideLayout918.xml"/><Relationship Id="rId10" Type="http://schemas.openxmlformats.org/officeDocument/2006/relationships/slideLayout" Target="../slideLayouts/slideLayout900.xml"/><Relationship Id="rId19" Type="http://schemas.openxmlformats.org/officeDocument/2006/relationships/slideLayout" Target="../slideLayouts/slideLayout909.xml"/><Relationship Id="rId31" Type="http://schemas.openxmlformats.org/officeDocument/2006/relationships/slideLayout" Target="../slideLayouts/slideLayout921.xml"/><Relationship Id="rId4" Type="http://schemas.openxmlformats.org/officeDocument/2006/relationships/slideLayout" Target="../slideLayouts/slideLayout894.xml"/><Relationship Id="rId9" Type="http://schemas.openxmlformats.org/officeDocument/2006/relationships/slideLayout" Target="../slideLayouts/slideLayout899.xml"/><Relationship Id="rId14" Type="http://schemas.openxmlformats.org/officeDocument/2006/relationships/slideLayout" Target="../slideLayouts/slideLayout904.xml"/><Relationship Id="rId22" Type="http://schemas.openxmlformats.org/officeDocument/2006/relationships/slideLayout" Target="../slideLayouts/slideLayout912.xml"/><Relationship Id="rId27" Type="http://schemas.openxmlformats.org/officeDocument/2006/relationships/slideLayout" Target="../slideLayouts/slideLayout917.xml"/><Relationship Id="rId30" Type="http://schemas.openxmlformats.org/officeDocument/2006/relationships/slideLayout" Target="../slideLayouts/slideLayout920.xml"/></Relationships>
</file>

<file path=ppt/slideMasters/_rels/slideMaster21.xml.rels><?xml version="1.0" encoding="UTF-8" standalone="yes"?>
<Relationships xmlns="http://schemas.openxmlformats.org/package/2006/relationships"><Relationship Id="rId26" Type="http://schemas.openxmlformats.org/officeDocument/2006/relationships/slideLayout" Target="../slideLayouts/slideLayout949.xml"/><Relationship Id="rId21" Type="http://schemas.openxmlformats.org/officeDocument/2006/relationships/slideLayout" Target="../slideLayouts/slideLayout944.xml"/><Relationship Id="rId42" Type="http://schemas.openxmlformats.org/officeDocument/2006/relationships/slideLayout" Target="../slideLayouts/slideLayout965.xml"/><Relationship Id="rId47" Type="http://schemas.openxmlformats.org/officeDocument/2006/relationships/slideLayout" Target="../slideLayouts/slideLayout970.xml"/><Relationship Id="rId63" Type="http://schemas.openxmlformats.org/officeDocument/2006/relationships/slideLayout" Target="../slideLayouts/slideLayout986.xml"/><Relationship Id="rId68" Type="http://schemas.openxmlformats.org/officeDocument/2006/relationships/slideLayout" Target="../slideLayouts/slideLayout991.xml"/><Relationship Id="rId84" Type="http://schemas.openxmlformats.org/officeDocument/2006/relationships/slideLayout" Target="../slideLayouts/slideLayout1007.xml"/><Relationship Id="rId89" Type="http://schemas.openxmlformats.org/officeDocument/2006/relationships/slideLayout" Target="../slideLayouts/slideLayout1012.xml"/><Relationship Id="rId112" Type="http://schemas.openxmlformats.org/officeDocument/2006/relationships/oleObject" Target="../embeddings/oleObject117.bin"/><Relationship Id="rId2" Type="http://schemas.openxmlformats.org/officeDocument/2006/relationships/slideLayout" Target="../slideLayouts/slideLayout925.xml"/><Relationship Id="rId16" Type="http://schemas.openxmlformats.org/officeDocument/2006/relationships/slideLayout" Target="../slideLayouts/slideLayout939.xml"/><Relationship Id="rId29" Type="http://schemas.openxmlformats.org/officeDocument/2006/relationships/slideLayout" Target="../slideLayouts/slideLayout952.xml"/><Relationship Id="rId107" Type="http://schemas.openxmlformats.org/officeDocument/2006/relationships/slideLayout" Target="../slideLayouts/slideLayout1030.xml"/><Relationship Id="rId11" Type="http://schemas.openxmlformats.org/officeDocument/2006/relationships/slideLayout" Target="../slideLayouts/slideLayout934.xml"/><Relationship Id="rId24" Type="http://schemas.openxmlformats.org/officeDocument/2006/relationships/slideLayout" Target="../slideLayouts/slideLayout947.xml"/><Relationship Id="rId32" Type="http://schemas.openxmlformats.org/officeDocument/2006/relationships/slideLayout" Target="../slideLayouts/slideLayout955.xml"/><Relationship Id="rId37" Type="http://schemas.openxmlformats.org/officeDocument/2006/relationships/slideLayout" Target="../slideLayouts/slideLayout960.xml"/><Relationship Id="rId40" Type="http://schemas.openxmlformats.org/officeDocument/2006/relationships/slideLayout" Target="../slideLayouts/slideLayout963.xml"/><Relationship Id="rId45" Type="http://schemas.openxmlformats.org/officeDocument/2006/relationships/slideLayout" Target="../slideLayouts/slideLayout968.xml"/><Relationship Id="rId53" Type="http://schemas.openxmlformats.org/officeDocument/2006/relationships/slideLayout" Target="../slideLayouts/slideLayout976.xml"/><Relationship Id="rId58" Type="http://schemas.openxmlformats.org/officeDocument/2006/relationships/slideLayout" Target="../slideLayouts/slideLayout981.xml"/><Relationship Id="rId66" Type="http://schemas.openxmlformats.org/officeDocument/2006/relationships/slideLayout" Target="../slideLayouts/slideLayout989.xml"/><Relationship Id="rId74" Type="http://schemas.openxmlformats.org/officeDocument/2006/relationships/slideLayout" Target="../slideLayouts/slideLayout997.xml"/><Relationship Id="rId79" Type="http://schemas.openxmlformats.org/officeDocument/2006/relationships/slideLayout" Target="../slideLayouts/slideLayout1002.xml"/><Relationship Id="rId87" Type="http://schemas.openxmlformats.org/officeDocument/2006/relationships/slideLayout" Target="../slideLayouts/slideLayout1010.xml"/><Relationship Id="rId102" Type="http://schemas.openxmlformats.org/officeDocument/2006/relationships/slideLayout" Target="../slideLayouts/slideLayout1025.xml"/><Relationship Id="rId110" Type="http://schemas.openxmlformats.org/officeDocument/2006/relationships/theme" Target="../theme/theme21.xml"/><Relationship Id="rId5" Type="http://schemas.openxmlformats.org/officeDocument/2006/relationships/slideLayout" Target="../slideLayouts/slideLayout928.xml"/><Relationship Id="rId61" Type="http://schemas.openxmlformats.org/officeDocument/2006/relationships/slideLayout" Target="../slideLayouts/slideLayout984.xml"/><Relationship Id="rId82" Type="http://schemas.openxmlformats.org/officeDocument/2006/relationships/slideLayout" Target="../slideLayouts/slideLayout1005.xml"/><Relationship Id="rId90" Type="http://schemas.openxmlformats.org/officeDocument/2006/relationships/slideLayout" Target="../slideLayouts/slideLayout1013.xml"/><Relationship Id="rId95" Type="http://schemas.openxmlformats.org/officeDocument/2006/relationships/slideLayout" Target="../slideLayouts/slideLayout1018.xml"/><Relationship Id="rId19" Type="http://schemas.openxmlformats.org/officeDocument/2006/relationships/slideLayout" Target="../slideLayouts/slideLayout942.xml"/><Relationship Id="rId14" Type="http://schemas.openxmlformats.org/officeDocument/2006/relationships/slideLayout" Target="../slideLayouts/slideLayout937.xml"/><Relationship Id="rId22" Type="http://schemas.openxmlformats.org/officeDocument/2006/relationships/slideLayout" Target="../slideLayouts/slideLayout945.xml"/><Relationship Id="rId27" Type="http://schemas.openxmlformats.org/officeDocument/2006/relationships/slideLayout" Target="../slideLayouts/slideLayout950.xml"/><Relationship Id="rId30" Type="http://schemas.openxmlformats.org/officeDocument/2006/relationships/slideLayout" Target="../slideLayouts/slideLayout953.xml"/><Relationship Id="rId35" Type="http://schemas.openxmlformats.org/officeDocument/2006/relationships/slideLayout" Target="../slideLayouts/slideLayout958.xml"/><Relationship Id="rId43" Type="http://schemas.openxmlformats.org/officeDocument/2006/relationships/slideLayout" Target="../slideLayouts/slideLayout966.xml"/><Relationship Id="rId48" Type="http://schemas.openxmlformats.org/officeDocument/2006/relationships/slideLayout" Target="../slideLayouts/slideLayout971.xml"/><Relationship Id="rId56" Type="http://schemas.openxmlformats.org/officeDocument/2006/relationships/slideLayout" Target="../slideLayouts/slideLayout979.xml"/><Relationship Id="rId64" Type="http://schemas.openxmlformats.org/officeDocument/2006/relationships/slideLayout" Target="../slideLayouts/slideLayout987.xml"/><Relationship Id="rId69" Type="http://schemas.openxmlformats.org/officeDocument/2006/relationships/slideLayout" Target="../slideLayouts/slideLayout992.xml"/><Relationship Id="rId77" Type="http://schemas.openxmlformats.org/officeDocument/2006/relationships/slideLayout" Target="../slideLayouts/slideLayout1000.xml"/><Relationship Id="rId100" Type="http://schemas.openxmlformats.org/officeDocument/2006/relationships/slideLayout" Target="../slideLayouts/slideLayout1023.xml"/><Relationship Id="rId105" Type="http://schemas.openxmlformats.org/officeDocument/2006/relationships/slideLayout" Target="../slideLayouts/slideLayout1028.xml"/><Relationship Id="rId8" Type="http://schemas.openxmlformats.org/officeDocument/2006/relationships/slideLayout" Target="../slideLayouts/slideLayout931.xml"/><Relationship Id="rId51" Type="http://schemas.openxmlformats.org/officeDocument/2006/relationships/slideLayout" Target="../slideLayouts/slideLayout974.xml"/><Relationship Id="rId72" Type="http://schemas.openxmlformats.org/officeDocument/2006/relationships/slideLayout" Target="../slideLayouts/slideLayout995.xml"/><Relationship Id="rId80" Type="http://schemas.openxmlformats.org/officeDocument/2006/relationships/slideLayout" Target="../slideLayouts/slideLayout1003.xml"/><Relationship Id="rId85" Type="http://schemas.openxmlformats.org/officeDocument/2006/relationships/slideLayout" Target="../slideLayouts/slideLayout1008.xml"/><Relationship Id="rId93" Type="http://schemas.openxmlformats.org/officeDocument/2006/relationships/slideLayout" Target="../slideLayouts/slideLayout1016.xml"/><Relationship Id="rId98" Type="http://schemas.openxmlformats.org/officeDocument/2006/relationships/slideLayout" Target="../slideLayouts/slideLayout1021.xml"/><Relationship Id="rId3" Type="http://schemas.openxmlformats.org/officeDocument/2006/relationships/slideLayout" Target="../slideLayouts/slideLayout926.xml"/><Relationship Id="rId12" Type="http://schemas.openxmlformats.org/officeDocument/2006/relationships/slideLayout" Target="../slideLayouts/slideLayout935.xml"/><Relationship Id="rId17" Type="http://schemas.openxmlformats.org/officeDocument/2006/relationships/slideLayout" Target="../slideLayouts/slideLayout940.xml"/><Relationship Id="rId25" Type="http://schemas.openxmlformats.org/officeDocument/2006/relationships/slideLayout" Target="../slideLayouts/slideLayout948.xml"/><Relationship Id="rId33" Type="http://schemas.openxmlformats.org/officeDocument/2006/relationships/slideLayout" Target="../slideLayouts/slideLayout956.xml"/><Relationship Id="rId38" Type="http://schemas.openxmlformats.org/officeDocument/2006/relationships/slideLayout" Target="../slideLayouts/slideLayout961.xml"/><Relationship Id="rId46" Type="http://schemas.openxmlformats.org/officeDocument/2006/relationships/slideLayout" Target="../slideLayouts/slideLayout969.xml"/><Relationship Id="rId59" Type="http://schemas.openxmlformats.org/officeDocument/2006/relationships/slideLayout" Target="../slideLayouts/slideLayout982.xml"/><Relationship Id="rId67" Type="http://schemas.openxmlformats.org/officeDocument/2006/relationships/slideLayout" Target="../slideLayouts/slideLayout990.xml"/><Relationship Id="rId103" Type="http://schemas.openxmlformats.org/officeDocument/2006/relationships/slideLayout" Target="../slideLayouts/slideLayout1026.xml"/><Relationship Id="rId108" Type="http://schemas.openxmlformats.org/officeDocument/2006/relationships/slideLayout" Target="../slideLayouts/slideLayout1031.xml"/><Relationship Id="rId20" Type="http://schemas.openxmlformats.org/officeDocument/2006/relationships/slideLayout" Target="../slideLayouts/slideLayout943.xml"/><Relationship Id="rId41" Type="http://schemas.openxmlformats.org/officeDocument/2006/relationships/slideLayout" Target="../slideLayouts/slideLayout964.xml"/><Relationship Id="rId54" Type="http://schemas.openxmlformats.org/officeDocument/2006/relationships/slideLayout" Target="../slideLayouts/slideLayout977.xml"/><Relationship Id="rId62" Type="http://schemas.openxmlformats.org/officeDocument/2006/relationships/slideLayout" Target="../slideLayouts/slideLayout985.xml"/><Relationship Id="rId70" Type="http://schemas.openxmlformats.org/officeDocument/2006/relationships/slideLayout" Target="../slideLayouts/slideLayout993.xml"/><Relationship Id="rId75" Type="http://schemas.openxmlformats.org/officeDocument/2006/relationships/slideLayout" Target="../slideLayouts/slideLayout998.xml"/><Relationship Id="rId83" Type="http://schemas.openxmlformats.org/officeDocument/2006/relationships/slideLayout" Target="../slideLayouts/slideLayout1006.xml"/><Relationship Id="rId88" Type="http://schemas.openxmlformats.org/officeDocument/2006/relationships/slideLayout" Target="../slideLayouts/slideLayout1011.xml"/><Relationship Id="rId91" Type="http://schemas.openxmlformats.org/officeDocument/2006/relationships/slideLayout" Target="../slideLayouts/slideLayout1014.xml"/><Relationship Id="rId96" Type="http://schemas.openxmlformats.org/officeDocument/2006/relationships/slideLayout" Target="../slideLayouts/slideLayout1019.xml"/><Relationship Id="rId111" Type="http://schemas.openxmlformats.org/officeDocument/2006/relationships/vmlDrawing" Target="../drawings/vmlDrawing116.vml"/><Relationship Id="rId1" Type="http://schemas.openxmlformats.org/officeDocument/2006/relationships/slideLayout" Target="../slideLayouts/slideLayout924.xml"/><Relationship Id="rId6" Type="http://schemas.openxmlformats.org/officeDocument/2006/relationships/slideLayout" Target="../slideLayouts/slideLayout929.xml"/><Relationship Id="rId15" Type="http://schemas.openxmlformats.org/officeDocument/2006/relationships/slideLayout" Target="../slideLayouts/slideLayout938.xml"/><Relationship Id="rId23" Type="http://schemas.openxmlformats.org/officeDocument/2006/relationships/slideLayout" Target="../slideLayouts/slideLayout946.xml"/><Relationship Id="rId28" Type="http://schemas.openxmlformats.org/officeDocument/2006/relationships/slideLayout" Target="../slideLayouts/slideLayout951.xml"/><Relationship Id="rId36" Type="http://schemas.openxmlformats.org/officeDocument/2006/relationships/slideLayout" Target="../slideLayouts/slideLayout959.xml"/><Relationship Id="rId49" Type="http://schemas.openxmlformats.org/officeDocument/2006/relationships/slideLayout" Target="../slideLayouts/slideLayout972.xml"/><Relationship Id="rId57" Type="http://schemas.openxmlformats.org/officeDocument/2006/relationships/slideLayout" Target="../slideLayouts/slideLayout980.xml"/><Relationship Id="rId106" Type="http://schemas.openxmlformats.org/officeDocument/2006/relationships/slideLayout" Target="../slideLayouts/slideLayout1029.xml"/><Relationship Id="rId10" Type="http://schemas.openxmlformats.org/officeDocument/2006/relationships/slideLayout" Target="../slideLayouts/slideLayout933.xml"/><Relationship Id="rId31" Type="http://schemas.openxmlformats.org/officeDocument/2006/relationships/slideLayout" Target="../slideLayouts/slideLayout954.xml"/><Relationship Id="rId44" Type="http://schemas.openxmlformats.org/officeDocument/2006/relationships/slideLayout" Target="../slideLayouts/slideLayout967.xml"/><Relationship Id="rId52" Type="http://schemas.openxmlformats.org/officeDocument/2006/relationships/slideLayout" Target="../slideLayouts/slideLayout975.xml"/><Relationship Id="rId60" Type="http://schemas.openxmlformats.org/officeDocument/2006/relationships/slideLayout" Target="../slideLayouts/slideLayout983.xml"/><Relationship Id="rId65" Type="http://schemas.openxmlformats.org/officeDocument/2006/relationships/slideLayout" Target="../slideLayouts/slideLayout988.xml"/><Relationship Id="rId73" Type="http://schemas.openxmlformats.org/officeDocument/2006/relationships/slideLayout" Target="../slideLayouts/slideLayout996.xml"/><Relationship Id="rId78" Type="http://schemas.openxmlformats.org/officeDocument/2006/relationships/slideLayout" Target="../slideLayouts/slideLayout1001.xml"/><Relationship Id="rId81" Type="http://schemas.openxmlformats.org/officeDocument/2006/relationships/slideLayout" Target="../slideLayouts/slideLayout1004.xml"/><Relationship Id="rId86" Type="http://schemas.openxmlformats.org/officeDocument/2006/relationships/slideLayout" Target="../slideLayouts/slideLayout1009.xml"/><Relationship Id="rId94" Type="http://schemas.openxmlformats.org/officeDocument/2006/relationships/slideLayout" Target="../slideLayouts/slideLayout1017.xml"/><Relationship Id="rId99" Type="http://schemas.openxmlformats.org/officeDocument/2006/relationships/slideLayout" Target="../slideLayouts/slideLayout1022.xml"/><Relationship Id="rId101" Type="http://schemas.openxmlformats.org/officeDocument/2006/relationships/slideLayout" Target="../slideLayouts/slideLayout1024.xml"/><Relationship Id="rId4" Type="http://schemas.openxmlformats.org/officeDocument/2006/relationships/slideLayout" Target="../slideLayouts/slideLayout927.xml"/><Relationship Id="rId9" Type="http://schemas.openxmlformats.org/officeDocument/2006/relationships/slideLayout" Target="../slideLayouts/slideLayout932.xml"/><Relationship Id="rId13" Type="http://schemas.openxmlformats.org/officeDocument/2006/relationships/slideLayout" Target="../slideLayouts/slideLayout936.xml"/><Relationship Id="rId18" Type="http://schemas.openxmlformats.org/officeDocument/2006/relationships/slideLayout" Target="../slideLayouts/slideLayout941.xml"/><Relationship Id="rId39" Type="http://schemas.openxmlformats.org/officeDocument/2006/relationships/slideLayout" Target="../slideLayouts/slideLayout962.xml"/><Relationship Id="rId109" Type="http://schemas.openxmlformats.org/officeDocument/2006/relationships/slideLayout" Target="../slideLayouts/slideLayout1032.xml"/><Relationship Id="rId34" Type="http://schemas.openxmlformats.org/officeDocument/2006/relationships/slideLayout" Target="../slideLayouts/slideLayout957.xml"/><Relationship Id="rId50" Type="http://schemas.openxmlformats.org/officeDocument/2006/relationships/slideLayout" Target="../slideLayouts/slideLayout973.xml"/><Relationship Id="rId55" Type="http://schemas.openxmlformats.org/officeDocument/2006/relationships/slideLayout" Target="../slideLayouts/slideLayout978.xml"/><Relationship Id="rId76" Type="http://schemas.openxmlformats.org/officeDocument/2006/relationships/slideLayout" Target="../slideLayouts/slideLayout999.xml"/><Relationship Id="rId97" Type="http://schemas.openxmlformats.org/officeDocument/2006/relationships/slideLayout" Target="../slideLayouts/slideLayout1020.xml"/><Relationship Id="rId104" Type="http://schemas.openxmlformats.org/officeDocument/2006/relationships/slideLayout" Target="../slideLayouts/slideLayout1027.xml"/><Relationship Id="rId7" Type="http://schemas.openxmlformats.org/officeDocument/2006/relationships/slideLayout" Target="../slideLayouts/slideLayout930.xml"/><Relationship Id="rId71" Type="http://schemas.openxmlformats.org/officeDocument/2006/relationships/slideLayout" Target="../slideLayouts/slideLayout994.xml"/><Relationship Id="rId92" Type="http://schemas.openxmlformats.org/officeDocument/2006/relationships/slideLayout" Target="../slideLayouts/slideLayout10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10.jpe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3.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image" Target="../media/image11.jpeg"/><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4.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18" Type="http://schemas.openxmlformats.org/officeDocument/2006/relationships/slideLayout" Target="../slideLayouts/slideLayout256.xml"/><Relationship Id="rId26" Type="http://schemas.openxmlformats.org/officeDocument/2006/relationships/slideLayout" Target="../slideLayouts/slideLayout264.xml"/><Relationship Id="rId3" Type="http://schemas.openxmlformats.org/officeDocument/2006/relationships/slideLayout" Target="../slideLayouts/slideLayout241.xml"/><Relationship Id="rId21" Type="http://schemas.openxmlformats.org/officeDocument/2006/relationships/slideLayout" Target="../slideLayouts/slideLayout259.xml"/><Relationship Id="rId34" Type="http://schemas.openxmlformats.org/officeDocument/2006/relationships/theme" Target="../theme/theme5.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17" Type="http://schemas.openxmlformats.org/officeDocument/2006/relationships/slideLayout" Target="../slideLayouts/slideLayout255.xml"/><Relationship Id="rId25" Type="http://schemas.openxmlformats.org/officeDocument/2006/relationships/slideLayout" Target="../slideLayouts/slideLayout263.xml"/><Relationship Id="rId33" Type="http://schemas.openxmlformats.org/officeDocument/2006/relationships/slideLayout" Target="../slideLayouts/slideLayout271.xml"/><Relationship Id="rId2" Type="http://schemas.openxmlformats.org/officeDocument/2006/relationships/slideLayout" Target="../slideLayouts/slideLayout240.xml"/><Relationship Id="rId16" Type="http://schemas.openxmlformats.org/officeDocument/2006/relationships/slideLayout" Target="../slideLayouts/slideLayout254.xml"/><Relationship Id="rId20" Type="http://schemas.openxmlformats.org/officeDocument/2006/relationships/slideLayout" Target="../slideLayouts/slideLayout258.xml"/><Relationship Id="rId29" Type="http://schemas.openxmlformats.org/officeDocument/2006/relationships/slideLayout" Target="../slideLayouts/slideLayout267.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24" Type="http://schemas.openxmlformats.org/officeDocument/2006/relationships/slideLayout" Target="../slideLayouts/slideLayout262.xml"/><Relationship Id="rId32" Type="http://schemas.openxmlformats.org/officeDocument/2006/relationships/slideLayout" Target="../slideLayouts/slideLayout270.xml"/><Relationship Id="rId5" Type="http://schemas.openxmlformats.org/officeDocument/2006/relationships/slideLayout" Target="../slideLayouts/slideLayout243.xml"/><Relationship Id="rId15" Type="http://schemas.openxmlformats.org/officeDocument/2006/relationships/slideLayout" Target="../slideLayouts/slideLayout253.xml"/><Relationship Id="rId23" Type="http://schemas.openxmlformats.org/officeDocument/2006/relationships/slideLayout" Target="../slideLayouts/slideLayout261.xml"/><Relationship Id="rId28" Type="http://schemas.openxmlformats.org/officeDocument/2006/relationships/slideLayout" Target="../slideLayouts/slideLayout266.xml"/><Relationship Id="rId10" Type="http://schemas.openxmlformats.org/officeDocument/2006/relationships/slideLayout" Target="../slideLayouts/slideLayout248.xml"/><Relationship Id="rId19" Type="http://schemas.openxmlformats.org/officeDocument/2006/relationships/slideLayout" Target="../slideLayouts/slideLayout257.xml"/><Relationship Id="rId31" Type="http://schemas.openxmlformats.org/officeDocument/2006/relationships/slideLayout" Target="../slideLayouts/slideLayout269.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 Id="rId22" Type="http://schemas.openxmlformats.org/officeDocument/2006/relationships/slideLayout" Target="../slideLayouts/slideLayout260.xml"/><Relationship Id="rId27" Type="http://schemas.openxmlformats.org/officeDocument/2006/relationships/slideLayout" Target="../slideLayouts/slideLayout265.xml"/><Relationship Id="rId30" Type="http://schemas.openxmlformats.org/officeDocument/2006/relationships/slideLayout" Target="../slideLayouts/slideLayout2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18" Type="http://schemas.openxmlformats.org/officeDocument/2006/relationships/slideLayout" Target="../slideLayouts/slideLayout289.xml"/><Relationship Id="rId26" Type="http://schemas.openxmlformats.org/officeDocument/2006/relationships/slideLayout" Target="../slideLayouts/slideLayout297.xml"/><Relationship Id="rId3" Type="http://schemas.openxmlformats.org/officeDocument/2006/relationships/slideLayout" Target="../slideLayouts/slideLayout274.xml"/><Relationship Id="rId21" Type="http://schemas.openxmlformats.org/officeDocument/2006/relationships/slideLayout" Target="../slideLayouts/slideLayout292.xml"/><Relationship Id="rId34" Type="http://schemas.openxmlformats.org/officeDocument/2006/relationships/slideLayout" Target="../slideLayouts/slideLayout305.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slideLayout" Target="../slideLayouts/slideLayout288.xml"/><Relationship Id="rId25" Type="http://schemas.openxmlformats.org/officeDocument/2006/relationships/slideLayout" Target="../slideLayouts/slideLayout296.xml"/><Relationship Id="rId33" Type="http://schemas.openxmlformats.org/officeDocument/2006/relationships/slideLayout" Target="../slideLayouts/slideLayout304.xml"/><Relationship Id="rId2" Type="http://schemas.openxmlformats.org/officeDocument/2006/relationships/slideLayout" Target="../slideLayouts/slideLayout273.xml"/><Relationship Id="rId16" Type="http://schemas.openxmlformats.org/officeDocument/2006/relationships/slideLayout" Target="../slideLayouts/slideLayout287.xml"/><Relationship Id="rId20" Type="http://schemas.openxmlformats.org/officeDocument/2006/relationships/slideLayout" Target="../slideLayouts/slideLayout291.xml"/><Relationship Id="rId29" Type="http://schemas.openxmlformats.org/officeDocument/2006/relationships/slideLayout" Target="../slideLayouts/slideLayout300.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24" Type="http://schemas.openxmlformats.org/officeDocument/2006/relationships/slideLayout" Target="../slideLayouts/slideLayout295.xml"/><Relationship Id="rId32" Type="http://schemas.openxmlformats.org/officeDocument/2006/relationships/slideLayout" Target="../slideLayouts/slideLayout303.xml"/><Relationship Id="rId5" Type="http://schemas.openxmlformats.org/officeDocument/2006/relationships/slideLayout" Target="../slideLayouts/slideLayout276.xml"/><Relationship Id="rId15" Type="http://schemas.openxmlformats.org/officeDocument/2006/relationships/slideLayout" Target="../slideLayouts/slideLayout286.xml"/><Relationship Id="rId23" Type="http://schemas.openxmlformats.org/officeDocument/2006/relationships/slideLayout" Target="../slideLayouts/slideLayout294.xml"/><Relationship Id="rId28" Type="http://schemas.openxmlformats.org/officeDocument/2006/relationships/slideLayout" Target="../slideLayouts/slideLayout299.xml"/><Relationship Id="rId36" Type="http://schemas.openxmlformats.org/officeDocument/2006/relationships/theme" Target="../theme/theme6.xml"/><Relationship Id="rId10" Type="http://schemas.openxmlformats.org/officeDocument/2006/relationships/slideLayout" Target="../slideLayouts/slideLayout281.xml"/><Relationship Id="rId19" Type="http://schemas.openxmlformats.org/officeDocument/2006/relationships/slideLayout" Target="../slideLayouts/slideLayout290.xml"/><Relationship Id="rId31" Type="http://schemas.openxmlformats.org/officeDocument/2006/relationships/slideLayout" Target="../slideLayouts/slideLayout302.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slideLayout" Target="../slideLayouts/slideLayout285.xml"/><Relationship Id="rId22" Type="http://schemas.openxmlformats.org/officeDocument/2006/relationships/slideLayout" Target="../slideLayouts/slideLayout293.xml"/><Relationship Id="rId27" Type="http://schemas.openxmlformats.org/officeDocument/2006/relationships/slideLayout" Target="../slideLayouts/slideLayout298.xml"/><Relationship Id="rId30" Type="http://schemas.openxmlformats.org/officeDocument/2006/relationships/slideLayout" Target="../slideLayouts/slideLayout301.xml"/><Relationship Id="rId35" Type="http://schemas.openxmlformats.org/officeDocument/2006/relationships/slideLayout" Target="../slideLayouts/slideLayout30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slideLayout" Target="../slideLayouts/slideLayout319.xml"/><Relationship Id="rId18" Type="http://schemas.openxmlformats.org/officeDocument/2006/relationships/slideLayout" Target="../slideLayouts/slideLayout324.xml"/><Relationship Id="rId26" Type="http://schemas.openxmlformats.org/officeDocument/2006/relationships/slideLayout" Target="../slideLayouts/slideLayout332.xml"/><Relationship Id="rId3" Type="http://schemas.openxmlformats.org/officeDocument/2006/relationships/slideLayout" Target="../slideLayouts/slideLayout309.xml"/><Relationship Id="rId21" Type="http://schemas.openxmlformats.org/officeDocument/2006/relationships/slideLayout" Target="../slideLayouts/slideLayout327.xml"/><Relationship Id="rId34" Type="http://schemas.openxmlformats.org/officeDocument/2006/relationships/theme" Target="../theme/theme7.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17" Type="http://schemas.openxmlformats.org/officeDocument/2006/relationships/slideLayout" Target="../slideLayouts/slideLayout323.xml"/><Relationship Id="rId25" Type="http://schemas.openxmlformats.org/officeDocument/2006/relationships/slideLayout" Target="../slideLayouts/slideLayout331.xml"/><Relationship Id="rId33" Type="http://schemas.openxmlformats.org/officeDocument/2006/relationships/slideLayout" Target="../slideLayouts/slideLayout339.xml"/><Relationship Id="rId2" Type="http://schemas.openxmlformats.org/officeDocument/2006/relationships/slideLayout" Target="../slideLayouts/slideLayout308.xml"/><Relationship Id="rId16" Type="http://schemas.openxmlformats.org/officeDocument/2006/relationships/slideLayout" Target="../slideLayouts/slideLayout322.xml"/><Relationship Id="rId20" Type="http://schemas.openxmlformats.org/officeDocument/2006/relationships/slideLayout" Target="../slideLayouts/slideLayout326.xml"/><Relationship Id="rId29" Type="http://schemas.openxmlformats.org/officeDocument/2006/relationships/slideLayout" Target="../slideLayouts/slideLayout335.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24" Type="http://schemas.openxmlformats.org/officeDocument/2006/relationships/slideLayout" Target="../slideLayouts/slideLayout330.xml"/><Relationship Id="rId32" Type="http://schemas.openxmlformats.org/officeDocument/2006/relationships/slideLayout" Target="../slideLayouts/slideLayout338.xml"/><Relationship Id="rId5" Type="http://schemas.openxmlformats.org/officeDocument/2006/relationships/slideLayout" Target="../slideLayouts/slideLayout311.xml"/><Relationship Id="rId15" Type="http://schemas.openxmlformats.org/officeDocument/2006/relationships/slideLayout" Target="../slideLayouts/slideLayout321.xml"/><Relationship Id="rId23" Type="http://schemas.openxmlformats.org/officeDocument/2006/relationships/slideLayout" Target="../slideLayouts/slideLayout329.xml"/><Relationship Id="rId28" Type="http://schemas.openxmlformats.org/officeDocument/2006/relationships/slideLayout" Target="../slideLayouts/slideLayout334.xml"/><Relationship Id="rId10" Type="http://schemas.openxmlformats.org/officeDocument/2006/relationships/slideLayout" Target="../slideLayouts/slideLayout316.xml"/><Relationship Id="rId19" Type="http://schemas.openxmlformats.org/officeDocument/2006/relationships/slideLayout" Target="../slideLayouts/slideLayout325.xml"/><Relationship Id="rId31" Type="http://schemas.openxmlformats.org/officeDocument/2006/relationships/slideLayout" Target="../slideLayouts/slideLayout337.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slideLayout" Target="../slideLayouts/slideLayout320.xml"/><Relationship Id="rId22" Type="http://schemas.openxmlformats.org/officeDocument/2006/relationships/slideLayout" Target="../slideLayouts/slideLayout328.xml"/><Relationship Id="rId27" Type="http://schemas.openxmlformats.org/officeDocument/2006/relationships/slideLayout" Target="../slideLayouts/slideLayout333.xml"/><Relationship Id="rId30" Type="http://schemas.openxmlformats.org/officeDocument/2006/relationships/slideLayout" Target="../slideLayouts/slideLayout336.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365.xml"/><Relationship Id="rId21" Type="http://schemas.openxmlformats.org/officeDocument/2006/relationships/slideLayout" Target="../slideLayouts/slideLayout360.xml"/><Relationship Id="rId42" Type="http://schemas.openxmlformats.org/officeDocument/2006/relationships/slideLayout" Target="../slideLayouts/slideLayout381.xml"/><Relationship Id="rId47" Type="http://schemas.openxmlformats.org/officeDocument/2006/relationships/slideLayout" Target="../slideLayouts/slideLayout386.xml"/><Relationship Id="rId63" Type="http://schemas.openxmlformats.org/officeDocument/2006/relationships/slideLayout" Target="../slideLayouts/slideLayout402.xml"/><Relationship Id="rId68" Type="http://schemas.openxmlformats.org/officeDocument/2006/relationships/slideLayout" Target="../slideLayouts/slideLayout407.xml"/><Relationship Id="rId84" Type="http://schemas.openxmlformats.org/officeDocument/2006/relationships/slideLayout" Target="../slideLayouts/slideLayout423.xml"/><Relationship Id="rId89" Type="http://schemas.openxmlformats.org/officeDocument/2006/relationships/slideLayout" Target="../slideLayouts/slideLayout428.xml"/><Relationship Id="rId112" Type="http://schemas.openxmlformats.org/officeDocument/2006/relationships/oleObject" Target="../embeddings/oleObject113.bin"/><Relationship Id="rId2" Type="http://schemas.openxmlformats.org/officeDocument/2006/relationships/slideLayout" Target="../slideLayouts/slideLayout341.xml"/><Relationship Id="rId16" Type="http://schemas.openxmlformats.org/officeDocument/2006/relationships/slideLayout" Target="../slideLayouts/slideLayout355.xml"/><Relationship Id="rId29" Type="http://schemas.openxmlformats.org/officeDocument/2006/relationships/slideLayout" Target="../slideLayouts/slideLayout368.xml"/><Relationship Id="rId107" Type="http://schemas.openxmlformats.org/officeDocument/2006/relationships/slideLayout" Target="../slideLayouts/slideLayout446.xml"/><Relationship Id="rId11" Type="http://schemas.openxmlformats.org/officeDocument/2006/relationships/slideLayout" Target="../slideLayouts/slideLayout350.xml"/><Relationship Id="rId24" Type="http://schemas.openxmlformats.org/officeDocument/2006/relationships/slideLayout" Target="../slideLayouts/slideLayout363.xml"/><Relationship Id="rId32" Type="http://schemas.openxmlformats.org/officeDocument/2006/relationships/slideLayout" Target="../slideLayouts/slideLayout371.xml"/><Relationship Id="rId37" Type="http://schemas.openxmlformats.org/officeDocument/2006/relationships/slideLayout" Target="../slideLayouts/slideLayout376.xml"/><Relationship Id="rId40" Type="http://schemas.openxmlformats.org/officeDocument/2006/relationships/slideLayout" Target="../slideLayouts/slideLayout379.xml"/><Relationship Id="rId45" Type="http://schemas.openxmlformats.org/officeDocument/2006/relationships/slideLayout" Target="../slideLayouts/slideLayout384.xml"/><Relationship Id="rId53" Type="http://schemas.openxmlformats.org/officeDocument/2006/relationships/slideLayout" Target="../slideLayouts/slideLayout392.xml"/><Relationship Id="rId58" Type="http://schemas.openxmlformats.org/officeDocument/2006/relationships/slideLayout" Target="../slideLayouts/slideLayout397.xml"/><Relationship Id="rId66" Type="http://schemas.openxmlformats.org/officeDocument/2006/relationships/slideLayout" Target="../slideLayouts/slideLayout405.xml"/><Relationship Id="rId74" Type="http://schemas.openxmlformats.org/officeDocument/2006/relationships/slideLayout" Target="../slideLayouts/slideLayout413.xml"/><Relationship Id="rId79" Type="http://schemas.openxmlformats.org/officeDocument/2006/relationships/slideLayout" Target="../slideLayouts/slideLayout418.xml"/><Relationship Id="rId87" Type="http://schemas.openxmlformats.org/officeDocument/2006/relationships/slideLayout" Target="../slideLayouts/slideLayout426.xml"/><Relationship Id="rId102" Type="http://schemas.openxmlformats.org/officeDocument/2006/relationships/slideLayout" Target="../slideLayouts/slideLayout441.xml"/><Relationship Id="rId110" Type="http://schemas.openxmlformats.org/officeDocument/2006/relationships/theme" Target="../theme/theme8.xml"/><Relationship Id="rId5" Type="http://schemas.openxmlformats.org/officeDocument/2006/relationships/slideLayout" Target="../slideLayouts/slideLayout344.xml"/><Relationship Id="rId61" Type="http://schemas.openxmlformats.org/officeDocument/2006/relationships/slideLayout" Target="../slideLayouts/slideLayout400.xml"/><Relationship Id="rId82" Type="http://schemas.openxmlformats.org/officeDocument/2006/relationships/slideLayout" Target="../slideLayouts/slideLayout421.xml"/><Relationship Id="rId90" Type="http://schemas.openxmlformats.org/officeDocument/2006/relationships/slideLayout" Target="../slideLayouts/slideLayout429.xml"/><Relationship Id="rId95" Type="http://schemas.openxmlformats.org/officeDocument/2006/relationships/slideLayout" Target="../slideLayouts/slideLayout434.xml"/><Relationship Id="rId19" Type="http://schemas.openxmlformats.org/officeDocument/2006/relationships/slideLayout" Target="../slideLayouts/slideLayout358.xml"/><Relationship Id="rId14" Type="http://schemas.openxmlformats.org/officeDocument/2006/relationships/slideLayout" Target="../slideLayouts/slideLayout353.xml"/><Relationship Id="rId22" Type="http://schemas.openxmlformats.org/officeDocument/2006/relationships/slideLayout" Target="../slideLayouts/slideLayout361.xml"/><Relationship Id="rId27" Type="http://schemas.openxmlformats.org/officeDocument/2006/relationships/slideLayout" Target="../slideLayouts/slideLayout366.xml"/><Relationship Id="rId30" Type="http://schemas.openxmlformats.org/officeDocument/2006/relationships/slideLayout" Target="../slideLayouts/slideLayout369.xml"/><Relationship Id="rId35" Type="http://schemas.openxmlformats.org/officeDocument/2006/relationships/slideLayout" Target="../slideLayouts/slideLayout374.xml"/><Relationship Id="rId43" Type="http://schemas.openxmlformats.org/officeDocument/2006/relationships/slideLayout" Target="../slideLayouts/slideLayout382.xml"/><Relationship Id="rId48" Type="http://schemas.openxmlformats.org/officeDocument/2006/relationships/slideLayout" Target="../slideLayouts/slideLayout387.xml"/><Relationship Id="rId56" Type="http://schemas.openxmlformats.org/officeDocument/2006/relationships/slideLayout" Target="../slideLayouts/slideLayout395.xml"/><Relationship Id="rId64" Type="http://schemas.openxmlformats.org/officeDocument/2006/relationships/slideLayout" Target="../slideLayouts/slideLayout403.xml"/><Relationship Id="rId69" Type="http://schemas.openxmlformats.org/officeDocument/2006/relationships/slideLayout" Target="../slideLayouts/slideLayout408.xml"/><Relationship Id="rId77" Type="http://schemas.openxmlformats.org/officeDocument/2006/relationships/slideLayout" Target="../slideLayouts/slideLayout416.xml"/><Relationship Id="rId100" Type="http://schemas.openxmlformats.org/officeDocument/2006/relationships/slideLayout" Target="../slideLayouts/slideLayout439.xml"/><Relationship Id="rId105" Type="http://schemas.openxmlformats.org/officeDocument/2006/relationships/slideLayout" Target="../slideLayouts/slideLayout444.xml"/><Relationship Id="rId8" Type="http://schemas.openxmlformats.org/officeDocument/2006/relationships/slideLayout" Target="../slideLayouts/slideLayout347.xml"/><Relationship Id="rId51" Type="http://schemas.openxmlformats.org/officeDocument/2006/relationships/slideLayout" Target="../slideLayouts/slideLayout390.xml"/><Relationship Id="rId72" Type="http://schemas.openxmlformats.org/officeDocument/2006/relationships/slideLayout" Target="../slideLayouts/slideLayout411.xml"/><Relationship Id="rId80" Type="http://schemas.openxmlformats.org/officeDocument/2006/relationships/slideLayout" Target="../slideLayouts/slideLayout419.xml"/><Relationship Id="rId85" Type="http://schemas.openxmlformats.org/officeDocument/2006/relationships/slideLayout" Target="../slideLayouts/slideLayout424.xml"/><Relationship Id="rId93" Type="http://schemas.openxmlformats.org/officeDocument/2006/relationships/slideLayout" Target="../slideLayouts/slideLayout432.xml"/><Relationship Id="rId98" Type="http://schemas.openxmlformats.org/officeDocument/2006/relationships/slideLayout" Target="../slideLayouts/slideLayout437.xml"/><Relationship Id="rId3" Type="http://schemas.openxmlformats.org/officeDocument/2006/relationships/slideLayout" Target="../slideLayouts/slideLayout342.xml"/><Relationship Id="rId12" Type="http://schemas.openxmlformats.org/officeDocument/2006/relationships/slideLayout" Target="../slideLayouts/slideLayout351.xml"/><Relationship Id="rId17" Type="http://schemas.openxmlformats.org/officeDocument/2006/relationships/slideLayout" Target="../slideLayouts/slideLayout356.xml"/><Relationship Id="rId25" Type="http://schemas.openxmlformats.org/officeDocument/2006/relationships/slideLayout" Target="../slideLayouts/slideLayout364.xml"/><Relationship Id="rId33" Type="http://schemas.openxmlformats.org/officeDocument/2006/relationships/slideLayout" Target="../slideLayouts/slideLayout372.xml"/><Relationship Id="rId38" Type="http://schemas.openxmlformats.org/officeDocument/2006/relationships/slideLayout" Target="../slideLayouts/slideLayout377.xml"/><Relationship Id="rId46" Type="http://schemas.openxmlformats.org/officeDocument/2006/relationships/slideLayout" Target="../slideLayouts/slideLayout385.xml"/><Relationship Id="rId59" Type="http://schemas.openxmlformats.org/officeDocument/2006/relationships/slideLayout" Target="../slideLayouts/slideLayout398.xml"/><Relationship Id="rId67" Type="http://schemas.openxmlformats.org/officeDocument/2006/relationships/slideLayout" Target="../slideLayouts/slideLayout406.xml"/><Relationship Id="rId103" Type="http://schemas.openxmlformats.org/officeDocument/2006/relationships/slideLayout" Target="../slideLayouts/slideLayout442.xml"/><Relationship Id="rId108" Type="http://schemas.openxmlformats.org/officeDocument/2006/relationships/slideLayout" Target="../slideLayouts/slideLayout447.xml"/><Relationship Id="rId20" Type="http://schemas.openxmlformats.org/officeDocument/2006/relationships/slideLayout" Target="../slideLayouts/slideLayout359.xml"/><Relationship Id="rId41" Type="http://schemas.openxmlformats.org/officeDocument/2006/relationships/slideLayout" Target="../slideLayouts/slideLayout380.xml"/><Relationship Id="rId54" Type="http://schemas.openxmlformats.org/officeDocument/2006/relationships/slideLayout" Target="../slideLayouts/slideLayout393.xml"/><Relationship Id="rId62" Type="http://schemas.openxmlformats.org/officeDocument/2006/relationships/slideLayout" Target="../slideLayouts/slideLayout401.xml"/><Relationship Id="rId70" Type="http://schemas.openxmlformats.org/officeDocument/2006/relationships/slideLayout" Target="../slideLayouts/slideLayout409.xml"/><Relationship Id="rId75" Type="http://schemas.openxmlformats.org/officeDocument/2006/relationships/slideLayout" Target="../slideLayouts/slideLayout414.xml"/><Relationship Id="rId83" Type="http://schemas.openxmlformats.org/officeDocument/2006/relationships/slideLayout" Target="../slideLayouts/slideLayout422.xml"/><Relationship Id="rId88" Type="http://schemas.openxmlformats.org/officeDocument/2006/relationships/slideLayout" Target="../slideLayouts/slideLayout427.xml"/><Relationship Id="rId91" Type="http://schemas.openxmlformats.org/officeDocument/2006/relationships/slideLayout" Target="../slideLayouts/slideLayout430.xml"/><Relationship Id="rId96" Type="http://schemas.openxmlformats.org/officeDocument/2006/relationships/slideLayout" Target="../slideLayouts/slideLayout435.xml"/><Relationship Id="rId111" Type="http://schemas.openxmlformats.org/officeDocument/2006/relationships/vmlDrawing" Target="../drawings/vmlDrawing112.v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5" Type="http://schemas.openxmlformats.org/officeDocument/2006/relationships/slideLayout" Target="../slideLayouts/slideLayout354.xml"/><Relationship Id="rId23" Type="http://schemas.openxmlformats.org/officeDocument/2006/relationships/slideLayout" Target="../slideLayouts/slideLayout362.xml"/><Relationship Id="rId28" Type="http://schemas.openxmlformats.org/officeDocument/2006/relationships/slideLayout" Target="../slideLayouts/slideLayout367.xml"/><Relationship Id="rId36" Type="http://schemas.openxmlformats.org/officeDocument/2006/relationships/slideLayout" Target="../slideLayouts/slideLayout375.xml"/><Relationship Id="rId49" Type="http://schemas.openxmlformats.org/officeDocument/2006/relationships/slideLayout" Target="../slideLayouts/slideLayout388.xml"/><Relationship Id="rId57" Type="http://schemas.openxmlformats.org/officeDocument/2006/relationships/slideLayout" Target="../slideLayouts/slideLayout396.xml"/><Relationship Id="rId106" Type="http://schemas.openxmlformats.org/officeDocument/2006/relationships/slideLayout" Target="../slideLayouts/slideLayout445.xml"/><Relationship Id="rId10" Type="http://schemas.openxmlformats.org/officeDocument/2006/relationships/slideLayout" Target="../slideLayouts/slideLayout349.xml"/><Relationship Id="rId31" Type="http://schemas.openxmlformats.org/officeDocument/2006/relationships/slideLayout" Target="../slideLayouts/slideLayout370.xml"/><Relationship Id="rId44" Type="http://schemas.openxmlformats.org/officeDocument/2006/relationships/slideLayout" Target="../slideLayouts/slideLayout383.xml"/><Relationship Id="rId52" Type="http://schemas.openxmlformats.org/officeDocument/2006/relationships/slideLayout" Target="../slideLayouts/slideLayout391.xml"/><Relationship Id="rId60" Type="http://schemas.openxmlformats.org/officeDocument/2006/relationships/slideLayout" Target="../slideLayouts/slideLayout399.xml"/><Relationship Id="rId65" Type="http://schemas.openxmlformats.org/officeDocument/2006/relationships/slideLayout" Target="../slideLayouts/slideLayout404.xml"/><Relationship Id="rId73" Type="http://schemas.openxmlformats.org/officeDocument/2006/relationships/slideLayout" Target="../slideLayouts/slideLayout412.xml"/><Relationship Id="rId78" Type="http://schemas.openxmlformats.org/officeDocument/2006/relationships/slideLayout" Target="../slideLayouts/slideLayout417.xml"/><Relationship Id="rId81" Type="http://schemas.openxmlformats.org/officeDocument/2006/relationships/slideLayout" Target="../slideLayouts/slideLayout420.xml"/><Relationship Id="rId86" Type="http://schemas.openxmlformats.org/officeDocument/2006/relationships/slideLayout" Target="../slideLayouts/slideLayout425.xml"/><Relationship Id="rId94" Type="http://schemas.openxmlformats.org/officeDocument/2006/relationships/slideLayout" Target="../slideLayouts/slideLayout433.xml"/><Relationship Id="rId99" Type="http://schemas.openxmlformats.org/officeDocument/2006/relationships/slideLayout" Target="../slideLayouts/slideLayout438.xml"/><Relationship Id="rId101" Type="http://schemas.openxmlformats.org/officeDocument/2006/relationships/slideLayout" Target="../slideLayouts/slideLayout440.xml"/><Relationship Id="rId4" Type="http://schemas.openxmlformats.org/officeDocument/2006/relationships/slideLayout" Target="../slideLayouts/slideLayout343.xml"/><Relationship Id="rId9" Type="http://schemas.openxmlformats.org/officeDocument/2006/relationships/slideLayout" Target="../slideLayouts/slideLayout348.xml"/><Relationship Id="rId13" Type="http://schemas.openxmlformats.org/officeDocument/2006/relationships/slideLayout" Target="../slideLayouts/slideLayout352.xml"/><Relationship Id="rId18" Type="http://schemas.openxmlformats.org/officeDocument/2006/relationships/slideLayout" Target="../slideLayouts/slideLayout357.xml"/><Relationship Id="rId39" Type="http://schemas.openxmlformats.org/officeDocument/2006/relationships/slideLayout" Target="../slideLayouts/slideLayout378.xml"/><Relationship Id="rId109" Type="http://schemas.openxmlformats.org/officeDocument/2006/relationships/slideLayout" Target="../slideLayouts/slideLayout448.xml"/><Relationship Id="rId34" Type="http://schemas.openxmlformats.org/officeDocument/2006/relationships/slideLayout" Target="../slideLayouts/slideLayout373.xml"/><Relationship Id="rId50" Type="http://schemas.openxmlformats.org/officeDocument/2006/relationships/slideLayout" Target="../slideLayouts/slideLayout389.xml"/><Relationship Id="rId55" Type="http://schemas.openxmlformats.org/officeDocument/2006/relationships/slideLayout" Target="../slideLayouts/slideLayout394.xml"/><Relationship Id="rId76" Type="http://schemas.openxmlformats.org/officeDocument/2006/relationships/slideLayout" Target="../slideLayouts/slideLayout415.xml"/><Relationship Id="rId97" Type="http://schemas.openxmlformats.org/officeDocument/2006/relationships/slideLayout" Target="../slideLayouts/slideLayout436.xml"/><Relationship Id="rId104" Type="http://schemas.openxmlformats.org/officeDocument/2006/relationships/slideLayout" Target="../slideLayouts/slideLayout443.xml"/><Relationship Id="rId7" Type="http://schemas.openxmlformats.org/officeDocument/2006/relationships/slideLayout" Target="../slideLayouts/slideLayout346.xml"/><Relationship Id="rId71" Type="http://schemas.openxmlformats.org/officeDocument/2006/relationships/slideLayout" Target="../slideLayouts/slideLayout410.xml"/><Relationship Id="rId92" Type="http://schemas.openxmlformats.org/officeDocument/2006/relationships/slideLayout" Target="../slideLayouts/slideLayout43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56.xml"/><Relationship Id="rId13" Type="http://schemas.openxmlformats.org/officeDocument/2006/relationships/slideLayout" Target="../slideLayouts/slideLayout461.xml"/><Relationship Id="rId18" Type="http://schemas.openxmlformats.org/officeDocument/2006/relationships/slideLayout" Target="../slideLayouts/slideLayout466.xml"/><Relationship Id="rId26" Type="http://schemas.openxmlformats.org/officeDocument/2006/relationships/slideLayout" Target="../slideLayouts/slideLayout474.xml"/><Relationship Id="rId3" Type="http://schemas.openxmlformats.org/officeDocument/2006/relationships/slideLayout" Target="../slideLayouts/slideLayout451.xml"/><Relationship Id="rId21" Type="http://schemas.openxmlformats.org/officeDocument/2006/relationships/slideLayout" Target="../slideLayouts/slideLayout469.xml"/><Relationship Id="rId34" Type="http://schemas.openxmlformats.org/officeDocument/2006/relationships/theme" Target="../theme/theme9.xml"/><Relationship Id="rId7" Type="http://schemas.openxmlformats.org/officeDocument/2006/relationships/slideLayout" Target="../slideLayouts/slideLayout455.xml"/><Relationship Id="rId12" Type="http://schemas.openxmlformats.org/officeDocument/2006/relationships/slideLayout" Target="../slideLayouts/slideLayout460.xml"/><Relationship Id="rId17" Type="http://schemas.openxmlformats.org/officeDocument/2006/relationships/slideLayout" Target="../slideLayouts/slideLayout465.xml"/><Relationship Id="rId25" Type="http://schemas.openxmlformats.org/officeDocument/2006/relationships/slideLayout" Target="../slideLayouts/slideLayout473.xml"/><Relationship Id="rId33" Type="http://schemas.openxmlformats.org/officeDocument/2006/relationships/slideLayout" Target="../slideLayouts/slideLayout481.xml"/><Relationship Id="rId2" Type="http://schemas.openxmlformats.org/officeDocument/2006/relationships/slideLayout" Target="../slideLayouts/slideLayout450.xml"/><Relationship Id="rId16" Type="http://schemas.openxmlformats.org/officeDocument/2006/relationships/slideLayout" Target="../slideLayouts/slideLayout464.xml"/><Relationship Id="rId20" Type="http://schemas.openxmlformats.org/officeDocument/2006/relationships/slideLayout" Target="../slideLayouts/slideLayout468.xml"/><Relationship Id="rId29" Type="http://schemas.openxmlformats.org/officeDocument/2006/relationships/slideLayout" Target="../slideLayouts/slideLayout477.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24" Type="http://schemas.openxmlformats.org/officeDocument/2006/relationships/slideLayout" Target="../slideLayouts/slideLayout472.xml"/><Relationship Id="rId32" Type="http://schemas.openxmlformats.org/officeDocument/2006/relationships/slideLayout" Target="../slideLayouts/slideLayout480.xml"/><Relationship Id="rId5" Type="http://schemas.openxmlformats.org/officeDocument/2006/relationships/slideLayout" Target="../slideLayouts/slideLayout453.xml"/><Relationship Id="rId15" Type="http://schemas.openxmlformats.org/officeDocument/2006/relationships/slideLayout" Target="../slideLayouts/slideLayout463.xml"/><Relationship Id="rId23" Type="http://schemas.openxmlformats.org/officeDocument/2006/relationships/slideLayout" Target="../slideLayouts/slideLayout471.xml"/><Relationship Id="rId28" Type="http://schemas.openxmlformats.org/officeDocument/2006/relationships/slideLayout" Target="../slideLayouts/slideLayout476.xml"/><Relationship Id="rId10" Type="http://schemas.openxmlformats.org/officeDocument/2006/relationships/slideLayout" Target="../slideLayouts/slideLayout458.xml"/><Relationship Id="rId19" Type="http://schemas.openxmlformats.org/officeDocument/2006/relationships/slideLayout" Target="../slideLayouts/slideLayout467.xml"/><Relationship Id="rId31" Type="http://schemas.openxmlformats.org/officeDocument/2006/relationships/slideLayout" Target="../slideLayouts/slideLayout479.xml"/><Relationship Id="rId4" Type="http://schemas.openxmlformats.org/officeDocument/2006/relationships/slideLayout" Target="../slideLayouts/slideLayout452.xml"/><Relationship Id="rId9" Type="http://schemas.openxmlformats.org/officeDocument/2006/relationships/slideLayout" Target="../slideLayouts/slideLayout457.xml"/><Relationship Id="rId14" Type="http://schemas.openxmlformats.org/officeDocument/2006/relationships/slideLayout" Target="../slideLayouts/slideLayout462.xml"/><Relationship Id="rId22" Type="http://schemas.openxmlformats.org/officeDocument/2006/relationships/slideLayout" Target="../slideLayouts/slideLayout470.xml"/><Relationship Id="rId27" Type="http://schemas.openxmlformats.org/officeDocument/2006/relationships/slideLayout" Target="../slideLayouts/slideLayout475.xml"/><Relationship Id="rId30" Type="http://schemas.openxmlformats.org/officeDocument/2006/relationships/slideLayout" Target="../slideLayouts/slideLayout4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extLst>
              <p:ext uri="{D42A27DB-BD31-4B8C-83A1-F6EECF244321}">
                <p14:modId xmlns="" xmlns:p14="http://schemas.microsoft.com/office/powerpoint/2010/main" val="1922561305"/>
              </p:ext>
            </p:extLst>
          </p:nvPr>
        </p:nvGraphicFramePr>
        <p:xfrm>
          <a:off x="1588" y="1588"/>
          <a:ext cx="1587" cy="1587"/>
        </p:xfrm>
        <a:graphic>
          <a:graphicData uri="http://schemas.openxmlformats.org/presentationml/2006/ole">
            <p:oleObj spid="_x0000_s1063" name="think-cell Slide" r:id="rId111" imgW="360" imgH="360" progId="">
              <p:embed/>
            </p:oleObj>
          </a:graphicData>
        </a:graphic>
      </p:graphicFrame>
      <p:sp>
        <p:nvSpPr>
          <p:cNvPr id="2" name="Title Placeholder 1"/>
          <p:cNvSpPr>
            <a:spLocks noGrp="1"/>
          </p:cNvSpPr>
          <p:nvPr>
            <p:ph type="title"/>
          </p:nvPr>
        </p:nvSpPr>
        <p:spPr>
          <a:xfrm>
            <a:off x="457200" y="0"/>
            <a:ext cx="710155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96138"/>
            <a:ext cx="8229600" cy="483002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3"/>
          <p:cNvSpPr>
            <a:spLocks noGrp="1"/>
          </p:cNvSpPr>
          <p:nvPr>
            <p:ph type="dt" sz="half" idx="2"/>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pPr/>
              <a:t>12/7/2016</a:t>
            </a:fld>
            <a:endParaRPr lang="en-US" dirty="0"/>
          </a:p>
        </p:txBody>
      </p:sp>
      <p:sp>
        <p:nvSpPr>
          <p:cNvPr id="12" name="Footer Placeholder 4"/>
          <p:cNvSpPr>
            <a:spLocks noGrp="1"/>
          </p:cNvSpPr>
          <p:nvPr>
            <p:ph type="ftr" sz="quarter" idx="3"/>
          </p:nvPr>
        </p:nvSpPr>
        <p:spPr>
          <a:xfrm>
            <a:off x="2348519" y="6592424"/>
            <a:ext cx="4453486" cy="256822"/>
          </a:xfrm>
          <a:prstGeom prst="rect">
            <a:avLst/>
          </a:prstGeom>
        </p:spPr>
        <p:txBody>
          <a:bodyPr/>
          <a:lstStyle>
            <a:lvl1pPr algn="ctr">
              <a:defRPr sz="900">
                <a:solidFill>
                  <a:schemeClr val="tx1"/>
                </a:solidFill>
              </a:defRPr>
            </a:lvl1pPr>
          </a:lstStyle>
          <a:p>
            <a:endParaRPr lang="en-US" dirty="0"/>
          </a:p>
        </p:txBody>
      </p:sp>
      <p:sp>
        <p:nvSpPr>
          <p:cNvPr id="13" name="Slide Number Placeholder 5"/>
          <p:cNvSpPr>
            <a:spLocks noGrp="1"/>
          </p:cNvSpPr>
          <p:nvPr>
            <p:ph type="sldNum" sz="quarter" idx="4"/>
          </p:nvPr>
        </p:nvSpPr>
        <p:spPr>
          <a:xfrm>
            <a:off x="6866335" y="6592424"/>
            <a:ext cx="2133600" cy="256822"/>
          </a:xfrm>
          <a:prstGeom prst="rect">
            <a:avLst/>
          </a:prstGeom>
        </p:spPr>
        <p:txBody>
          <a:bodyPr/>
          <a:lstStyle>
            <a:lvl1pPr algn="r">
              <a:defRPr sz="900">
                <a:solidFill>
                  <a:schemeClr val="tx1"/>
                </a:solidFill>
              </a:defRPr>
            </a:lvl1pPr>
          </a:lstStyle>
          <a:p>
            <a:fld id="{FD79F44C-B0A7-3A42-A98F-236C7051F6BB}" type="slidenum">
              <a:rPr lang="en-US" smtClean="0"/>
              <a:pPr/>
              <a:t>‹#›</a:t>
            </a:fld>
            <a:endParaRPr lang="en-US" dirty="0"/>
          </a:p>
        </p:txBody>
      </p:sp>
    </p:spTree>
    <p:extLst>
      <p:ext uri="{BB962C8B-B14F-4D97-AF65-F5344CB8AC3E}">
        <p14:creationId xmlns="" xmlns:p14="http://schemas.microsoft.com/office/powerpoint/2010/main" val="31512629"/>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732" r:id="rId3"/>
    <p:sldLayoutId id="2147483733" r:id="rId4"/>
    <p:sldLayoutId id="2147483665" r:id="rId5"/>
    <p:sldLayoutId id="2147483669" r:id="rId6"/>
    <p:sldLayoutId id="2147483684" r:id="rId7"/>
    <p:sldLayoutId id="2147483689" r:id="rId8"/>
    <p:sldLayoutId id="2147483692" r:id="rId9"/>
    <p:sldLayoutId id="2147483693" r:id="rId10"/>
    <p:sldLayoutId id="2147483734" r:id="rId11"/>
    <p:sldLayoutId id="2147483735" r:id="rId12"/>
    <p:sldLayoutId id="2147483675" r:id="rId13"/>
    <p:sldLayoutId id="2147483687" r:id="rId14"/>
    <p:sldLayoutId id="2147483676" r:id="rId15"/>
    <p:sldLayoutId id="2147483677" r:id="rId16"/>
    <p:sldLayoutId id="2147483736" r:id="rId17"/>
    <p:sldLayoutId id="2147483737" r:id="rId18"/>
    <p:sldLayoutId id="2147483661" r:id="rId19"/>
    <p:sldLayoutId id="2147483670" r:id="rId20"/>
    <p:sldLayoutId id="2147483680" r:id="rId21"/>
    <p:sldLayoutId id="2147483686" r:id="rId22"/>
    <p:sldLayoutId id="2147483738" r:id="rId23"/>
    <p:sldLayoutId id="2147483739" r:id="rId24"/>
    <p:sldLayoutId id="2147483694" r:id="rId25"/>
    <p:sldLayoutId id="2147483695" r:id="rId26"/>
    <p:sldLayoutId id="2147483696" r:id="rId27"/>
    <p:sldLayoutId id="2147483697" r:id="rId28"/>
    <p:sldLayoutId id="2147483740" r:id="rId29"/>
    <p:sldLayoutId id="2147483741" r:id="rId30"/>
    <p:sldLayoutId id="2147483698" r:id="rId31"/>
    <p:sldLayoutId id="2147483699" r:id="rId32"/>
    <p:sldLayoutId id="2147483700" r:id="rId33"/>
    <p:sldLayoutId id="2147483701" r:id="rId34"/>
    <p:sldLayoutId id="2147483742" r:id="rId35"/>
    <p:sldLayoutId id="2147483743" r:id="rId36"/>
    <p:sldLayoutId id="2147483662" r:id="rId37"/>
    <p:sldLayoutId id="2147483671" r:id="rId38"/>
    <p:sldLayoutId id="2147483679" r:id="rId39"/>
    <p:sldLayoutId id="2147483685" r:id="rId40"/>
    <p:sldLayoutId id="2147483744" r:id="rId41"/>
    <p:sldLayoutId id="2147483745" r:id="rId42"/>
    <p:sldLayoutId id="2147483702" r:id="rId43"/>
    <p:sldLayoutId id="2147483703" r:id="rId44"/>
    <p:sldLayoutId id="2147483704" r:id="rId45"/>
    <p:sldLayoutId id="2147483705" r:id="rId46"/>
    <p:sldLayoutId id="2147483746" r:id="rId47"/>
    <p:sldLayoutId id="2147483747" r:id="rId48"/>
    <p:sldLayoutId id="2147483664" r:id="rId49"/>
    <p:sldLayoutId id="2147483673" r:id="rId50"/>
    <p:sldLayoutId id="2147483681" r:id="rId51"/>
    <p:sldLayoutId id="2147483688" r:id="rId52"/>
    <p:sldLayoutId id="2147483748" r:id="rId53"/>
    <p:sldLayoutId id="2147483749" r:id="rId54"/>
    <p:sldLayoutId id="2147483706" r:id="rId55"/>
    <p:sldLayoutId id="2147483707" r:id="rId56"/>
    <p:sldLayoutId id="2147483708" r:id="rId57"/>
    <p:sldLayoutId id="2147483709" r:id="rId58"/>
    <p:sldLayoutId id="2147483750" r:id="rId59"/>
    <p:sldLayoutId id="2147483751" r:id="rId60"/>
    <p:sldLayoutId id="2147483663" r:id="rId61"/>
    <p:sldLayoutId id="2147483672" r:id="rId62"/>
    <p:sldLayoutId id="2147483683" r:id="rId63"/>
    <p:sldLayoutId id="2147483691" r:id="rId64"/>
    <p:sldLayoutId id="2147483752" r:id="rId65"/>
    <p:sldLayoutId id="2147483753" r:id="rId66"/>
    <p:sldLayoutId id="2147483718" r:id="rId67"/>
    <p:sldLayoutId id="2147483719" r:id="rId68"/>
    <p:sldLayoutId id="2147483720" r:id="rId69"/>
    <p:sldLayoutId id="2147483721" r:id="rId70"/>
    <p:sldLayoutId id="2147483754" r:id="rId71"/>
    <p:sldLayoutId id="2147483755" r:id="rId72"/>
    <p:sldLayoutId id="2147483722" r:id="rId73"/>
    <p:sldLayoutId id="2147483723" r:id="rId74"/>
    <p:sldLayoutId id="2147483724" r:id="rId75"/>
    <p:sldLayoutId id="2147483725" r:id="rId76"/>
    <p:sldLayoutId id="2147483756" r:id="rId77"/>
    <p:sldLayoutId id="2147483757" r:id="rId78"/>
    <p:sldLayoutId id="2147483726" r:id="rId79"/>
    <p:sldLayoutId id="2147483727" r:id="rId80"/>
    <p:sldLayoutId id="2147483728" r:id="rId81"/>
    <p:sldLayoutId id="2147483729" r:id="rId82"/>
    <p:sldLayoutId id="2147483758" r:id="rId83"/>
    <p:sldLayoutId id="2147483759" r:id="rId84"/>
    <p:sldLayoutId id="2147483660" r:id="rId85"/>
    <p:sldLayoutId id="2147483667" r:id="rId86"/>
    <p:sldLayoutId id="2147483682" r:id="rId87"/>
    <p:sldLayoutId id="2147483690" r:id="rId88"/>
    <p:sldLayoutId id="2147483760" r:id="rId89"/>
    <p:sldLayoutId id="2147483761" r:id="rId90"/>
    <p:sldLayoutId id="2147483710" r:id="rId91"/>
    <p:sldLayoutId id="2147483711" r:id="rId92"/>
    <p:sldLayoutId id="2147483712" r:id="rId93"/>
    <p:sldLayoutId id="2147483713" r:id="rId94"/>
    <p:sldLayoutId id="2147483762" r:id="rId95"/>
    <p:sldLayoutId id="2147483763" r:id="rId96"/>
    <p:sldLayoutId id="2147483714" r:id="rId97"/>
    <p:sldLayoutId id="2147483715" r:id="rId98"/>
    <p:sldLayoutId id="2147483716" r:id="rId99"/>
    <p:sldLayoutId id="2147483717" r:id="rId100"/>
    <p:sldLayoutId id="2147483650" r:id="rId101"/>
    <p:sldLayoutId id="2147483730" r:id="rId102"/>
    <p:sldLayoutId id="2147483731" r:id="rId103"/>
    <p:sldLayoutId id="2147483674" r:id="rId104"/>
    <p:sldLayoutId id="2147483652" r:id="rId105"/>
    <p:sldLayoutId id="2147483666" r:id="rId106"/>
    <p:sldLayoutId id="2147483654" r:id="rId107"/>
    <p:sldLayoutId id="2147483657" r:id="rId108"/>
  </p:sldLayoutIdLst>
  <p:hf hdr="0"/>
  <p:txStyles>
    <p:titleStyle>
      <a:lvl1pPr algn="l" defTabSz="457200" rtl="0" eaLnBrk="1" latinLnBrk="0" hangingPunct="1">
        <a:spcBef>
          <a:spcPct val="0"/>
        </a:spcBef>
        <a:buNone/>
        <a:defRPr sz="2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686911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 id="2147485618" r:id="rId19"/>
    <p:sldLayoutId id="2147485619" r:id="rId20"/>
    <p:sldLayoutId id="2147485620" r:id="rId21"/>
    <p:sldLayoutId id="2147485621" r:id="rId22"/>
    <p:sldLayoutId id="2147485622" r:id="rId23"/>
    <p:sldLayoutId id="2147485623" r:id="rId24"/>
    <p:sldLayoutId id="2147485624" r:id="rId25"/>
    <p:sldLayoutId id="2147485625" r:id="rId26"/>
    <p:sldLayoutId id="2147485626" r:id="rId27"/>
    <p:sldLayoutId id="2147485627" r:id="rId28"/>
    <p:sldLayoutId id="2147485628" r:id="rId29"/>
    <p:sldLayoutId id="2147485629" r:id="rId30"/>
    <p:sldLayoutId id="2147485630" r:id="rId31"/>
    <p:sldLayoutId id="2147485631" r:id="rId32"/>
    <p:sldLayoutId id="2147485632" r:id="rId33"/>
  </p:sldLayoutIdLst>
  <p:timing>
    <p:tnLst>
      <p:par>
        <p:cTn id="1" dur="indefinite" restart="never" nodeType="tmRoot"/>
      </p:par>
    </p:tnLst>
  </p:timing>
  <p:txStyles>
    <p:titleStyle>
      <a:lvl1pPr algn="l" defTabSz="457200" rtl="0" eaLnBrk="0" fontAlgn="base" hangingPunct="0">
        <a:spcBef>
          <a:spcPct val="0"/>
        </a:spcBef>
        <a:spcAft>
          <a:spcPct val="0"/>
        </a:spcAft>
        <a:defRPr sz="44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2pPr>
      <a:lvl3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3pPr>
      <a:lvl4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4pPr>
      <a:lvl5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5pPr>
      <a:lvl6pPr marL="457200" algn="l" defTabSz="457200" rtl="0" eaLnBrk="1" fontAlgn="base" hangingPunct="1">
        <a:spcBef>
          <a:spcPct val="0"/>
        </a:spcBef>
        <a:spcAft>
          <a:spcPct val="0"/>
        </a:spcAft>
        <a:defRPr sz="4400">
          <a:solidFill>
            <a:schemeClr val="tx1"/>
          </a:solidFill>
          <a:latin typeface="Aleo Bold"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leo Bold"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leo Bold"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leo Bold" charset="0"/>
          <a:ea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686911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5634" r:id="rId1"/>
    <p:sldLayoutId id="2147485635" r:id="rId2"/>
    <p:sldLayoutId id="2147485636" r:id="rId3"/>
    <p:sldLayoutId id="2147485637" r:id="rId4"/>
    <p:sldLayoutId id="2147485638" r:id="rId5"/>
    <p:sldLayoutId id="2147485639" r:id="rId6"/>
    <p:sldLayoutId id="2147485640" r:id="rId7"/>
    <p:sldLayoutId id="2147485641" r:id="rId8"/>
    <p:sldLayoutId id="2147485642" r:id="rId9"/>
    <p:sldLayoutId id="2147485643" r:id="rId10"/>
    <p:sldLayoutId id="2147485644" r:id="rId11"/>
    <p:sldLayoutId id="2147485645" r:id="rId12"/>
    <p:sldLayoutId id="2147485646" r:id="rId13"/>
    <p:sldLayoutId id="2147485647" r:id="rId14"/>
    <p:sldLayoutId id="2147485648" r:id="rId15"/>
    <p:sldLayoutId id="2147485649" r:id="rId16"/>
    <p:sldLayoutId id="2147485650" r:id="rId17"/>
    <p:sldLayoutId id="2147485651" r:id="rId18"/>
    <p:sldLayoutId id="2147485652" r:id="rId19"/>
    <p:sldLayoutId id="2147485653" r:id="rId20"/>
    <p:sldLayoutId id="2147485654" r:id="rId21"/>
    <p:sldLayoutId id="2147485655" r:id="rId22"/>
    <p:sldLayoutId id="2147485656" r:id="rId23"/>
    <p:sldLayoutId id="2147485657" r:id="rId24"/>
    <p:sldLayoutId id="2147485658" r:id="rId25"/>
    <p:sldLayoutId id="2147485659" r:id="rId26"/>
    <p:sldLayoutId id="2147485660" r:id="rId27"/>
    <p:sldLayoutId id="2147485661" r:id="rId28"/>
    <p:sldLayoutId id="2147485662" r:id="rId29"/>
    <p:sldLayoutId id="2147485663" r:id="rId30"/>
    <p:sldLayoutId id="2147485664" r:id="rId31"/>
    <p:sldLayoutId id="2147485665" r:id="rId32"/>
    <p:sldLayoutId id="2147485666" r:id="rId33"/>
  </p:sldLayoutIdLst>
  <p:timing>
    <p:tnLst>
      <p:par>
        <p:cTn id="1" dur="indefinite" restart="never" nodeType="tmRoot"/>
      </p:par>
    </p:tnLst>
  </p:timing>
  <p:txStyles>
    <p:titleStyle>
      <a:lvl1pPr algn="l" defTabSz="457200" rtl="0" eaLnBrk="0" fontAlgn="base" hangingPunct="0">
        <a:spcBef>
          <a:spcPct val="0"/>
        </a:spcBef>
        <a:spcAft>
          <a:spcPct val="0"/>
        </a:spcAft>
        <a:defRPr sz="44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2pPr>
      <a:lvl3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3pPr>
      <a:lvl4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4pPr>
      <a:lvl5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5pPr>
      <a:lvl6pPr marL="457200" algn="l" defTabSz="457200" rtl="0" eaLnBrk="1" fontAlgn="base" hangingPunct="1">
        <a:spcBef>
          <a:spcPct val="0"/>
        </a:spcBef>
        <a:spcAft>
          <a:spcPct val="0"/>
        </a:spcAft>
        <a:defRPr sz="4400">
          <a:solidFill>
            <a:schemeClr val="tx1"/>
          </a:solidFill>
          <a:latin typeface="Aleo Bold"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leo Bold"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leo Bold"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leo Bold" charset="0"/>
          <a:ea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686911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5668" r:id="rId1"/>
    <p:sldLayoutId id="2147485669" r:id="rId2"/>
    <p:sldLayoutId id="2147485670" r:id="rId3"/>
    <p:sldLayoutId id="2147485671" r:id="rId4"/>
    <p:sldLayoutId id="2147485672" r:id="rId5"/>
    <p:sldLayoutId id="2147485673" r:id="rId6"/>
    <p:sldLayoutId id="2147485674" r:id="rId7"/>
    <p:sldLayoutId id="2147485675" r:id="rId8"/>
    <p:sldLayoutId id="2147485676" r:id="rId9"/>
    <p:sldLayoutId id="2147485677" r:id="rId10"/>
    <p:sldLayoutId id="2147485678" r:id="rId11"/>
    <p:sldLayoutId id="2147485679" r:id="rId12"/>
    <p:sldLayoutId id="2147485680" r:id="rId13"/>
    <p:sldLayoutId id="2147485681" r:id="rId14"/>
    <p:sldLayoutId id="2147485682" r:id="rId15"/>
    <p:sldLayoutId id="2147485683" r:id="rId16"/>
    <p:sldLayoutId id="2147485684" r:id="rId17"/>
    <p:sldLayoutId id="2147485685" r:id="rId18"/>
    <p:sldLayoutId id="2147485686" r:id="rId19"/>
    <p:sldLayoutId id="2147485687" r:id="rId20"/>
    <p:sldLayoutId id="2147485688" r:id="rId21"/>
    <p:sldLayoutId id="2147485689" r:id="rId22"/>
    <p:sldLayoutId id="2147485690" r:id="rId23"/>
    <p:sldLayoutId id="2147485691" r:id="rId24"/>
    <p:sldLayoutId id="2147485692" r:id="rId25"/>
    <p:sldLayoutId id="2147485693" r:id="rId26"/>
    <p:sldLayoutId id="2147485694" r:id="rId27"/>
    <p:sldLayoutId id="2147485695" r:id="rId28"/>
    <p:sldLayoutId id="2147485696" r:id="rId29"/>
    <p:sldLayoutId id="2147485697" r:id="rId30"/>
    <p:sldLayoutId id="2147485698" r:id="rId31"/>
    <p:sldLayoutId id="2147485699" r:id="rId32"/>
    <p:sldLayoutId id="2147485700" r:id="rId33"/>
  </p:sldLayoutIdLst>
  <p:timing>
    <p:tnLst>
      <p:par>
        <p:cTn id="1" dur="indefinite" restart="never" nodeType="tmRoot"/>
      </p:par>
    </p:tnLst>
  </p:timing>
  <p:txStyles>
    <p:titleStyle>
      <a:lvl1pPr algn="l" defTabSz="457200" rtl="0" eaLnBrk="0" fontAlgn="base" hangingPunct="0">
        <a:spcBef>
          <a:spcPct val="0"/>
        </a:spcBef>
        <a:spcAft>
          <a:spcPct val="0"/>
        </a:spcAft>
        <a:defRPr sz="44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2pPr>
      <a:lvl3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3pPr>
      <a:lvl4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4pPr>
      <a:lvl5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5pPr>
      <a:lvl6pPr marL="457200" algn="l" defTabSz="457200" rtl="0" eaLnBrk="1" fontAlgn="base" hangingPunct="1">
        <a:spcBef>
          <a:spcPct val="0"/>
        </a:spcBef>
        <a:spcAft>
          <a:spcPct val="0"/>
        </a:spcAft>
        <a:defRPr sz="4400">
          <a:solidFill>
            <a:schemeClr val="tx1"/>
          </a:solidFill>
          <a:latin typeface="Aleo Bold"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leo Bold"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leo Bold"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leo Bold" charset="0"/>
          <a:ea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686869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5702" r:id="rId1"/>
    <p:sldLayoutId id="2147485703" r:id="rId2"/>
    <p:sldLayoutId id="2147485704" r:id="rId3"/>
    <p:sldLayoutId id="2147485705" r:id="rId4"/>
    <p:sldLayoutId id="2147485706" r:id="rId5"/>
    <p:sldLayoutId id="2147485707" r:id="rId6"/>
    <p:sldLayoutId id="2147485708" r:id="rId7"/>
    <p:sldLayoutId id="2147485709" r:id="rId8"/>
    <p:sldLayoutId id="2147485710" r:id="rId9"/>
    <p:sldLayoutId id="2147485711" r:id="rId10"/>
    <p:sldLayoutId id="2147485712" r:id="rId11"/>
    <p:sldLayoutId id="2147485713" r:id="rId12"/>
    <p:sldLayoutId id="2147485714" r:id="rId13"/>
    <p:sldLayoutId id="2147485715" r:id="rId14"/>
    <p:sldLayoutId id="2147485716" r:id="rId15"/>
    <p:sldLayoutId id="2147485717" r:id="rId16"/>
    <p:sldLayoutId id="2147485718" r:id="rId17"/>
    <p:sldLayoutId id="2147485719" r:id="rId18"/>
    <p:sldLayoutId id="2147485720" r:id="rId19"/>
    <p:sldLayoutId id="2147485721" r:id="rId20"/>
    <p:sldLayoutId id="2147485722" r:id="rId21"/>
    <p:sldLayoutId id="2147485723" r:id="rId22"/>
    <p:sldLayoutId id="2147485724" r:id="rId23"/>
    <p:sldLayoutId id="2147485725" r:id="rId24"/>
    <p:sldLayoutId id="2147485726" r:id="rId25"/>
    <p:sldLayoutId id="2147485727" r:id="rId26"/>
    <p:sldLayoutId id="2147485728" r:id="rId27"/>
    <p:sldLayoutId id="2147485729" r:id="rId28"/>
    <p:sldLayoutId id="2147485730" r:id="rId29"/>
    <p:sldLayoutId id="2147485731" r:id="rId30"/>
    <p:sldLayoutId id="2147485732" r:id="rId31"/>
    <p:sldLayoutId id="2147485733" r:id="rId32"/>
    <p:sldLayoutId id="2147485734" r:id="rId33"/>
    <p:sldLayoutId id="2147485735" r:id="rId34"/>
    <p:sldLayoutId id="2147485736" r:id="rId35"/>
    <p:sldLayoutId id="2147485737" r:id="rId36"/>
    <p:sldLayoutId id="2147485738" r:id="rId37"/>
  </p:sldLayoutIdLst>
  <p:timing>
    <p:tnLst>
      <p:par>
        <p:cTn id="1" dur="indefinite" restart="never" nodeType="tmRoot"/>
      </p:par>
    </p:tnLst>
  </p:timing>
  <p:txStyles>
    <p:titleStyle>
      <a:lvl1pPr algn="l" defTabSz="457200" rtl="0" eaLnBrk="1" fontAlgn="base" hangingPunct="1">
        <a:spcBef>
          <a:spcPct val="0"/>
        </a:spcBef>
        <a:spcAft>
          <a:spcPct val="0"/>
        </a:spcAft>
        <a:defRPr sz="4400" kern="1200">
          <a:solidFill>
            <a:schemeClr val="tx1"/>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leo Bold" charset="0"/>
          <a:ea typeface="ＭＳ Ｐゴシック" charset="0"/>
        </a:defRPr>
      </a:lvl2pPr>
      <a:lvl3pPr algn="l" defTabSz="457200" rtl="0" eaLnBrk="1" fontAlgn="base" hangingPunct="1">
        <a:spcBef>
          <a:spcPct val="0"/>
        </a:spcBef>
        <a:spcAft>
          <a:spcPct val="0"/>
        </a:spcAft>
        <a:defRPr sz="4400">
          <a:solidFill>
            <a:schemeClr val="tx1"/>
          </a:solidFill>
          <a:latin typeface="Aleo Bold" charset="0"/>
          <a:ea typeface="ＭＳ Ｐゴシック" charset="0"/>
        </a:defRPr>
      </a:lvl3pPr>
      <a:lvl4pPr algn="l" defTabSz="457200" rtl="0" eaLnBrk="1" fontAlgn="base" hangingPunct="1">
        <a:spcBef>
          <a:spcPct val="0"/>
        </a:spcBef>
        <a:spcAft>
          <a:spcPct val="0"/>
        </a:spcAft>
        <a:defRPr sz="4400">
          <a:solidFill>
            <a:schemeClr val="tx1"/>
          </a:solidFill>
          <a:latin typeface="Aleo Bold" charset="0"/>
          <a:ea typeface="ＭＳ Ｐゴシック" charset="0"/>
        </a:defRPr>
      </a:lvl4pPr>
      <a:lvl5pPr algn="l" defTabSz="457200" rtl="0" eaLnBrk="1" fontAlgn="base" hangingPunct="1">
        <a:spcBef>
          <a:spcPct val="0"/>
        </a:spcBef>
        <a:spcAft>
          <a:spcPct val="0"/>
        </a:spcAft>
        <a:defRPr sz="4400">
          <a:solidFill>
            <a:schemeClr val="tx1"/>
          </a:solidFill>
          <a:latin typeface="Aleo Bold"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leo Bold"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leo Bold"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leo Bold"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leo Bold"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686911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5740" r:id="rId1"/>
    <p:sldLayoutId id="2147485741" r:id="rId2"/>
    <p:sldLayoutId id="2147485742" r:id="rId3"/>
    <p:sldLayoutId id="2147485743" r:id="rId4"/>
    <p:sldLayoutId id="2147485744" r:id="rId5"/>
    <p:sldLayoutId id="2147485745" r:id="rId6"/>
    <p:sldLayoutId id="2147485746" r:id="rId7"/>
    <p:sldLayoutId id="2147485747" r:id="rId8"/>
    <p:sldLayoutId id="2147485748" r:id="rId9"/>
    <p:sldLayoutId id="2147485749" r:id="rId10"/>
    <p:sldLayoutId id="2147485750" r:id="rId11"/>
    <p:sldLayoutId id="2147485751" r:id="rId12"/>
    <p:sldLayoutId id="2147485752" r:id="rId13"/>
    <p:sldLayoutId id="2147485753" r:id="rId14"/>
    <p:sldLayoutId id="2147485754" r:id="rId15"/>
    <p:sldLayoutId id="2147485755" r:id="rId16"/>
    <p:sldLayoutId id="2147485756" r:id="rId17"/>
    <p:sldLayoutId id="2147485757" r:id="rId18"/>
    <p:sldLayoutId id="2147485758" r:id="rId19"/>
    <p:sldLayoutId id="2147485759" r:id="rId20"/>
    <p:sldLayoutId id="2147485760" r:id="rId21"/>
    <p:sldLayoutId id="2147485761" r:id="rId22"/>
    <p:sldLayoutId id="2147485762" r:id="rId23"/>
    <p:sldLayoutId id="2147485763" r:id="rId24"/>
    <p:sldLayoutId id="2147485764" r:id="rId25"/>
    <p:sldLayoutId id="2147485765" r:id="rId26"/>
    <p:sldLayoutId id="2147485766" r:id="rId27"/>
    <p:sldLayoutId id="2147485767" r:id="rId28"/>
    <p:sldLayoutId id="2147485768" r:id="rId29"/>
    <p:sldLayoutId id="2147485769" r:id="rId30"/>
    <p:sldLayoutId id="2147485770" r:id="rId31"/>
    <p:sldLayoutId id="2147485771" r:id="rId32"/>
  </p:sldLayoutIdLst>
  <p:timing>
    <p:tnLst>
      <p:par>
        <p:cTn id="1" dur="indefinite" restart="never" nodeType="tmRoot"/>
      </p:par>
    </p:tnLst>
  </p:timing>
  <p:txStyles>
    <p:titleStyle>
      <a:lvl1pPr algn="l" defTabSz="457200" rtl="0" eaLnBrk="0" fontAlgn="base" hangingPunct="0">
        <a:spcBef>
          <a:spcPct val="0"/>
        </a:spcBef>
        <a:spcAft>
          <a:spcPct val="0"/>
        </a:spcAft>
        <a:defRPr sz="44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2pPr>
      <a:lvl3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3pPr>
      <a:lvl4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4pPr>
      <a:lvl5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5pPr>
      <a:lvl6pPr marL="457200" algn="l" defTabSz="457200" rtl="0" eaLnBrk="1" fontAlgn="base" hangingPunct="1">
        <a:spcBef>
          <a:spcPct val="0"/>
        </a:spcBef>
        <a:spcAft>
          <a:spcPct val="0"/>
        </a:spcAft>
        <a:defRPr sz="4400">
          <a:solidFill>
            <a:schemeClr val="tx1"/>
          </a:solidFill>
          <a:latin typeface="Aleo Bold"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leo Bold"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leo Bold"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leo Bold" charset="0"/>
          <a:ea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extLst>
              <p:ext uri="{D42A27DB-BD31-4B8C-83A1-F6EECF244321}">
                <p14:modId xmlns="" xmlns:p14="http://schemas.microsoft.com/office/powerpoint/2010/main" val="1922561305"/>
              </p:ext>
            </p:extLst>
          </p:nvPr>
        </p:nvGraphicFramePr>
        <p:xfrm>
          <a:off x="1588" y="1588"/>
          <a:ext cx="1587" cy="1587"/>
        </p:xfrm>
        <a:graphic>
          <a:graphicData uri="http://schemas.openxmlformats.org/presentationml/2006/ole">
            <p:oleObj spid="_x0000_s1938434" name="think-cell Slide" r:id="rId112" imgW="360" imgH="360" progId="">
              <p:embed/>
            </p:oleObj>
          </a:graphicData>
        </a:graphic>
      </p:graphicFrame>
      <p:sp>
        <p:nvSpPr>
          <p:cNvPr id="2" name="Title Placeholder 1"/>
          <p:cNvSpPr>
            <a:spLocks noGrp="1"/>
          </p:cNvSpPr>
          <p:nvPr>
            <p:ph type="title"/>
          </p:nvPr>
        </p:nvSpPr>
        <p:spPr>
          <a:xfrm>
            <a:off x="457200" y="0"/>
            <a:ext cx="710155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96138"/>
            <a:ext cx="8229600" cy="483002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3"/>
          <p:cNvSpPr>
            <a:spLocks noGrp="1"/>
          </p:cNvSpPr>
          <p:nvPr>
            <p:ph type="dt" sz="half" idx="2"/>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solidFill>
                  <a:srgbClr val="000000"/>
                </a:solidFill>
              </a:rPr>
              <a:pPr/>
              <a:t>12/7/2016</a:t>
            </a:fld>
            <a:endParaRPr lang="en-US" dirty="0">
              <a:solidFill>
                <a:srgbClr val="000000"/>
              </a:solidFill>
            </a:endParaRPr>
          </a:p>
        </p:txBody>
      </p:sp>
      <p:sp>
        <p:nvSpPr>
          <p:cNvPr id="12" name="Footer Placeholder 4"/>
          <p:cNvSpPr>
            <a:spLocks noGrp="1"/>
          </p:cNvSpPr>
          <p:nvPr>
            <p:ph type="ftr" sz="quarter" idx="3"/>
          </p:nvPr>
        </p:nvSpPr>
        <p:spPr>
          <a:xfrm>
            <a:off x="2348519" y="6592424"/>
            <a:ext cx="4453486" cy="256822"/>
          </a:xfrm>
          <a:prstGeom prst="rect">
            <a:avLst/>
          </a:prstGeom>
        </p:spPr>
        <p:txBody>
          <a:bodyPr/>
          <a:lstStyle>
            <a:lvl1pPr algn="ctr">
              <a:defRPr sz="900">
                <a:solidFill>
                  <a:schemeClr val="tx1"/>
                </a:solidFill>
              </a:defRPr>
            </a:lvl1pPr>
          </a:lstStyle>
          <a:p>
            <a:endParaRPr lang="en-US" dirty="0">
              <a:solidFill>
                <a:srgbClr val="000000"/>
              </a:solidFill>
            </a:endParaRPr>
          </a:p>
        </p:txBody>
      </p:sp>
      <p:sp>
        <p:nvSpPr>
          <p:cNvPr id="13" name="Slide Number Placeholder 5"/>
          <p:cNvSpPr>
            <a:spLocks noGrp="1"/>
          </p:cNvSpPr>
          <p:nvPr>
            <p:ph type="sldNum" sz="quarter" idx="4"/>
          </p:nvPr>
        </p:nvSpPr>
        <p:spPr>
          <a:xfrm>
            <a:off x="6866335" y="6592424"/>
            <a:ext cx="2133600" cy="256822"/>
          </a:xfrm>
          <a:prstGeom prst="rect">
            <a:avLst/>
          </a:prstGeom>
        </p:spPr>
        <p:txBody>
          <a:bodyPr/>
          <a:lstStyle>
            <a:lvl1pPr algn="r">
              <a:defRPr sz="900">
                <a:solidFill>
                  <a:schemeClr val="tx1"/>
                </a:solidFill>
              </a:defRPr>
            </a:lvl1pPr>
          </a:lstStyle>
          <a:p>
            <a:fld id="{FD79F44C-B0A7-3A42-A98F-236C7051F6BB}" type="slidenum">
              <a:rPr lang="en-US" smtClean="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31512629"/>
      </p:ext>
    </p:extLst>
  </p:cSld>
  <p:clrMap bg1="lt1" tx1="dk1" bg2="lt2" tx2="dk2" accent1="accent1" accent2="accent2" accent3="accent3" accent4="accent4" accent5="accent5" accent6="accent6" hlink="hlink" folHlink="folHlink"/>
  <p:sldLayoutIdLst>
    <p:sldLayoutId id="2147485806" r:id="rId1"/>
    <p:sldLayoutId id="2147485807" r:id="rId2"/>
    <p:sldLayoutId id="2147485808" r:id="rId3"/>
    <p:sldLayoutId id="2147485809" r:id="rId4"/>
    <p:sldLayoutId id="2147485810" r:id="rId5"/>
    <p:sldLayoutId id="2147485811" r:id="rId6"/>
    <p:sldLayoutId id="2147485812" r:id="rId7"/>
    <p:sldLayoutId id="2147485813" r:id="rId8"/>
    <p:sldLayoutId id="2147485814" r:id="rId9"/>
    <p:sldLayoutId id="2147485815" r:id="rId10"/>
    <p:sldLayoutId id="2147485816" r:id="rId11"/>
    <p:sldLayoutId id="2147485817" r:id="rId12"/>
    <p:sldLayoutId id="2147485818" r:id="rId13"/>
    <p:sldLayoutId id="2147485819" r:id="rId14"/>
    <p:sldLayoutId id="2147485820" r:id="rId15"/>
    <p:sldLayoutId id="2147485821" r:id="rId16"/>
    <p:sldLayoutId id="2147485822" r:id="rId17"/>
    <p:sldLayoutId id="2147485823" r:id="rId18"/>
    <p:sldLayoutId id="2147485824" r:id="rId19"/>
    <p:sldLayoutId id="2147485825" r:id="rId20"/>
    <p:sldLayoutId id="2147485826" r:id="rId21"/>
    <p:sldLayoutId id="2147485827" r:id="rId22"/>
    <p:sldLayoutId id="2147485828" r:id="rId23"/>
    <p:sldLayoutId id="2147485829" r:id="rId24"/>
    <p:sldLayoutId id="2147485830" r:id="rId25"/>
    <p:sldLayoutId id="2147485831" r:id="rId26"/>
    <p:sldLayoutId id="2147485832" r:id="rId27"/>
    <p:sldLayoutId id="2147485833" r:id="rId28"/>
    <p:sldLayoutId id="2147485834" r:id="rId29"/>
    <p:sldLayoutId id="2147485835" r:id="rId30"/>
    <p:sldLayoutId id="2147485836" r:id="rId31"/>
    <p:sldLayoutId id="2147485837" r:id="rId32"/>
    <p:sldLayoutId id="2147485838" r:id="rId33"/>
    <p:sldLayoutId id="2147485839" r:id="rId34"/>
    <p:sldLayoutId id="2147485840" r:id="rId35"/>
    <p:sldLayoutId id="2147485841" r:id="rId36"/>
    <p:sldLayoutId id="2147485842" r:id="rId37"/>
    <p:sldLayoutId id="2147485843" r:id="rId38"/>
    <p:sldLayoutId id="2147485844" r:id="rId39"/>
    <p:sldLayoutId id="2147485845" r:id="rId40"/>
    <p:sldLayoutId id="2147485846" r:id="rId41"/>
    <p:sldLayoutId id="2147485847" r:id="rId42"/>
    <p:sldLayoutId id="2147485848" r:id="rId43"/>
    <p:sldLayoutId id="2147485849" r:id="rId44"/>
    <p:sldLayoutId id="2147485850" r:id="rId45"/>
    <p:sldLayoutId id="2147485851" r:id="rId46"/>
    <p:sldLayoutId id="2147485852" r:id="rId47"/>
    <p:sldLayoutId id="2147485853" r:id="rId48"/>
    <p:sldLayoutId id="2147485854" r:id="rId49"/>
    <p:sldLayoutId id="2147485855" r:id="rId50"/>
    <p:sldLayoutId id="2147485856" r:id="rId51"/>
    <p:sldLayoutId id="2147485857" r:id="rId52"/>
    <p:sldLayoutId id="2147485858" r:id="rId53"/>
    <p:sldLayoutId id="2147485859" r:id="rId54"/>
    <p:sldLayoutId id="2147485860" r:id="rId55"/>
    <p:sldLayoutId id="2147485861" r:id="rId56"/>
    <p:sldLayoutId id="2147485862" r:id="rId57"/>
    <p:sldLayoutId id="2147485863" r:id="rId58"/>
    <p:sldLayoutId id="2147485864" r:id="rId59"/>
    <p:sldLayoutId id="2147485865" r:id="rId60"/>
    <p:sldLayoutId id="2147485866" r:id="rId61"/>
    <p:sldLayoutId id="2147485867" r:id="rId62"/>
    <p:sldLayoutId id="2147485868" r:id="rId63"/>
    <p:sldLayoutId id="2147485869" r:id="rId64"/>
    <p:sldLayoutId id="2147485870" r:id="rId65"/>
    <p:sldLayoutId id="2147485871" r:id="rId66"/>
    <p:sldLayoutId id="2147485872" r:id="rId67"/>
    <p:sldLayoutId id="2147485873" r:id="rId68"/>
    <p:sldLayoutId id="2147485874" r:id="rId69"/>
    <p:sldLayoutId id="2147485875" r:id="rId70"/>
    <p:sldLayoutId id="2147485876" r:id="rId71"/>
    <p:sldLayoutId id="2147485877" r:id="rId72"/>
    <p:sldLayoutId id="2147485878" r:id="rId73"/>
    <p:sldLayoutId id="2147485879" r:id="rId74"/>
    <p:sldLayoutId id="2147485880" r:id="rId75"/>
    <p:sldLayoutId id="2147485881" r:id="rId76"/>
    <p:sldLayoutId id="2147485882" r:id="rId77"/>
    <p:sldLayoutId id="2147485883" r:id="rId78"/>
    <p:sldLayoutId id="2147485884" r:id="rId79"/>
    <p:sldLayoutId id="2147485885" r:id="rId80"/>
    <p:sldLayoutId id="2147485886" r:id="rId81"/>
    <p:sldLayoutId id="2147485887" r:id="rId82"/>
    <p:sldLayoutId id="2147485888" r:id="rId83"/>
    <p:sldLayoutId id="2147485889" r:id="rId84"/>
    <p:sldLayoutId id="2147485890" r:id="rId85"/>
    <p:sldLayoutId id="2147485891" r:id="rId86"/>
    <p:sldLayoutId id="2147485892" r:id="rId87"/>
    <p:sldLayoutId id="2147485893" r:id="rId88"/>
    <p:sldLayoutId id="2147485894" r:id="rId89"/>
    <p:sldLayoutId id="2147485895" r:id="rId90"/>
    <p:sldLayoutId id="2147485896" r:id="rId91"/>
    <p:sldLayoutId id="2147485897" r:id="rId92"/>
    <p:sldLayoutId id="2147485898" r:id="rId93"/>
    <p:sldLayoutId id="2147485899" r:id="rId94"/>
    <p:sldLayoutId id="2147485900" r:id="rId95"/>
    <p:sldLayoutId id="2147485901" r:id="rId96"/>
    <p:sldLayoutId id="2147485902" r:id="rId97"/>
    <p:sldLayoutId id="2147485903" r:id="rId98"/>
    <p:sldLayoutId id="2147485904" r:id="rId99"/>
    <p:sldLayoutId id="2147485905" r:id="rId100"/>
    <p:sldLayoutId id="2147485906" r:id="rId101"/>
    <p:sldLayoutId id="2147485907" r:id="rId102"/>
    <p:sldLayoutId id="2147485908" r:id="rId103"/>
    <p:sldLayoutId id="2147485909" r:id="rId104"/>
    <p:sldLayoutId id="2147485910" r:id="rId105"/>
    <p:sldLayoutId id="2147485911" r:id="rId106"/>
    <p:sldLayoutId id="2147485912" r:id="rId107"/>
    <p:sldLayoutId id="2147485913" r:id="rId108"/>
    <p:sldLayoutId id="2147485914" r:id="rId109"/>
  </p:sldLayoutIdLst>
  <p:hf hdr="0"/>
  <p:txStyles>
    <p:titleStyle>
      <a:lvl1pPr algn="l" defTabSz="457200" rtl="0" eaLnBrk="1" latinLnBrk="0" hangingPunct="1">
        <a:spcBef>
          <a:spcPct val="0"/>
        </a:spcBef>
        <a:buNone/>
        <a:defRPr sz="2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686911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5916" r:id="rId1"/>
    <p:sldLayoutId id="2147485917" r:id="rId2"/>
    <p:sldLayoutId id="2147485918" r:id="rId3"/>
    <p:sldLayoutId id="2147485919" r:id="rId4"/>
    <p:sldLayoutId id="2147485920" r:id="rId5"/>
    <p:sldLayoutId id="2147485921" r:id="rId6"/>
    <p:sldLayoutId id="2147485922" r:id="rId7"/>
    <p:sldLayoutId id="2147485923" r:id="rId8"/>
    <p:sldLayoutId id="2147485924" r:id="rId9"/>
    <p:sldLayoutId id="2147485925" r:id="rId10"/>
    <p:sldLayoutId id="2147485926" r:id="rId11"/>
    <p:sldLayoutId id="2147485927" r:id="rId12"/>
    <p:sldLayoutId id="2147485928" r:id="rId13"/>
    <p:sldLayoutId id="2147485929" r:id="rId14"/>
    <p:sldLayoutId id="2147485930" r:id="rId15"/>
    <p:sldLayoutId id="2147485931" r:id="rId16"/>
    <p:sldLayoutId id="2147485932" r:id="rId17"/>
    <p:sldLayoutId id="2147485933" r:id="rId18"/>
    <p:sldLayoutId id="2147485934" r:id="rId19"/>
    <p:sldLayoutId id="2147485935" r:id="rId20"/>
    <p:sldLayoutId id="2147485936" r:id="rId21"/>
    <p:sldLayoutId id="2147485937" r:id="rId22"/>
    <p:sldLayoutId id="2147485938" r:id="rId23"/>
    <p:sldLayoutId id="2147485939" r:id="rId24"/>
    <p:sldLayoutId id="2147485940" r:id="rId25"/>
    <p:sldLayoutId id="2147485941" r:id="rId26"/>
    <p:sldLayoutId id="2147485942" r:id="rId27"/>
    <p:sldLayoutId id="2147485943" r:id="rId28"/>
    <p:sldLayoutId id="2147485944" r:id="rId29"/>
    <p:sldLayoutId id="2147485945" r:id="rId30"/>
    <p:sldLayoutId id="2147485946" r:id="rId31"/>
    <p:sldLayoutId id="2147485947" r:id="rId32"/>
    <p:sldLayoutId id="2147485948" r:id="rId33"/>
  </p:sldLayoutIdLst>
  <p:timing>
    <p:tnLst>
      <p:par>
        <p:cTn id="1" dur="indefinite" restart="never" nodeType="tmRoot"/>
      </p:par>
    </p:tnLst>
  </p:timing>
  <p:txStyles>
    <p:titleStyle>
      <a:lvl1pPr algn="l" defTabSz="457200" rtl="0" eaLnBrk="0" fontAlgn="base" hangingPunct="0">
        <a:spcBef>
          <a:spcPct val="0"/>
        </a:spcBef>
        <a:spcAft>
          <a:spcPct val="0"/>
        </a:spcAft>
        <a:defRPr sz="44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2pPr>
      <a:lvl3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3pPr>
      <a:lvl4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4pPr>
      <a:lvl5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5pPr>
      <a:lvl6pPr marL="457200" algn="l" defTabSz="457200" rtl="0" eaLnBrk="1" fontAlgn="base" hangingPunct="1">
        <a:spcBef>
          <a:spcPct val="0"/>
        </a:spcBef>
        <a:spcAft>
          <a:spcPct val="0"/>
        </a:spcAft>
        <a:defRPr sz="4400">
          <a:solidFill>
            <a:schemeClr val="tx1"/>
          </a:solidFill>
          <a:latin typeface="Aleo Bold"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leo Bold"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leo Bold"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leo Bold" charset="0"/>
          <a:ea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686911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5950" r:id="rId1"/>
    <p:sldLayoutId id="2147485951" r:id="rId2"/>
    <p:sldLayoutId id="2147485952" r:id="rId3"/>
    <p:sldLayoutId id="2147485953" r:id="rId4"/>
    <p:sldLayoutId id="2147485954" r:id="rId5"/>
    <p:sldLayoutId id="2147485955" r:id="rId6"/>
    <p:sldLayoutId id="2147485956" r:id="rId7"/>
    <p:sldLayoutId id="2147485957" r:id="rId8"/>
    <p:sldLayoutId id="2147485958" r:id="rId9"/>
    <p:sldLayoutId id="2147485959" r:id="rId10"/>
    <p:sldLayoutId id="2147485960" r:id="rId11"/>
    <p:sldLayoutId id="2147485961" r:id="rId12"/>
    <p:sldLayoutId id="2147485962" r:id="rId13"/>
    <p:sldLayoutId id="2147485963" r:id="rId14"/>
    <p:sldLayoutId id="2147485964" r:id="rId15"/>
    <p:sldLayoutId id="2147485965" r:id="rId16"/>
    <p:sldLayoutId id="2147485966" r:id="rId17"/>
    <p:sldLayoutId id="2147485967" r:id="rId18"/>
    <p:sldLayoutId id="2147485968" r:id="rId19"/>
    <p:sldLayoutId id="2147485969" r:id="rId20"/>
    <p:sldLayoutId id="2147485970" r:id="rId21"/>
    <p:sldLayoutId id="2147485971" r:id="rId22"/>
    <p:sldLayoutId id="2147485972" r:id="rId23"/>
    <p:sldLayoutId id="2147485973" r:id="rId24"/>
    <p:sldLayoutId id="2147485974" r:id="rId25"/>
    <p:sldLayoutId id="2147485975" r:id="rId26"/>
    <p:sldLayoutId id="2147485976" r:id="rId27"/>
    <p:sldLayoutId id="2147485977" r:id="rId28"/>
    <p:sldLayoutId id="2147485978" r:id="rId29"/>
    <p:sldLayoutId id="2147485979" r:id="rId30"/>
    <p:sldLayoutId id="2147485980" r:id="rId31"/>
    <p:sldLayoutId id="2147485981" r:id="rId32"/>
    <p:sldLayoutId id="2147485982" r:id="rId33"/>
  </p:sldLayoutIdLst>
  <p:timing>
    <p:tnLst>
      <p:par>
        <p:cTn id="1" dur="indefinite" restart="never" nodeType="tmRoot"/>
      </p:par>
    </p:tnLst>
  </p:timing>
  <p:txStyles>
    <p:titleStyle>
      <a:lvl1pPr algn="l" defTabSz="457200" rtl="0" eaLnBrk="0" fontAlgn="base" hangingPunct="0">
        <a:spcBef>
          <a:spcPct val="0"/>
        </a:spcBef>
        <a:spcAft>
          <a:spcPct val="0"/>
        </a:spcAft>
        <a:defRPr sz="44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2pPr>
      <a:lvl3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3pPr>
      <a:lvl4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4pPr>
      <a:lvl5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5pPr>
      <a:lvl6pPr marL="457200" algn="l" defTabSz="457200" rtl="0" eaLnBrk="1" fontAlgn="base" hangingPunct="1">
        <a:spcBef>
          <a:spcPct val="0"/>
        </a:spcBef>
        <a:spcAft>
          <a:spcPct val="0"/>
        </a:spcAft>
        <a:defRPr sz="4400">
          <a:solidFill>
            <a:schemeClr val="tx1"/>
          </a:solidFill>
          <a:latin typeface="Aleo Bold"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leo Bold"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leo Bold"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leo Bold" charset="0"/>
          <a:ea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686911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5984" r:id="rId1"/>
    <p:sldLayoutId id="2147485985" r:id="rId2"/>
    <p:sldLayoutId id="2147485986" r:id="rId3"/>
    <p:sldLayoutId id="2147485987" r:id="rId4"/>
    <p:sldLayoutId id="2147485988" r:id="rId5"/>
    <p:sldLayoutId id="2147485989" r:id="rId6"/>
    <p:sldLayoutId id="2147485990" r:id="rId7"/>
    <p:sldLayoutId id="2147485991" r:id="rId8"/>
    <p:sldLayoutId id="2147485992" r:id="rId9"/>
    <p:sldLayoutId id="2147485993" r:id="rId10"/>
    <p:sldLayoutId id="2147485994" r:id="rId11"/>
    <p:sldLayoutId id="2147485995" r:id="rId12"/>
    <p:sldLayoutId id="2147485996" r:id="rId13"/>
    <p:sldLayoutId id="2147485997" r:id="rId14"/>
    <p:sldLayoutId id="2147485998" r:id="rId15"/>
    <p:sldLayoutId id="2147485999" r:id="rId16"/>
    <p:sldLayoutId id="2147486000" r:id="rId17"/>
    <p:sldLayoutId id="2147486001" r:id="rId18"/>
    <p:sldLayoutId id="2147486002" r:id="rId19"/>
    <p:sldLayoutId id="2147486003" r:id="rId20"/>
    <p:sldLayoutId id="2147486004" r:id="rId21"/>
    <p:sldLayoutId id="2147486005" r:id="rId22"/>
    <p:sldLayoutId id="2147486006" r:id="rId23"/>
    <p:sldLayoutId id="2147486007" r:id="rId24"/>
    <p:sldLayoutId id="2147486008" r:id="rId25"/>
    <p:sldLayoutId id="2147486009" r:id="rId26"/>
    <p:sldLayoutId id="2147486010" r:id="rId27"/>
    <p:sldLayoutId id="2147486011" r:id="rId28"/>
    <p:sldLayoutId id="2147486012" r:id="rId29"/>
    <p:sldLayoutId id="2147486013" r:id="rId30"/>
    <p:sldLayoutId id="2147486014" r:id="rId31"/>
    <p:sldLayoutId id="2147486015" r:id="rId32"/>
    <p:sldLayoutId id="2147486016" r:id="rId33"/>
  </p:sldLayoutIdLst>
  <p:timing>
    <p:tnLst>
      <p:par>
        <p:cTn id="1" dur="indefinite" restart="never" nodeType="tmRoot"/>
      </p:par>
    </p:tnLst>
  </p:timing>
  <p:txStyles>
    <p:titleStyle>
      <a:lvl1pPr algn="l" defTabSz="457200" rtl="0" eaLnBrk="0" fontAlgn="base" hangingPunct="0">
        <a:spcBef>
          <a:spcPct val="0"/>
        </a:spcBef>
        <a:spcAft>
          <a:spcPct val="0"/>
        </a:spcAft>
        <a:defRPr sz="44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2pPr>
      <a:lvl3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3pPr>
      <a:lvl4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4pPr>
      <a:lvl5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5pPr>
      <a:lvl6pPr marL="457200" algn="l" defTabSz="457200" rtl="0" eaLnBrk="1" fontAlgn="base" hangingPunct="1">
        <a:spcBef>
          <a:spcPct val="0"/>
        </a:spcBef>
        <a:spcAft>
          <a:spcPct val="0"/>
        </a:spcAft>
        <a:defRPr sz="4400">
          <a:solidFill>
            <a:schemeClr val="tx1"/>
          </a:solidFill>
          <a:latin typeface="Aleo Bold"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leo Bold"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leo Bold"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leo Bold" charset="0"/>
          <a:ea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686911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6018" r:id="rId1"/>
    <p:sldLayoutId id="2147486019" r:id="rId2"/>
    <p:sldLayoutId id="2147486020" r:id="rId3"/>
    <p:sldLayoutId id="2147486021" r:id="rId4"/>
    <p:sldLayoutId id="2147486022" r:id="rId5"/>
    <p:sldLayoutId id="2147486023" r:id="rId6"/>
    <p:sldLayoutId id="2147486024" r:id="rId7"/>
    <p:sldLayoutId id="2147486025" r:id="rId8"/>
    <p:sldLayoutId id="2147486026" r:id="rId9"/>
    <p:sldLayoutId id="2147486027" r:id="rId10"/>
    <p:sldLayoutId id="2147486028" r:id="rId11"/>
    <p:sldLayoutId id="2147486029" r:id="rId12"/>
    <p:sldLayoutId id="2147486030" r:id="rId13"/>
    <p:sldLayoutId id="2147486031" r:id="rId14"/>
    <p:sldLayoutId id="2147486032" r:id="rId15"/>
    <p:sldLayoutId id="2147486033" r:id="rId16"/>
    <p:sldLayoutId id="2147486034" r:id="rId17"/>
    <p:sldLayoutId id="2147486035" r:id="rId18"/>
    <p:sldLayoutId id="2147486036" r:id="rId19"/>
    <p:sldLayoutId id="2147486037" r:id="rId20"/>
    <p:sldLayoutId id="2147486038" r:id="rId21"/>
    <p:sldLayoutId id="2147486039" r:id="rId22"/>
    <p:sldLayoutId id="2147486040" r:id="rId23"/>
    <p:sldLayoutId id="2147486041" r:id="rId24"/>
    <p:sldLayoutId id="2147486042" r:id="rId25"/>
    <p:sldLayoutId id="2147486043" r:id="rId26"/>
    <p:sldLayoutId id="2147486044" r:id="rId27"/>
    <p:sldLayoutId id="2147486045" r:id="rId28"/>
    <p:sldLayoutId id="2147486046" r:id="rId29"/>
    <p:sldLayoutId id="2147486047" r:id="rId30"/>
    <p:sldLayoutId id="2147486048" r:id="rId31"/>
    <p:sldLayoutId id="2147486049" r:id="rId32"/>
    <p:sldLayoutId id="2147486050" r:id="rId33"/>
  </p:sldLayoutIdLst>
  <p:timing>
    <p:tnLst>
      <p:par>
        <p:cTn id="1" dur="indefinite" restart="never" nodeType="tmRoot"/>
      </p:par>
    </p:tnLst>
  </p:timing>
  <p:txStyles>
    <p:titleStyle>
      <a:lvl1pPr algn="l" defTabSz="457200" rtl="0" eaLnBrk="0" fontAlgn="base" hangingPunct="0">
        <a:spcBef>
          <a:spcPct val="0"/>
        </a:spcBef>
        <a:spcAft>
          <a:spcPct val="0"/>
        </a:spcAft>
        <a:defRPr sz="44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2pPr>
      <a:lvl3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3pPr>
      <a:lvl4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4pPr>
      <a:lvl5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5pPr>
      <a:lvl6pPr marL="457200" algn="l" defTabSz="457200" rtl="0" eaLnBrk="1" fontAlgn="base" hangingPunct="1">
        <a:spcBef>
          <a:spcPct val="0"/>
        </a:spcBef>
        <a:spcAft>
          <a:spcPct val="0"/>
        </a:spcAft>
        <a:defRPr sz="4400">
          <a:solidFill>
            <a:schemeClr val="tx1"/>
          </a:solidFill>
          <a:latin typeface="Aleo Bold"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leo Bold"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leo Bold"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leo Bold" charset="0"/>
          <a:ea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2642" name="Object 2"/>
          <p:cNvGraphicFramePr>
            <a:graphicFrameLocks noChangeAspect="1"/>
          </p:cNvGraphicFramePr>
          <p:nvPr/>
        </p:nvGraphicFramePr>
        <p:xfrm>
          <a:off x="1588" y="1588"/>
          <a:ext cx="1587" cy="1587"/>
        </p:xfrm>
        <a:graphic>
          <a:graphicData uri="http://schemas.openxmlformats.org/presentationml/2006/ole">
            <p:oleObj spid="_x0000_s783362" name="think-cell Slide" r:id="rId111" imgW="360" imgH="360" progId="">
              <p:embed/>
            </p:oleObj>
          </a:graphicData>
        </a:graphic>
      </p:graphicFrame>
      <p:sp>
        <p:nvSpPr>
          <p:cNvPr id="112644" name="Title Placeholder 1"/>
          <p:cNvSpPr>
            <a:spLocks noGrp="1"/>
          </p:cNvSpPr>
          <p:nvPr>
            <p:ph type="title"/>
          </p:nvPr>
        </p:nvSpPr>
        <p:spPr bwMode="auto">
          <a:xfrm>
            <a:off x="457200" y="0"/>
            <a:ext cx="7100888"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45" name="Text Placeholder 2"/>
          <p:cNvSpPr>
            <a:spLocks noGrp="1"/>
          </p:cNvSpPr>
          <p:nvPr>
            <p:ph type="body" idx="1"/>
          </p:nvPr>
        </p:nvSpPr>
        <p:spPr bwMode="auto">
          <a:xfrm>
            <a:off x="457200" y="1295400"/>
            <a:ext cx="8229600" cy="4830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3"/>
          <p:cNvSpPr>
            <a:spLocks noGrp="1"/>
          </p:cNvSpPr>
          <p:nvPr>
            <p:ph type="dt" sz="half" idx="2"/>
          </p:nvPr>
        </p:nvSpPr>
        <p:spPr>
          <a:xfrm>
            <a:off x="144463" y="6592888"/>
            <a:ext cx="2133600" cy="255587"/>
          </a:xfrm>
          <a:prstGeom prst="rect">
            <a:avLst/>
          </a:prstGeom>
        </p:spPr>
        <p:txBody>
          <a:bodyPr vert="horz" wrap="square" lIns="91440" tIns="45720" rIns="91440" bIns="45720" numCol="1" anchor="t" anchorCtr="0" compatLnSpc="1">
            <a:prstTxWarp prst="textNoShape">
              <a:avLst/>
            </a:prstTxWarp>
          </a:bodyPr>
          <a:lstStyle>
            <a:lvl1pPr>
              <a:buClrTx/>
              <a:buSzTx/>
              <a:buFontTx/>
              <a:buNone/>
              <a:defRPr sz="900">
                <a:solidFill>
                  <a:srgbClr val="000000"/>
                </a:solidFill>
              </a:defRPr>
            </a:lvl1pPr>
          </a:lstStyle>
          <a:p>
            <a:pPr defTabSz="449263" fontAlgn="base">
              <a:spcBef>
                <a:spcPct val="0"/>
              </a:spcBef>
              <a:spcAft>
                <a:spcPct val="0"/>
              </a:spcAft>
              <a:defRPr/>
            </a:pPr>
            <a:fld id="{285B09CE-D4EC-415E-95E0-D003D4132FA6}" type="datetime1">
              <a:rPr lang="en-US">
                <a:ea typeface="Arial Unicode MS" pitchFamily="34" charset="-128"/>
                <a:cs typeface="Arial Unicode MS" pitchFamily="34" charset="-128"/>
              </a:rPr>
              <a:pPr defTabSz="449263" fontAlgn="base">
                <a:spcBef>
                  <a:spcPct val="0"/>
                </a:spcBef>
                <a:spcAft>
                  <a:spcPct val="0"/>
                </a:spcAft>
                <a:defRPr/>
              </a:pPr>
              <a:t>12/7/2016</a:t>
            </a:fld>
            <a:endParaRPr lang="en-US">
              <a:ea typeface="Arial Unicode MS" pitchFamily="34" charset="-128"/>
              <a:cs typeface="Arial Unicode MS" pitchFamily="34" charset="-128"/>
            </a:endParaRPr>
          </a:p>
        </p:txBody>
      </p:sp>
      <p:sp>
        <p:nvSpPr>
          <p:cNvPr id="12" name="Footer Placeholder 4"/>
          <p:cNvSpPr>
            <a:spLocks noGrp="1"/>
          </p:cNvSpPr>
          <p:nvPr>
            <p:ph type="ftr" sz="quarter" idx="3"/>
          </p:nvPr>
        </p:nvSpPr>
        <p:spPr>
          <a:xfrm>
            <a:off x="2347913" y="6592888"/>
            <a:ext cx="4454525" cy="255587"/>
          </a:xfrm>
          <a:prstGeom prst="rect">
            <a:avLst/>
          </a:prstGeom>
        </p:spPr>
        <p:txBody>
          <a:bodyPr vert="horz" wrap="square" lIns="91440" tIns="45720" rIns="91440" bIns="45720" numCol="1" anchor="t" anchorCtr="0" compatLnSpc="1">
            <a:prstTxWarp prst="textNoShape">
              <a:avLst/>
            </a:prstTxWarp>
          </a:bodyPr>
          <a:lstStyle>
            <a:lvl1pPr algn="ctr">
              <a:buClrTx/>
              <a:buSzTx/>
              <a:buFontTx/>
              <a:buNone/>
              <a:defRPr sz="900">
                <a:solidFill>
                  <a:srgbClr val="000000"/>
                </a:solidFill>
              </a:defRPr>
            </a:lvl1pPr>
          </a:lstStyle>
          <a:p>
            <a:pPr defTabSz="449263" fontAlgn="base">
              <a:spcBef>
                <a:spcPct val="0"/>
              </a:spcBef>
              <a:spcAft>
                <a:spcPct val="0"/>
              </a:spcAft>
              <a:defRPr/>
            </a:pPr>
            <a:endParaRPr lang="en-US">
              <a:ea typeface="Arial Unicode MS" pitchFamily="34" charset="-128"/>
              <a:cs typeface="Arial Unicode MS" pitchFamily="34" charset="-128"/>
            </a:endParaRPr>
          </a:p>
        </p:txBody>
      </p:sp>
      <p:sp>
        <p:nvSpPr>
          <p:cNvPr id="13" name="Slide Number Placeholder 5"/>
          <p:cNvSpPr>
            <a:spLocks noGrp="1"/>
          </p:cNvSpPr>
          <p:nvPr>
            <p:ph type="sldNum" sz="quarter" idx="4"/>
          </p:nvPr>
        </p:nvSpPr>
        <p:spPr>
          <a:xfrm>
            <a:off x="6865938" y="6592888"/>
            <a:ext cx="2133600" cy="255587"/>
          </a:xfrm>
          <a:prstGeom prst="rect">
            <a:avLst/>
          </a:prstGeom>
        </p:spPr>
        <p:txBody>
          <a:bodyPr vert="horz" wrap="square" lIns="91440" tIns="45720" rIns="91440" bIns="45720" numCol="1" anchor="t" anchorCtr="0" compatLnSpc="1">
            <a:prstTxWarp prst="textNoShape">
              <a:avLst/>
            </a:prstTxWarp>
          </a:bodyPr>
          <a:lstStyle>
            <a:lvl1pPr algn="r">
              <a:buClrTx/>
              <a:buSzTx/>
              <a:buFontTx/>
              <a:buNone/>
              <a:defRPr sz="900">
                <a:solidFill>
                  <a:srgbClr val="000000"/>
                </a:solidFill>
              </a:defRPr>
            </a:lvl1pPr>
          </a:lstStyle>
          <a:p>
            <a:pPr defTabSz="449263" fontAlgn="base">
              <a:spcBef>
                <a:spcPct val="0"/>
              </a:spcBef>
              <a:spcAft>
                <a:spcPct val="0"/>
              </a:spcAft>
              <a:defRPr/>
            </a:pPr>
            <a:fld id="{A985A542-975B-4339-BAB5-CCCFA1D299DC}" type="slidenum">
              <a:rPr lang="en-US">
                <a:ea typeface="Arial Unicode MS" pitchFamily="34" charset="-128"/>
                <a:cs typeface="Arial Unicode MS" pitchFamily="34" charset="-128"/>
              </a:rPr>
              <a:pPr defTabSz="449263" fontAlgn="base">
                <a:spcBef>
                  <a:spcPct val="0"/>
                </a:spcBef>
                <a:spcAft>
                  <a:spcPct val="0"/>
                </a:spcAft>
                <a:defRPr/>
              </a:pPr>
              <a:t>‹#›</a:t>
            </a:fld>
            <a:endParaRPr lang="en-US">
              <a:ea typeface="Arial Unicode MS" pitchFamily="34" charset="-128"/>
              <a:cs typeface="Arial Unicode MS" pitchFamily="34" charset="-128"/>
            </a:endParaRPr>
          </a:p>
        </p:txBody>
      </p:sp>
    </p:spTree>
  </p:cSld>
  <p:clrMap bg1="lt1" tx1="dk1" bg2="lt2" tx2="dk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 id="2147484504" r:id="rId7"/>
    <p:sldLayoutId id="2147484505" r:id="rId8"/>
    <p:sldLayoutId id="2147484506" r:id="rId9"/>
    <p:sldLayoutId id="2147484507" r:id="rId10"/>
    <p:sldLayoutId id="2147484508" r:id="rId11"/>
    <p:sldLayoutId id="2147484509" r:id="rId12"/>
    <p:sldLayoutId id="2147484510" r:id="rId13"/>
    <p:sldLayoutId id="2147484511" r:id="rId14"/>
    <p:sldLayoutId id="2147484512" r:id="rId15"/>
    <p:sldLayoutId id="2147484513" r:id="rId16"/>
    <p:sldLayoutId id="2147484514" r:id="rId17"/>
    <p:sldLayoutId id="2147484515" r:id="rId18"/>
    <p:sldLayoutId id="2147484516" r:id="rId19"/>
    <p:sldLayoutId id="2147484517" r:id="rId20"/>
    <p:sldLayoutId id="2147484518" r:id="rId21"/>
    <p:sldLayoutId id="2147484519" r:id="rId22"/>
    <p:sldLayoutId id="2147484520" r:id="rId23"/>
    <p:sldLayoutId id="2147484521" r:id="rId24"/>
    <p:sldLayoutId id="2147484522" r:id="rId25"/>
    <p:sldLayoutId id="2147484523" r:id="rId26"/>
    <p:sldLayoutId id="2147484524" r:id="rId27"/>
    <p:sldLayoutId id="2147484525" r:id="rId28"/>
    <p:sldLayoutId id="2147484526" r:id="rId29"/>
    <p:sldLayoutId id="2147484527" r:id="rId30"/>
    <p:sldLayoutId id="2147484528" r:id="rId31"/>
    <p:sldLayoutId id="2147484529" r:id="rId32"/>
    <p:sldLayoutId id="2147484530" r:id="rId33"/>
    <p:sldLayoutId id="2147484531" r:id="rId34"/>
    <p:sldLayoutId id="2147484532" r:id="rId35"/>
    <p:sldLayoutId id="2147484533" r:id="rId36"/>
    <p:sldLayoutId id="2147484534" r:id="rId37"/>
    <p:sldLayoutId id="2147484535" r:id="rId38"/>
    <p:sldLayoutId id="2147484536" r:id="rId39"/>
    <p:sldLayoutId id="2147484537" r:id="rId40"/>
    <p:sldLayoutId id="2147484538" r:id="rId41"/>
    <p:sldLayoutId id="2147484539" r:id="rId42"/>
    <p:sldLayoutId id="2147484540" r:id="rId43"/>
    <p:sldLayoutId id="2147484541" r:id="rId44"/>
    <p:sldLayoutId id="2147484542" r:id="rId45"/>
    <p:sldLayoutId id="2147484543" r:id="rId46"/>
    <p:sldLayoutId id="2147484544" r:id="rId47"/>
    <p:sldLayoutId id="2147484545" r:id="rId48"/>
    <p:sldLayoutId id="2147484546" r:id="rId49"/>
    <p:sldLayoutId id="2147484547" r:id="rId50"/>
    <p:sldLayoutId id="2147484548" r:id="rId51"/>
    <p:sldLayoutId id="2147484549" r:id="rId52"/>
    <p:sldLayoutId id="2147484550" r:id="rId53"/>
    <p:sldLayoutId id="2147484551" r:id="rId54"/>
    <p:sldLayoutId id="2147484552" r:id="rId55"/>
    <p:sldLayoutId id="2147484553" r:id="rId56"/>
    <p:sldLayoutId id="2147484554" r:id="rId57"/>
    <p:sldLayoutId id="2147484555" r:id="rId58"/>
    <p:sldLayoutId id="2147484556" r:id="rId59"/>
    <p:sldLayoutId id="2147484557" r:id="rId60"/>
    <p:sldLayoutId id="2147484558" r:id="rId61"/>
    <p:sldLayoutId id="2147484559" r:id="rId62"/>
    <p:sldLayoutId id="2147484560" r:id="rId63"/>
    <p:sldLayoutId id="2147484561" r:id="rId64"/>
    <p:sldLayoutId id="2147484562" r:id="rId65"/>
    <p:sldLayoutId id="2147484563" r:id="rId66"/>
    <p:sldLayoutId id="2147484564" r:id="rId67"/>
    <p:sldLayoutId id="2147484565" r:id="rId68"/>
    <p:sldLayoutId id="2147484566" r:id="rId69"/>
    <p:sldLayoutId id="2147484567" r:id="rId70"/>
    <p:sldLayoutId id="2147484568" r:id="rId71"/>
    <p:sldLayoutId id="2147484569" r:id="rId72"/>
    <p:sldLayoutId id="2147484570" r:id="rId73"/>
    <p:sldLayoutId id="2147484571" r:id="rId74"/>
    <p:sldLayoutId id="2147484572" r:id="rId75"/>
    <p:sldLayoutId id="2147484573" r:id="rId76"/>
    <p:sldLayoutId id="2147484574" r:id="rId77"/>
    <p:sldLayoutId id="2147484575" r:id="rId78"/>
    <p:sldLayoutId id="2147484576" r:id="rId79"/>
    <p:sldLayoutId id="2147484577" r:id="rId80"/>
    <p:sldLayoutId id="2147484578" r:id="rId81"/>
    <p:sldLayoutId id="2147484579" r:id="rId82"/>
    <p:sldLayoutId id="2147484580" r:id="rId83"/>
    <p:sldLayoutId id="2147484581" r:id="rId84"/>
    <p:sldLayoutId id="2147484582" r:id="rId85"/>
    <p:sldLayoutId id="2147484583" r:id="rId86"/>
    <p:sldLayoutId id="2147484584" r:id="rId87"/>
    <p:sldLayoutId id="2147484585" r:id="rId88"/>
    <p:sldLayoutId id="2147484586" r:id="rId89"/>
    <p:sldLayoutId id="2147484587" r:id="rId90"/>
    <p:sldLayoutId id="2147484588" r:id="rId91"/>
    <p:sldLayoutId id="2147484589" r:id="rId92"/>
    <p:sldLayoutId id="2147484590" r:id="rId93"/>
    <p:sldLayoutId id="2147484591" r:id="rId94"/>
    <p:sldLayoutId id="2147484592" r:id="rId95"/>
    <p:sldLayoutId id="2147484593" r:id="rId96"/>
    <p:sldLayoutId id="2147484594" r:id="rId97"/>
    <p:sldLayoutId id="2147484595" r:id="rId98"/>
    <p:sldLayoutId id="2147484596" r:id="rId99"/>
    <p:sldLayoutId id="2147484597" r:id="rId100"/>
    <p:sldLayoutId id="2147484598" r:id="rId101"/>
    <p:sldLayoutId id="2147484599" r:id="rId102"/>
    <p:sldLayoutId id="2147484600" r:id="rId103"/>
    <p:sldLayoutId id="2147484601" r:id="rId104"/>
    <p:sldLayoutId id="2147484602" r:id="rId105"/>
    <p:sldLayoutId id="2147484603" r:id="rId106"/>
    <p:sldLayoutId id="2147484604" r:id="rId107"/>
    <p:sldLayoutId id="2147484605" r:id="rId108"/>
  </p:sldLayoutIdLst>
  <p:hf hdr="0"/>
  <p:txStyles>
    <p:titleStyle>
      <a:lvl1pPr algn="l" defTabSz="457200" rtl="0" eaLnBrk="0" fontAlgn="base" hangingPunct="0">
        <a:spcBef>
          <a:spcPct val="0"/>
        </a:spcBef>
        <a:spcAft>
          <a:spcPct val="0"/>
        </a:spcAft>
        <a:defRPr sz="2000" kern="1200">
          <a:solidFill>
            <a:schemeClr val="tx1"/>
          </a:solidFill>
          <a:latin typeface="+mj-lt"/>
          <a:ea typeface="+mj-ea"/>
          <a:cs typeface="+mj-cs"/>
        </a:defRPr>
      </a:lvl1pPr>
      <a:lvl2pPr algn="l" defTabSz="457200" rtl="0" eaLnBrk="0" fontAlgn="base" hangingPunct="0">
        <a:spcBef>
          <a:spcPct val="0"/>
        </a:spcBef>
        <a:spcAft>
          <a:spcPct val="0"/>
        </a:spcAft>
        <a:defRPr sz="2000">
          <a:solidFill>
            <a:schemeClr val="tx1"/>
          </a:solidFill>
          <a:latin typeface="Arial" pitchFamily="34" charset="0"/>
        </a:defRPr>
      </a:lvl2pPr>
      <a:lvl3pPr algn="l" defTabSz="457200" rtl="0" eaLnBrk="0" fontAlgn="base" hangingPunct="0">
        <a:spcBef>
          <a:spcPct val="0"/>
        </a:spcBef>
        <a:spcAft>
          <a:spcPct val="0"/>
        </a:spcAft>
        <a:defRPr sz="2000">
          <a:solidFill>
            <a:schemeClr val="tx1"/>
          </a:solidFill>
          <a:latin typeface="Arial" pitchFamily="34" charset="0"/>
        </a:defRPr>
      </a:lvl3pPr>
      <a:lvl4pPr algn="l" defTabSz="457200" rtl="0" eaLnBrk="0" fontAlgn="base" hangingPunct="0">
        <a:spcBef>
          <a:spcPct val="0"/>
        </a:spcBef>
        <a:spcAft>
          <a:spcPct val="0"/>
        </a:spcAft>
        <a:defRPr sz="2000">
          <a:solidFill>
            <a:schemeClr val="tx1"/>
          </a:solidFill>
          <a:latin typeface="Arial" pitchFamily="34" charset="0"/>
        </a:defRPr>
      </a:lvl4pPr>
      <a:lvl5pPr algn="l" defTabSz="457200" rtl="0" eaLnBrk="0" fontAlgn="base" hangingPunct="0">
        <a:spcBef>
          <a:spcPct val="0"/>
        </a:spcBef>
        <a:spcAft>
          <a:spcPct val="0"/>
        </a:spcAft>
        <a:defRPr sz="2000">
          <a:solidFill>
            <a:schemeClr val="tx1"/>
          </a:solidFill>
          <a:latin typeface="Arial" pitchFamily="34" charset="0"/>
        </a:defRPr>
      </a:lvl5pPr>
      <a:lvl6pPr marL="457200" algn="l" defTabSz="457200" rtl="0" fontAlgn="base">
        <a:spcBef>
          <a:spcPct val="0"/>
        </a:spcBef>
        <a:spcAft>
          <a:spcPct val="0"/>
        </a:spcAft>
        <a:defRPr sz="2000">
          <a:solidFill>
            <a:schemeClr val="tx1"/>
          </a:solidFill>
          <a:latin typeface="Arial" pitchFamily="34" charset="0"/>
        </a:defRPr>
      </a:lvl6pPr>
      <a:lvl7pPr marL="914400" algn="l" defTabSz="457200" rtl="0" fontAlgn="base">
        <a:spcBef>
          <a:spcPct val="0"/>
        </a:spcBef>
        <a:spcAft>
          <a:spcPct val="0"/>
        </a:spcAft>
        <a:defRPr sz="2000">
          <a:solidFill>
            <a:schemeClr val="tx1"/>
          </a:solidFill>
          <a:latin typeface="Arial" pitchFamily="34" charset="0"/>
        </a:defRPr>
      </a:lvl7pPr>
      <a:lvl8pPr marL="1371600" algn="l" defTabSz="457200" rtl="0" fontAlgn="base">
        <a:spcBef>
          <a:spcPct val="0"/>
        </a:spcBef>
        <a:spcAft>
          <a:spcPct val="0"/>
        </a:spcAft>
        <a:defRPr sz="2000">
          <a:solidFill>
            <a:schemeClr val="tx1"/>
          </a:solidFill>
          <a:latin typeface="Arial" pitchFamily="34" charset="0"/>
        </a:defRPr>
      </a:lvl8pPr>
      <a:lvl9pPr marL="1828800" algn="l" defTabSz="457200" rtl="0" fontAlgn="base">
        <a:spcBef>
          <a:spcPct val="0"/>
        </a:spcBef>
        <a:spcAft>
          <a:spcPct val="0"/>
        </a:spcAft>
        <a:defRPr sz="2000">
          <a:solidFill>
            <a:schemeClr val="tx1"/>
          </a:solidFill>
          <a:latin typeface="Arial"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686911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6052" r:id="rId1"/>
    <p:sldLayoutId id="2147486053" r:id="rId2"/>
    <p:sldLayoutId id="2147486054" r:id="rId3"/>
    <p:sldLayoutId id="2147486055" r:id="rId4"/>
    <p:sldLayoutId id="2147486056" r:id="rId5"/>
    <p:sldLayoutId id="2147486057" r:id="rId6"/>
    <p:sldLayoutId id="2147486058" r:id="rId7"/>
    <p:sldLayoutId id="2147486059" r:id="rId8"/>
    <p:sldLayoutId id="2147486060" r:id="rId9"/>
    <p:sldLayoutId id="2147486061" r:id="rId10"/>
    <p:sldLayoutId id="2147486062" r:id="rId11"/>
    <p:sldLayoutId id="2147486063" r:id="rId12"/>
    <p:sldLayoutId id="2147486064" r:id="rId13"/>
    <p:sldLayoutId id="2147486065" r:id="rId14"/>
    <p:sldLayoutId id="2147486066" r:id="rId15"/>
    <p:sldLayoutId id="2147486067" r:id="rId16"/>
    <p:sldLayoutId id="2147486068" r:id="rId17"/>
    <p:sldLayoutId id="2147486069" r:id="rId18"/>
    <p:sldLayoutId id="2147486070" r:id="rId19"/>
    <p:sldLayoutId id="2147486071" r:id="rId20"/>
    <p:sldLayoutId id="2147486072" r:id="rId21"/>
    <p:sldLayoutId id="2147486073" r:id="rId22"/>
    <p:sldLayoutId id="2147486074" r:id="rId23"/>
    <p:sldLayoutId id="2147486075" r:id="rId24"/>
    <p:sldLayoutId id="2147486076" r:id="rId25"/>
    <p:sldLayoutId id="2147486077" r:id="rId26"/>
    <p:sldLayoutId id="2147486078" r:id="rId27"/>
    <p:sldLayoutId id="2147486079" r:id="rId28"/>
    <p:sldLayoutId id="2147486080" r:id="rId29"/>
    <p:sldLayoutId id="2147486081" r:id="rId30"/>
    <p:sldLayoutId id="2147486082" r:id="rId31"/>
    <p:sldLayoutId id="2147486083" r:id="rId32"/>
    <p:sldLayoutId id="2147486084" r:id="rId33"/>
  </p:sldLayoutIdLst>
  <p:timing>
    <p:tnLst>
      <p:par>
        <p:cTn id="1" dur="indefinite" restart="never" nodeType="tmRoot"/>
      </p:par>
    </p:tnLst>
  </p:timing>
  <p:txStyles>
    <p:titleStyle>
      <a:lvl1pPr algn="l" defTabSz="457200" rtl="0" eaLnBrk="0" fontAlgn="base" hangingPunct="0">
        <a:spcBef>
          <a:spcPct val="0"/>
        </a:spcBef>
        <a:spcAft>
          <a:spcPct val="0"/>
        </a:spcAft>
        <a:defRPr sz="44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2pPr>
      <a:lvl3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3pPr>
      <a:lvl4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4pPr>
      <a:lvl5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5pPr>
      <a:lvl6pPr marL="457200" algn="l" defTabSz="457200" rtl="0" eaLnBrk="1" fontAlgn="base" hangingPunct="1">
        <a:spcBef>
          <a:spcPct val="0"/>
        </a:spcBef>
        <a:spcAft>
          <a:spcPct val="0"/>
        </a:spcAft>
        <a:defRPr sz="4400">
          <a:solidFill>
            <a:schemeClr val="tx1"/>
          </a:solidFill>
          <a:latin typeface="Aleo Bold"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leo Bold"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leo Bold"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leo Bold" charset="0"/>
          <a:ea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extLst>
              <p:ext uri="{D42A27DB-BD31-4B8C-83A1-F6EECF244321}">
                <p14:modId xmlns="" xmlns:p14="http://schemas.microsoft.com/office/powerpoint/2010/main" val="1922561305"/>
              </p:ext>
            </p:extLst>
          </p:nvPr>
        </p:nvGraphicFramePr>
        <p:xfrm>
          <a:off x="1588" y="1588"/>
          <a:ext cx="1587" cy="1587"/>
        </p:xfrm>
        <a:graphic>
          <a:graphicData uri="http://schemas.openxmlformats.org/presentationml/2006/ole">
            <p:oleObj spid="_x0000_s2263042" name="think-cell Slide" r:id="rId112" imgW="360" imgH="360" progId="">
              <p:embed/>
            </p:oleObj>
          </a:graphicData>
        </a:graphic>
      </p:graphicFrame>
      <p:sp>
        <p:nvSpPr>
          <p:cNvPr id="2" name="Title Placeholder 1"/>
          <p:cNvSpPr>
            <a:spLocks noGrp="1"/>
          </p:cNvSpPr>
          <p:nvPr>
            <p:ph type="title"/>
          </p:nvPr>
        </p:nvSpPr>
        <p:spPr>
          <a:xfrm>
            <a:off x="457200" y="0"/>
            <a:ext cx="710155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96138"/>
            <a:ext cx="8229600" cy="483002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3"/>
          <p:cNvSpPr>
            <a:spLocks noGrp="1"/>
          </p:cNvSpPr>
          <p:nvPr>
            <p:ph type="dt" sz="half" idx="2"/>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solidFill>
                  <a:srgbClr val="000000"/>
                </a:solidFill>
              </a:rPr>
              <a:pPr/>
              <a:t>12/7/2016</a:t>
            </a:fld>
            <a:endParaRPr lang="en-US" dirty="0">
              <a:solidFill>
                <a:srgbClr val="000000"/>
              </a:solidFill>
            </a:endParaRPr>
          </a:p>
        </p:txBody>
      </p:sp>
      <p:sp>
        <p:nvSpPr>
          <p:cNvPr id="12" name="Footer Placeholder 4"/>
          <p:cNvSpPr>
            <a:spLocks noGrp="1"/>
          </p:cNvSpPr>
          <p:nvPr>
            <p:ph type="ftr" sz="quarter" idx="3"/>
          </p:nvPr>
        </p:nvSpPr>
        <p:spPr>
          <a:xfrm>
            <a:off x="2348519" y="6592424"/>
            <a:ext cx="4453486" cy="256822"/>
          </a:xfrm>
          <a:prstGeom prst="rect">
            <a:avLst/>
          </a:prstGeom>
        </p:spPr>
        <p:txBody>
          <a:bodyPr/>
          <a:lstStyle>
            <a:lvl1pPr algn="ctr">
              <a:defRPr sz="900">
                <a:solidFill>
                  <a:schemeClr val="tx1"/>
                </a:solidFill>
              </a:defRPr>
            </a:lvl1pPr>
          </a:lstStyle>
          <a:p>
            <a:endParaRPr lang="en-US" dirty="0">
              <a:solidFill>
                <a:srgbClr val="000000"/>
              </a:solidFill>
            </a:endParaRPr>
          </a:p>
        </p:txBody>
      </p:sp>
      <p:sp>
        <p:nvSpPr>
          <p:cNvPr id="13" name="Slide Number Placeholder 5"/>
          <p:cNvSpPr>
            <a:spLocks noGrp="1"/>
          </p:cNvSpPr>
          <p:nvPr>
            <p:ph type="sldNum" sz="quarter" idx="4"/>
          </p:nvPr>
        </p:nvSpPr>
        <p:spPr>
          <a:xfrm>
            <a:off x="6866335" y="6592424"/>
            <a:ext cx="2133600" cy="256822"/>
          </a:xfrm>
          <a:prstGeom prst="rect">
            <a:avLst/>
          </a:prstGeom>
        </p:spPr>
        <p:txBody>
          <a:bodyPr/>
          <a:lstStyle>
            <a:lvl1pPr algn="r">
              <a:defRPr sz="900">
                <a:solidFill>
                  <a:schemeClr val="tx1"/>
                </a:solidFill>
              </a:defRPr>
            </a:lvl1pPr>
          </a:lstStyle>
          <a:p>
            <a:fld id="{FD79F44C-B0A7-3A42-A98F-236C7051F6BB}" type="slidenum">
              <a:rPr lang="en-US" smtClean="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31512629"/>
      </p:ext>
    </p:extLst>
  </p:cSld>
  <p:clrMap bg1="lt1" tx1="dk1" bg2="lt2" tx2="dk2" accent1="accent1" accent2="accent2" accent3="accent3" accent4="accent4" accent5="accent5" accent6="accent6" hlink="hlink" folHlink="folHlink"/>
  <p:sldLayoutIdLst>
    <p:sldLayoutId id="2147486086" r:id="rId1"/>
    <p:sldLayoutId id="2147486087" r:id="rId2"/>
    <p:sldLayoutId id="2147486088" r:id="rId3"/>
    <p:sldLayoutId id="2147486089" r:id="rId4"/>
    <p:sldLayoutId id="2147486090" r:id="rId5"/>
    <p:sldLayoutId id="2147486091" r:id="rId6"/>
    <p:sldLayoutId id="2147486092" r:id="rId7"/>
    <p:sldLayoutId id="2147486093" r:id="rId8"/>
    <p:sldLayoutId id="2147486094" r:id="rId9"/>
    <p:sldLayoutId id="2147486095" r:id="rId10"/>
    <p:sldLayoutId id="2147486096" r:id="rId11"/>
    <p:sldLayoutId id="2147486097" r:id="rId12"/>
    <p:sldLayoutId id="2147486098" r:id="rId13"/>
    <p:sldLayoutId id="2147486099" r:id="rId14"/>
    <p:sldLayoutId id="2147486100" r:id="rId15"/>
    <p:sldLayoutId id="2147486101" r:id="rId16"/>
    <p:sldLayoutId id="2147486102" r:id="rId17"/>
    <p:sldLayoutId id="2147486103" r:id="rId18"/>
    <p:sldLayoutId id="2147486104" r:id="rId19"/>
    <p:sldLayoutId id="2147486105" r:id="rId20"/>
    <p:sldLayoutId id="2147486106" r:id="rId21"/>
    <p:sldLayoutId id="2147486107" r:id="rId22"/>
    <p:sldLayoutId id="2147486108" r:id="rId23"/>
    <p:sldLayoutId id="2147486109" r:id="rId24"/>
    <p:sldLayoutId id="2147486110" r:id="rId25"/>
    <p:sldLayoutId id="2147486111" r:id="rId26"/>
    <p:sldLayoutId id="2147486112" r:id="rId27"/>
    <p:sldLayoutId id="2147486113" r:id="rId28"/>
    <p:sldLayoutId id="2147486114" r:id="rId29"/>
    <p:sldLayoutId id="2147486115" r:id="rId30"/>
    <p:sldLayoutId id="2147486116" r:id="rId31"/>
    <p:sldLayoutId id="2147486117" r:id="rId32"/>
    <p:sldLayoutId id="2147486118" r:id="rId33"/>
    <p:sldLayoutId id="2147486119" r:id="rId34"/>
    <p:sldLayoutId id="2147486120" r:id="rId35"/>
    <p:sldLayoutId id="2147486121" r:id="rId36"/>
    <p:sldLayoutId id="2147486122" r:id="rId37"/>
    <p:sldLayoutId id="2147486123" r:id="rId38"/>
    <p:sldLayoutId id="2147486124" r:id="rId39"/>
    <p:sldLayoutId id="2147486125" r:id="rId40"/>
    <p:sldLayoutId id="2147486126" r:id="rId41"/>
    <p:sldLayoutId id="2147486127" r:id="rId42"/>
    <p:sldLayoutId id="2147486128" r:id="rId43"/>
    <p:sldLayoutId id="2147486129" r:id="rId44"/>
    <p:sldLayoutId id="2147486130" r:id="rId45"/>
    <p:sldLayoutId id="2147486131" r:id="rId46"/>
    <p:sldLayoutId id="2147486132" r:id="rId47"/>
    <p:sldLayoutId id="2147486133" r:id="rId48"/>
    <p:sldLayoutId id="2147486134" r:id="rId49"/>
    <p:sldLayoutId id="2147486135" r:id="rId50"/>
    <p:sldLayoutId id="2147486136" r:id="rId51"/>
    <p:sldLayoutId id="2147486137" r:id="rId52"/>
    <p:sldLayoutId id="2147486138" r:id="rId53"/>
    <p:sldLayoutId id="2147486139" r:id="rId54"/>
    <p:sldLayoutId id="2147486140" r:id="rId55"/>
    <p:sldLayoutId id="2147486141" r:id="rId56"/>
    <p:sldLayoutId id="2147486142" r:id="rId57"/>
    <p:sldLayoutId id="2147486143" r:id="rId58"/>
    <p:sldLayoutId id="2147486144" r:id="rId59"/>
    <p:sldLayoutId id="2147486145" r:id="rId60"/>
    <p:sldLayoutId id="2147486146" r:id="rId61"/>
    <p:sldLayoutId id="2147486147" r:id="rId62"/>
    <p:sldLayoutId id="2147486148" r:id="rId63"/>
    <p:sldLayoutId id="2147486149" r:id="rId64"/>
    <p:sldLayoutId id="2147486150" r:id="rId65"/>
    <p:sldLayoutId id="2147486151" r:id="rId66"/>
    <p:sldLayoutId id="2147486152" r:id="rId67"/>
    <p:sldLayoutId id="2147486153" r:id="rId68"/>
    <p:sldLayoutId id="2147486154" r:id="rId69"/>
    <p:sldLayoutId id="2147486155" r:id="rId70"/>
    <p:sldLayoutId id="2147486156" r:id="rId71"/>
    <p:sldLayoutId id="2147486157" r:id="rId72"/>
    <p:sldLayoutId id="2147486158" r:id="rId73"/>
    <p:sldLayoutId id="2147486159" r:id="rId74"/>
    <p:sldLayoutId id="2147486160" r:id="rId75"/>
    <p:sldLayoutId id="2147486161" r:id="rId76"/>
    <p:sldLayoutId id="2147486162" r:id="rId77"/>
    <p:sldLayoutId id="2147486163" r:id="rId78"/>
    <p:sldLayoutId id="2147486164" r:id="rId79"/>
    <p:sldLayoutId id="2147486165" r:id="rId80"/>
    <p:sldLayoutId id="2147486166" r:id="rId81"/>
    <p:sldLayoutId id="2147486167" r:id="rId82"/>
    <p:sldLayoutId id="2147486168" r:id="rId83"/>
    <p:sldLayoutId id="2147486169" r:id="rId84"/>
    <p:sldLayoutId id="2147486170" r:id="rId85"/>
    <p:sldLayoutId id="2147486171" r:id="rId86"/>
    <p:sldLayoutId id="2147486172" r:id="rId87"/>
    <p:sldLayoutId id="2147486173" r:id="rId88"/>
    <p:sldLayoutId id="2147486174" r:id="rId89"/>
    <p:sldLayoutId id="2147486175" r:id="rId90"/>
    <p:sldLayoutId id="2147486176" r:id="rId91"/>
    <p:sldLayoutId id="2147486177" r:id="rId92"/>
    <p:sldLayoutId id="2147486178" r:id="rId93"/>
    <p:sldLayoutId id="2147486179" r:id="rId94"/>
    <p:sldLayoutId id="2147486180" r:id="rId95"/>
    <p:sldLayoutId id="2147486181" r:id="rId96"/>
    <p:sldLayoutId id="2147486182" r:id="rId97"/>
    <p:sldLayoutId id="2147486183" r:id="rId98"/>
    <p:sldLayoutId id="2147486184" r:id="rId99"/>
    <p:sldLayoutId id="2147486185" r:id="rId100"/>
    <p:sldLayoutId id="2147486186" r:id="rId101"/>
    <p:sldLayoutId id="2147486187" r:id="rId102"/>
    <p:sldLayoutId id="2147486188" r:id="rId103"/>
    <p:sldLayoutId id="2147486189" r:id="rId104"/>
    <p:sldLayoutId id="2147486190" r:id="rId105"/>
    <p:sldLayoutId id="2147486191" r:id="rId106"/>
    <p:sldLayoutId id="2147486192" r:id="rId107"/>
    <p:sldLayoutId id="2147486193" r:id="rId108"/>
    <p:sldLayoutId id="2147486194" r:id="rId109"/>
  </p:sldLayoutIdLst>
  <p:hf hdr="0"/>
  <p:txStyles>
    <p:titleStyle>
      <a:lvl1pPr algn="l" defTabSz="457200" rtl="0" eaLnBrk="1" latinLnBrk="0" hangingPunct="1">
        <a:spcBef>
          <a:spcPct val="0"/>
        </a:spcBef>
        <a:buNone/>
        <a:defRPr sz="2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19234" name="Picture 1"/>
          <p:cNvPicPr>
            <a:picLocks noChangeAspect="1" noChangeArrowheads="1"/>
          </p:cNvPicPr>
          <p:nvPr/>
        </p:nvPicPr>
        <p:blipFill>
          <a:blip r:embed="rId13" cstate="print"/>
          <a:srcRect/>
          <a:stretch>
            <a:fillRect/>
          </a:stretch>
        </p:blipFill>
        <p:spPr bwMode="auto">
          <a:xfrm>
            <a:off x="0" y="0"/>
            <a:ext cx="9145588" cy="6859588"/>
          </a:xfrm>
          <a:prstGeom prst="rect">
            <a:avLst/>
          </a:prstGeom>
          <a:noFill/>
          <a:ln w="9525">
            <a:noFill/>
            <a:round/>
            <a:headEnd/>
            <a:tailEnd/>
          </a:ln>
        </p:spPr>
      </p:pic>
      <p:sp>
        <p:nvSpPr>
          <p:cNvPr id="1119235" name="Rectangle 2"/>
          <p:cNvSpPr>
            <a:spLocks noGrp="1" noChangeArrowheads="1"/>
          </p:cNvSpPr>
          <p:nvPr>
            <p:ph type="title"/>
          </p:nvPr>
        </p:nvSpPr>
        <p:spPr bwMode="auto">
          <a:xfrm>
            <a:off x="304800" y="146050"/>
            <a:ext cx="7156450" cy="1066800"/>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ltLang="ru-RU" smtClean="0"/>
              <a:t>Для правки текста заголовка щелкните мышью</a:t>
            </a:r>
          </a:p>
        </p:txBody>
      </p:sp>
      <p:sp>
        <p:nvSpPr>
          <p:cNvPr id="1119236" name="Rectangle 3"/>
          <p:cNvSpPr>
            <a:spLocks noGrp="1" noChangeArrowheads="1"/>
          </p:cNvSpPr>
          <p:nvPr>
            <p:ph type="body" idx="1"/>
          </p:nvPr>
        </p:nvSpPr>
        <p:spPr bwMode="auto">
          <a:xfrm>
            <a:off x="685800" y="1423988"/>
            <a:ext cx="7766050" cy="4641850"/>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altLang="ru-RU" smtClean="0"/>
              <a:t>Для правки структуры щелкните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Четвертый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a:p>
            <a:pPr lvl="4"/>
            <a:r>
              <a:rPr lang="en-GB" altLang="ru-RU" smtClean="0"/>
              <a:t>Восьмой уровень структуры</a:t>
            </a:r>
          </a:p>
          <a:p>
            <a:pPr lvl="4"/>
            <a:r>
              <a:rPr lang="en-GB" altLang="ru-RU" smtClean="0"/>
              <a:t>Девятый уровень структуры</a:t>
            </a:r>
          </a:p>
        </p:txBody>
      </p:sp>
      <p:sp>
        <p:nvSpPr>
          <p:cNvPr id="1029" name="Text Box 4"/>
          <p:cNvSpPr txBox="1">
            <a:spLocks noChangeArrowheads="1"/>
          </p:cNvSpPr>
          <p:nvPr/>
        </p:nvSpPr>
        <p:spPr bwMode="auto">
          <a:xfrm>
            <a:off x="76200" y="6553200"/>
            <a:ext cx="1905000" cy="460375"/>
          </a:xfrm>
          <a:prstGeom prst="rect">
            <a:avLst/>
          </a:prstGeom>
          <a:noFill/>
          <a:ln w="9525">
            <a:noFill/>
            <a:round/>
            <a:headEnd/>
            <a:tailEnd/>
          </a:ln>
          <a:effectLst/>
        </p:spPr>
        <p:txBody>
          <a:bodyPr wrap="none" anchor="ctr"/>
          <a:lstStyle/>
          <a:p>
            <a:pPr defTabSz="449263" fontAlgn="base">
              <a:spcBef>
                <a:spcPct val="0"/>
              </a:spcBef>
              <a:spcAft>
                <a:spcPct val="0"/>
              </a:spcAft>
              <a:buClr>
                <a:srgbClr val="000000"/>
              </a:buClr>
              <a:buSzPct val="100000"/>
              <a:buFont typeface="Times New Roman" pitchFamily="18" charset="0"/>
              <a:buNone/>
              <a:defRPr/>
            </a:pPr>
            <a:endParaRPr lang="ru-RU" altLang="ru-RU" sz="2400">
              <a:solidFill>
                <a:srgbClr val="FFFFFF"/>
              </a:solidFill>
              <a:ea typeface="Arial Unicode MS" pitchFamily="34" charset="-128"/>
              <a:cs typeface="Arial Unicode MS" pitchFamily="34" charset="-128"/>
            </a:endParaRPr>
          </a:p>
        </p:txBody>
      </p:sp>
      <p:sp>
        <p:nvSpPr>
          <p:cNvPr id="2" name="Rectangle 5"/>
          <p:cNvSpPr>
            <a:spLocks noGrp="1" noChangeArrowheads="1"/>
          </p:cNvSpPr>
          <p:nvPr>
            <p:ph type="sldNum"/>
          </p:nvPr>
        </p:nvSpPr>
        <p:spPr bwMode="auto">
          <a:xfrm>
            <a:off x="7162800" y="6553200"/>
            <a:ext cx="1898650" cy="458788"/>
          </a:xfrm>
          <a:prstGeom prst="rect">
            <a:avLst/>
          </a:prstGeom>
          <a:noFill/>
          <a:ln>
            <a:noFill/>
          </a:ln>
          <a:effectLst/>
          <a:extLst>
            <a:ext uri="{909E8E84-426E-40DD-AFC4-6F175D3DCCD1}"/>
            <a:ext uri="{91240B29-F687-4F45-9708-019B960494DF}"/>
            <a:ext uri="{AF507438-7753-43E0-B8FC-AC1667EBCBE1}"/>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333333"/>
                </a:solidFill>
                <a:latin typeface="Arial" charset="0"/>
                <a:ea typeface="+mn-ea"/>
                <a:cs typeface="+mn-cs"/>
              </a:defRPr>
            </a:lvl1pPr>
          </a:lstStyle>
          <a:p>
            <a:pPr defTabSz="449263" fontAlgn="base">
              <a:spcBef>
                <a:spcPct val="0"/>
              </a:spcBef>
              <a:spcAft>
                <a:spcPct val="0"/>
              </a:spcAft>
              <a:buSzPct val="100000"/>
              <a:defRPr/>
            </a:pPr>
            <a:fld id="{08237EC6-F0B4-41ED-A41E-ACE577FC556E}" type="slidenum">
              <a:rPr lang="en-US" altLang="ru-RU" sz="2400"/>
              <a:pPr defTabSz="449263" fontAlgn="base">
                <a:spcBef>
                  <a:spcPct val="0"/>
                </a:spcBef>
                <a:spcAft>
                  <a:spcPct val="0"/>
                </a:spcAft>
                <a:buSzPct val="100000"/>
                <a:defRPr/>
              </a:pPr>
              <a:t>‹#›</a:t>
            </a:fld>
            <a:endParaRPr lang="en-US" altLang="ru-RU" sz="2400"/>
          </a:p>
        </p:txBody>
      </p:sp>
    </p:spTree>
  </p:cSld>
  <p:clrMap bg1="lt1" tx1="dk1" bg2="lt2" tx2="dk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Lst>
  <p:txStyles>
    <p:titleStyle>
      <a:lvl1pPr algn="l" defTabSz="449263" rtl="0" eaLnBrk="0" fontAlgn="base" hangingPunct="0">
        <a:spcBef>
          <a:spcPct val="0"/>
        </a:spcBef>
        <a:spcAft>
          <a:spcPct val="0"/>
        </a:spcAft>
        <a:buClr>
          <a:srgbClr val="000000"/>
        </a:buClr>
        <a:buSzPct val="100000"/>
        <a:buFont typeface="Times New Roman" pitchFamily="18" charset="0"/>
        <a:defRPr sz="3200" b="1">
          <a:solidFill>
            <a:srgbClr val="333333"/>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3200" b="1">
          <a:solidFill>
            <a:srgbClr val="333333"/>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3200" b="1">
          <a:solidFill>
            <a:srgbClr val="333333"/>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3200" b="1">
          <a:solidFill>
            <a:srgbClr val="333333"/>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3200" b="1">
          <a:solidFill>
            <a:srgbClr val="333333"/>
          </a:solidFill>
          <a:latin typeface="Arial" charset="0"/>
        </a:defRPr>
      </a:lvl5pPr>
      <a:lvl6pPr marL="2514600" indent="-228600" algn="l" defTabSz="449263" rtl="0" eaLnBrk="0" fontAlgn="base" hangingPunct="0">
        <a:spcBef>
          <a:spcPct val="0"/>
        </a:spcBef>
        <a:spcAft>
          <a:spcPct val="0"/>
        </a:spcAft>
        <a:buClr>
          <a:srgbClr val="000000"/>
        </a:buClr>
        <a:buSzPct val="100000"/>
        <a:buFont typeface="Times New Roman" pitchFamily="18" charset="0"/>
        <a:defRPr sz="3200" b="1">
          <a:solidFill>
            <a:srgbClr val="333333"/>
          </a:solidFill>
          <a:latin typeface="Arial" charset="0"/>
        </a:defRPr>
      </a:lvl6pPr>
      <a:lvl7pPr marL="2971800" indent="-228600" algn="l" defTabSz="449263" rtl="0" eaLnBrk="0" fontAlgn="base" hangingPunct="0">
        <a:spcBef>
          <a:spcPct val="0"/>
        </a:spcBef>
        <a:spcAft>
          <a:spcPct val="0"/>
        </a:spcAft>
        <a:buClr>
          <a:srgbClr val="000000"/>
        </a:buClr>
        <a:buSzPct val="100000"/>
        <a:buFont typeface="Times New Roman" pitchFamily="18" charset="0"/>
        <a:defRPr sz="3200" b="1">
          <a:solidFill>
            <a:srgbClr val="333333"/>
          </a:solidFill>
          <a:latin typeface="Arial" charset="0"/>
        </a:defRPr>
      </a:lvl7pPr>
      <a:lvl8pPr marL="3429000" indent="-228600" algn="l" defTabSz="449263" rtl="0" eaLnBrk="0" fontAlgn="base" hangingPunct="0">
        <a:spcBef>
          <a:spcPct val="0"/>
        </a:spcBef>
        <a:spcAft>
          <a:spcPct val="0"/>
        </a:spcAft>
        <a:buClr>
          <a:srgbClr val="000000"/>
        </a:buClr>
        <a:buSzPct val="100000"/>
        <a:buFont typeface="Times New Roman" pitchFamily="18" charset="0"/>
        <a:defRPr sz="3200" b="1">
          <a:solidFill>
            <a:srgbClr val="333333"/>
          </a:solidFill>
          <a:latin typeface="Arial" charset="0"/>
        </a:defRPr>
      </a:lvl8pPr>
      <a:lvl9pPr marL="3886200" indent="-228600" algn="l" defTabSz="449263" rtl="0" eaLnBrk="0" fontAlgn="base" hangingPunct="0">
        <a:spcBef>
          <a:spcPct val="0"/>
        </a:spcBef>
        <a:spcAft>
          <a:spcPct val="0"/>
        </a:spcAft>
        <a:buClr>
          <a:srgbClr val="000000"/>
        </a:buClr>
        <a:buSzPct val="100000"/>
        <a:buFont typeface="Times New Roman" pitchFamily="18" charset="0"/>
        <a:defRPr sz="3200" b="1">
          <a:solidFill>
            <a:srgbClr val="333333"/>
          </a:solidFill>
          <a:latin typeface="Arial" charset="0"/>
        </a:defRPr>
      </a:lvl9pPr>
    </p:titleStyle>
    <p:bodyStyle>
      <a:lvl1pPr marL="342900" indent="-342900" algn="l" defTabSz="449263" rtl="0" eaLnBrk="0" fontAlgn="base" hangingPunct="0">
        <a:spcBef>
          <a:spcPts val="600"/>
        </a:spcBef>
        <a:spcAft>
          <a:spcPct val="0"/>
        </a:spcAft>
        <a:buClr>
          <a:srgbClr val="000000"/>
        </a:buClr>
        <a:buSzPct val="100000"/>
        <a:buFont typeface="Times New Roman" pitchFamily="18" charset="0"/>
        <a:defRPr sz="2400">
          <a:solidFill>
            <a:srgbClr val="333333"/>
          </a:solidFill>
          <a:latin typeface="+mn-lt"/>
          <a:ea typeface="+mn-ea"/>
          <a:cs typeface="+mn-cs"/>
        </a:defRPr>
      </a:lvl1pPr>
      <a:lvl2pPr marL="742950" indent="-285750" algn="l" defTabSz="449263" rtl="0" eaLnBrk="0" fontAlgn="base" hangingPunct="0">
        <a:spcBef>
          <a:spcPts val="500"/>
        </a:spcBef>
        <a:spcAft>
          <a:spcPct val="0"/>
        </a:spcAft>
        <a:buClr>
          <a:srgbClr val="000000"/>
        </a:buClr>
        <a:buSzPct val="100000"/>
        <a:buFont typeface="Times New Roman" pitchFamily="18" charset="0"/>
        <a:defRPr sz="2000">
          <a:solidFill>
            <a:srgbClr val="333333"/>
          </a:solidFill>
          <a:latin typeface="+mn-lt"/>
        </a:defRPr>
      </a:lvl2pPr>
      <a:lvl3pPr marL="1143000" indent="-228600" algn="l" defTabSz="449263" rtl="0" eaLnBrk="0" fontAlgn="base" hangingPunct="0">
        <a:spcBef>
          <a:spcPts val="450"/>
        </a:spcBef>
        <a:spcAft>
          <a:spcPct val="0"/>
        </a:spcAft>
        <a:buClr>
          <a:srgbClr val="000000"/>
        </a:buClr>
        <a:buSzPct val="100000"/>
        <a:buFont typeface="Times New Roman" pitchFamily="18" charset="0"/>
        <a:defRPr>
          <a:solidFill>
            <a:srgbClr val="333333"/>
          </a:solidFill>
          <a:latin typeface="+mn-lt"/>
        </a:defRPr>
      </a:lvl3pPr>
      <a:lvl4pPr marL="1600200" indent="-228600" algn="l" defTabSz="449263" rtl="0" eaLnBrk="0" fontAlgn="base" hangingPunct="0">
        <a:spcBef>
          <a:spcPts val="400"/>
        </a:spcBef>
        <a:spcAft>
          <a:spcPct val="0"/>
        </a:spcAft>
        <a:buClr>
          <a:srgbClr val="000000"/>
        </a:buClr>
        <a:buSzPct val="100000"/>
        <a:buFont typeface="Times New Roman" pitchFamily="18" charset="0"/>
        <a:defRPr sz="1600">
          <a:solidFill>
            <a:srgbClr val="333333"/>
          </a:solidFill>
          <a:latin typeface="+mn-lt"/>
        </a:defRPr>
      </a:lvl4pPr>
      <a:lvl5pPr marL="2057400" indent="-228600" algn="l" defTabSz="449263" rtl="0" eaLnBrk="0" fontAlgn="base" hangingPunct="0">
        <a:spcBef>
          <a:spcPts val="350"/>
        </a:spcBef>
        <a:spcAft>
          <a:spcPct val="0"/>
        </a:spcAft>
        <a:buClr>
          <a:srgbClr val="000000"/>
        </a:buClr>
        <a:buSzPct val="100000"/>
        <a:buFont typeface="Times New Roman" pitchFamily="18" charset="0"/>
        <a:defRPr sz="1400">
          <a:solidFill>
            <a:srgbClr val="333333"/>
          </a:solidFill>
          <a:latin typeface="+mn-lt"/>
        </a:defRPr>
      </a:lvl5pPr>
      <a:lvl6pPr marL="2514600" indent="-228600" algn="l" defTabSz="449263" rtl="0" eaLnBrk="0" fontAlgn="base" hangingPunct="0">
        <a:spcBef>
          <a:spcPts val="350"/>
        </a:spcBef>
        <a:spcAft>
          <a:spcPct val="0"/>
        </a:spcAft>
        <a:buClr>
          <a:srgbClr val="000000"/>
        </a:buClr>
        <a:buSzPct val="100000"/>
        <a:buFont typeface="Times New Roman" pitchFamily="18" charset="0"/>
        <a:defRPr sz="1400">
          <a:solidFill>
            <a:srgbClr val="333333"/>
          </a:solidFill>
          <a:latin typeface="+mn-lt"/>
        </a:defRPr>
      </a:lvl6pPr>
      <a:lvl7pPr marL="2971800" indent="-228600" algn="l" defTabSz="449263" rtl="0" eaLnBrk="0" fontAlgn="base" hangingPunct="0">
        <a:spcBef>
          <a:spcPts val="350"/>
        </a:spcBef>
        <a:spcAft>
          <a:spcPct val="0"/>
        </a:spcAft>
        <a:buClr>
          <a:srgbClr val="000000"/>
        </a:buClr>
        <a:buSzPct val="100000"/>
        <a:buFont typeface="Times New Roman" pitchFamily="18" charset="0"/>
        <a:defRPr sz="1400">
          <a:solidFill>
            <a:srgbClr val="333333"/>
          </a:solidFill>
          <a:latin typeface="+mn-lt"/>
        </a:defRPr>
      </a:lvl7pPr>
      <a:lvl8pPr marL="3429000" indent="-228600" algn="l" defTabSz="449263" rtl="0" eaLnBrk="0" fontAlgn="base" hangingPunct="0">
        <a:spcBef>
          <a:spcPts val="350"/>
        </a:spcBef>
        <a:spcAft>
          <a:spcPct val="0"/>
        </a:spcAft>
        <a:buClr>
          <a:srgbClr val="000000"/>
        </a:buClr>
        <a:buSzPct val="100000"/>
        <a:buFont typeface="Times New Roman" pitchFamily="18" charset="0"/>
        <a:defRPr sz="1400">
          <a:solidFill>
            <a:srgbClr val="333333"/>
          </a:solidFill>
          <a:latin typeface="+mn-lt"/>
        </a:defRPr>
      </a:lvl8pPr>
      <a:lvl9pPr marL="3886200" indent="-228600" algn="l" defTabSz="449263" rtl="0" eaLnBrk="0" fontAlgn="base" hangingPunct="0">
        <a:spcBef>
          <a:spcPts val="350"/>
        </a:spcBef>
        <a:spcAft>
          <a:spcPct val="0"/>
        </a:spcAft>
        <a:buClr>
          <a:srgbClr val="000000"/>
        </a:buClr>
        <a:buSzPct val="100000"/>
        <a:buFont typeface="Times New Roman" pitchFamily="18" charset="0"/>
        <a:defRPr sz="1400">
          <a:solidFill>
            <a:srgbClr val="333333"/>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1223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24" tIns="45712" rIns="91424" bIns="45712" numCol="1" anchor="ctr" anchorCtr="0" compatLnSpc="1">
            <a:prstTxWarp prst="textNoShape">
              <a:avLst/>
            </a:prstTxWarp>
          </a:bodyPr>
          <a:lstStyle/>
          <a:p>
            <a:pPr lvl="0"/>
            <a:r>
              <a:rPr lang="ru-RU" smtClean="0"/>
              <a:t>Образец заголовка</a:t>
            </a:r>
          </a:p>
        </p:txBody>
      </p:sp>
      <p:sp>
        <p:nvSpPr>
          <p:cNvPr id="112230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24" tIns="45712" rIns="91424" bIns="45712"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buClrTx/>
              <a:buSzTx/>
              <a:buFontTx/>
              <a:buNone/>
              <a:defRPr sz="1400">
                <a:solidFill>
                  <a:srgbClr val="000000"/>
                </a:solidFill>
              </a:defRPr>
            </a:lvl1pPr>
          </a:lstStyle>
          <a:p>
            <a:pPr defTabSz="449263" fontAlgn="base">
              <a:spcBef>
                <a:spcPct val="0"/>
              </a:spcBef>
              <a:spcAft>
                <a:spcPct val="0"/>
              </a:spcAft>
              <a:defRPr/>
            </a:pPr>
            <a:endParaRPr lang="ru-RU">
              <a:ea typeface="Arial Unicode MS" pitchFamily="34" charset="-128"/>
              <a:cs typeface="Arial Unicode MS" pitchFamily="34"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lgn="ctr">
              <a:buClrTx/>
              <a:buSzTx/>
              <a:buFontTx/>
              <a:buNone/>
              <a:defRPr sz="1400">
                <a:solidFill>
                  <a:srgbClr val="000000"/>
                </a:solidFill>
              </a:defRPr>
            </a:lvl1pPr>
          </a:lstStyle>
          <a:p>
            <a:pPr defTabSz="449263" fontAlgn="base">
              <a:spcBef>
                <a:spcPct val="0"/>
              </a:spcBef>
              <a:spcAft>
                <a:spcPct val="0"/>
              </a:spcAft>
              <a:defRPr/>
            </a:pPr>
            <a:endParaRPr lang="ru-RU">
              <a:ea typeface="Arial Unicode MS" pitchFamily="34" charset="-128"/>
              <a:cs typeface="Arial Unicode MS" pitchFamily="34"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lgn="r">
              <a:buClrTx/>
              <a:buSzTx/>
              <a:buFontTx/>
              <a:buNone/>
              <a:defRPr sz="1400">
                <a:solidFill>
                  <a:srgbClr val="000000"/>
                </a:solidFill>
              </a:defRPr>
            </a:lvl1pPr>
          </a:lstStyle>
          <a:p>
            <a:pPr defTabSz="449263" fontAlgn="base">
              <a:spcBef>
                <a:spcPct val="0"/>
              </a:spcBef>
              <a:spcAft>
                <a:spcPct val="0"/>
              </a:spcAft>
              <a:defRPr/>
            </a:pPr>
            <a:fld id="{6843199F-5D21-4CF4-B3E3-A9495B360A84}" type="slidenum">
              <a:rPr lang="ru-RU">
                <a:ea typeface="Arial Unicode MS" pitchFamily="34" charset="-128"/>
                <a:cs typeface="Arial Unicode MS" pitchFamily="34" charset="-128"/>
              </a:rPr>
              <a:pPr defTabSz="449263" fontAlgn="base">
                <a:spcBef>
                  <a:spcPct val="0"/>
                </a:spcBef>
                <a:spcAft>
                  <a:spcPct val="0"/>
                </a:spcAft>
                <a:defRPr/>
              </a:pPr>
              <a:t>‹#›</a:t>
            </a:fld>
            <a:endParaRPr lang="ru-RU">
              <a:ea typeface="Arial Unicode MS" pitchFamily="34" charset="-128"/>
              <a:cs typeface="Arial Unicode MS" pitchFamily="34" charset="-128"/>
            </a:endParaRPr>
          </a:p>
        </p:txBody>
      </p:sp>
    </p:spTree>
  </p:cSld>
  <p:clrMap bg1="lt1" tx1="dk1" bg2="lt2" tx2="dk2" accent1="accent1" accent2="accent2" accent3="accent3" accent4="accent4" accent5="accent5" accent6="accent6" hlink="hlink" folHlink="folHlink"/>
  <p:sldLayoutIdLst>
    <p:sldLayoutId id="2147484765" r:id="rId1"/>
    <p:sldLayoutId id="2147484766" r:id="rId2"/>
    <p:sldLayoutId id="2147484767" r:id="rId3"/>
    <p:sldLayoutId id="2147484768" r:id="rId4"/>
    <p:sldLayoutId id="2147484769" r:id="rId5"/>
    <p:sldLayoutId id="2147484770" r:id="rId6"/>
    <p:sldLayoutId id="2147484771" r:id="rId7"/>
    <p:sldLayoutId id="2147484772" r:id="rId8"/>
    <p:sldLayoutId id="2147484773" r:id="rId9"/>
    <p:sldLayoutId id="2147484774" r:id="rId10"/>
    <p:sldLayoutId id="21474847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3013" indent="-227013" algn="l" rtl="0" fontAlgn="base">
        <a:spcBef>
          <a:spcPct val="20000"/>
        </a:spcBef>
        <a:spcAft>
          <a:spcPct val="0"/>
        </a:spcAft>
        <a:buChar char="»"/>
        <a:defRPr sz="2000">
          <a:solidFill>
            <a:schemeClr val="tx1"/>
          </a:solidFill>
          <a:latin typeface="+mn-lt"/>
        </a:defRPr>
      </a:lvl6pPr>
      <a:lvl7pPr marL="2970213" indent="-227013" algn="l" rtl="0" fontAlgn="base">
        <a:spcBef>
          <a:spcPct val="20000"/>
        </a:spcBef>
        <a:spcAft>
          <a:spcPct val="0"/>
        </a:spcAft>
        <a:buChar char="»"/>
        <a:defRPr sz="2000">
          <a:solidFill>
            <a:schemeClr val="tx1"/>
          </a:solidFill>
          <a:latin typeface="+mn-lt"/>
        </a:defRPr>
      </a:lvl7pPr>
      <a:lvl8pPr marL="3427413" indent="-227013" algn="l" rtl="0" fontAlgn="base">
        <a:spcBef>
          <a:spcPct val="20000"/>
        </a:spcBef>
        <a:spcAft>
          <a:spcPct val="0"/>
        </a:spcAft>
        <a:buChar char="»"/>
        <a:defRPr sz="2000">
          <a:solidFill>
            <a:schemeClr val="tx1"/>
          </a:solidFill>
          <a:latin typeface="+mn-lt"/>
        </a:defRPr>
      </a:lvl8pPr>
      <a:lvl9pPr marL="3884613" indent="-227013"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686911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5097" r:id="rId1"/>
    <p:sldLayoutId id="2147485098" r:id="rId2"/>
    <p:sldLayoutId id="2147485099" r:id="rId3"/>
    <p:sldLayoutId id="2147485100" r:id="rId4"/>
    <p:sldLayoutId id="2147485101" r:id="rId5"/>
    <p:sldLayoutId id="2147485102" r:id="rId6"/>
    <p:sldLayoutId id="2147485103" r:id="rId7"/>
    <p:sldLayoutId id="2147485104" r:id="rId8"/>
    <p:sldLayoutId id="2147485105" r:id="rId9"/>
    <p:sldLayoutId id="2147485106" r:id="rId10"/>
    <p:sldLayoutId id="2147485107" r:id="rId11"/>
    <p:sldLayoutId id="2147485108" r:id="rId12"/>
    <p:sldLayoutId id="2147485109" r:id="rId13"/>
    <p:sldLayoutId id="2147485110" r:id="rId14"/>
    <p:sldLayoutId id="2147485111" r:id="rId15"/>
    <p:sldLayoutId id="2147485112" r:id="rId16"/>
    <p:sldLayoutId id="2147485113" r:id="rId17"/>
    <p:sldLayoutId id="2147485114" r:id="rId18"/>
    <p:sldLayoutId id="2147485115" r:id="rId19"/>
    <p:sldLayoutId id="2147485116" r:id="rId20"/>
    <p:sldLayoutId id="2147485117" r:id="rId21"/>
    <p:sldLayoutId id="2147485118" r:id="rId22"/>
    <p:sldLayoutId id="2147485119" r:id="rId23"/>
    <p:sldLayoutId id="2147485120" r:id="rId24"/>
    <p:sldLayoutId id="2147485121" r:id="rId25"/>
    <p:sldLayoutId id="2147485122" r:id="rId26"/>
    <p:sldLayoutId id="2147485123" r:id="rId27"/>
    <p:sldLayoutId id="2147485124" r:id="rId28"/>
    <p:sldLayoutId id="2147485125" r:id="rId29"/>
    <p:sldLayoutId id="2147485126" r:id="rId30"/>
    <p:sldLayoutId id="2147485127" r:id="rId31"/>
    <p:sldLayoutId id="2147485128" r:id="rId32"/>
    <p:sldLayoutId id="2147485129" r:id="rId33"/>
  </p:sldLayoutIdLst>
  <p:timing>
    <p:tnLst>
      <p:par>
        <p:cTn id="1" dur="indefinite" restart="never" nodeType="tmRoot"/>
      </p:par>
    </p:tnLst>
  </p:timing>
  <p:txStyles>
    <p:titleStyle>
      <a:lvl1pPr algn="l" defTabSz="457200" rtl="0" eaLnBrk="0" fontAlgn="base" hangingPunct="0">
        <a:spcBef>
          <a:spcPct val="0"/>
        </a:spcBef>
        <a:spcAft>
          <a:spcPct val="0"/>
        </a:spcAft>
        <a:defRPr sz="44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2pPr>
      <a:lvl3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3pPr>
      <a:lvl4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4pPr>
      <a:lvl5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5pPr>
      <a:lvl6pPr marL="457200" algn="l" defTabSz="457200" rtl="0" eaLnBrk="1" fontAlgn="base" hangingPunct="1">
        <a:spcBef>
          <a:spcPct val="0"/>
        </a:spcBef>
        <a:spcAft>
          <a:spcPct val="0"/>
        </a:spcAft>
        <a:defRPr sz="4400">
          <a:solidFill>
            <a:schemeClr val="tx1"/>
          </a:solidFill>
          <a:latin typeface="Aleo Bold"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leo Bold"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leo Bold"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leo Bold" charset="0"/>
          <a:ea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686869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5276" r:id="rId1"/>
    <p:sldLayoutId id="2147485277" r:id="rId2"/>
    <p:sldLayoutId id="2147485278" r:id="rId3"/>
    <p:sldLayoutId id="2147485279" r:id="rId4"/>
    <p:sldLayoutId id="2147485280" r:id="rId5"/>
    <p:sldLayoutId id="2147485281" r:id="rId6"/>
    <p:sldLayoutId id="2147485282" r:id="rId7"/>
    <p:sldLayoutId id="2147485283" r:id="rId8"/>
    <p:sldLayoutId id="2147485284" r:id="rId9"/>
    <p:sldLayoutId id="2147485285" r:id="rId10"/>
    <p:sldLayoutId id="2147485286" r:id="rId11"/>
    <p:sldLayoutId id="2147485287" r:id="rId12"/>
    <p:sldLayoutId id="2147485288" r:id="rId13"/>
    <p:sldLayoutId id="2147485289" r:id="rId14"/>
    <p:sldLayoutId id="2147485290" r:id="rId15"/>
    <p:sldLayoutId id="2147485291" r:id="rId16"/>
    <p:sldLayoutId id="2147485292" r:id="rId17"/>
    <p:sldLayoutId id="2147485293" r:id="rId18"/>
    <p:sldLayoutId id="2147485294" r:id="rId19"/>
    <p:sldLayoutId id="2147485295" r:id="rId20"/>
    <p:sldLayoutId id="2147485296" r:id="rId21"/>
    <p:sldLayoutId id="2147485297" r:id="rId22"/>
    <p:sldLayoutId id="2147485298" r:id="rId23"/>
    <p:sldLayoutId id="2147485299" r:id="rId24"/>
    <p:sldLayoutId id="2147485300" r:id="rId25"/>
    <p:sldLayoutId id="2147485301" r:id="rId26"/>
    <p:sldLayoutId id="2147485302" r:id="rId27"/>
    <p:sldLayoutId id="2147485303" r:id="rId28"/>
    <p:sldLayoutId id="2147485304" r:id="rId29"/>
    <p:sldLayoutId id="2147485305" r:id="rId30"/>
    <p:sldLayoutId id="2147485306" r:id="rId31"/>
    <p:sldLayoutId id="2147485307" r:id="rId32"/>
    <p:sldLayoutId id="2147485308" r:id="rId33"/>
    <p:sldLayoutId id="2147485309" r:id="rId34"/>
    <p:sldLayoutId id="2147485310" r:id="rId35"/>
  </p:sldLayoutIdLst>
  <p:txStyles>
    <p:titleStyle>
      <a:lvl1pPr algn="l" defTabSz="457200" rtl="0" eaLnBrk="1" fontAlgn="base" hangingPunct="1">
        <a:spcBef>
          <a:spcPct val="0"/>
        </a:spcBef>
        <a:spcAft>
          <a:spcPct val="0"/>
        </a:spcAft>
        <a:defRPr sz="4400" kern="1200">
          <a:solidFill>
            <a:schemeClr val="tx1"/>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leo Bold" charset="0"/>
          <a:ea typeface="ＭＳ Ｐゴシック" charset="0"/>
        </a:defRPr>
      </a:lvl2pPr>
      <a:lvl3pPr algn="l" defTabSz="457200" rtl="0" eaLnBrk="1" fontAlgn="base" hangingPunct="1">
        <a:spcBef>
          <a:spcPct val="0"/>
        </a:spcBef>
        <a:spcAft>
          <a:spcPct val="0"/>
        </a:spcAft>
        <a:defRPr sz="4400">
          <a:solidFill>
            <a:schemeClr val="tx1"/>
          </a:solidFill>
          <a:latin typeface="Aleo Bold" charset="0"/>
          <a:ea typeface="ＭＳ Ｐゴシック" charset="0"/>
        </a:defRPr>
      </a:lvl3pPr>
      <a:lvl4pPr algn="l" defTabSz="457200" rtl="0" eaLnBrk="1" fontAlgn="base" hangingPunct="1">
        <a:spcBef>
          <a:spcPct val="0"/>
        </a:spcBef>
        <a:spcAft>
          <a:spcPct val="0"/>
        </a:spcAft>
        <a:defRPr sz="4400">
          <a:solidFill>
            <a:schemeClr val="tx1"/>
          </a:solidFill>
          <a:latin typeface="Aleo Bold" charset="0"/>
          <a:ea typeface="ＭＳ Ｐゴシック" charset="0"/>
        </a:defRPr>
      </a:lvl4pPr>
      <a:lvl5pPr algn="l" defTabSz="457200" rtl="0" eaLnBrk="1" fontAlgn="base" hangingPunct="1">
        <a:spcBef>
          <a:spcPct val="0"/>
        </a:spcBef>
        <a:spcAft>
          <a:spcPct val="0"/>
        </a:spcAft>
        <a:defRPr sz="4400">
          <a:solidFill>
            <a:schemeClr val="tx1"/>
          </a:solidFill>
          <a:latin typeface="Aleo Bold"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leo Bold"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leo Bold"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leo Bold"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leo Bold"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686911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5312" r:id="rId1"/>
    <p:sldLayoutId id="2147485313" r:id="rId2"/>
    <p:sldLayoutId id="2147485314" r:id="rId3"/>
    <p:sldLayoutId id="2147485315" r:id="rId4"/>
    <p:sldLayoutId id="2147485316" r:id="rId5"/>
    <p:sldLayoutId id="2147485317" r:id="rId6"/>
    <p:sldLayoutId id="2147485318" r:id="rId7"/>
    <p:sldLayoutId id="2147485319" r:id="rId8"/>
    <p:sldLayoutId id="2147485320" r:id="rId9"/>
    <p:sldLayoutId id="2147485321" r:id="rId10"/>
    <p:sldLayoutId id="2147485322" r:id="rId11"/>
    <p:sldLayoutId id="2147485323" r:id="rId12"/>
    <p:sldLayoutId id="2147485324" r:id="rId13"/>
    <p:sldLayoutId id="2147485325" r:id="rId14"/>
    <p:sldLayoutId id="2147485326" r:id="rId15"/>
    <p:sldLayoutId id="2147485327" r:id="rId16"/>
    <p:sldLayoutId id="2147485328" r:id="rId17"/>
    <p:sldLayoutId id="2147485329" r:id="rId18"/>
    <p:sldLayoutId id="2147485330" r:id="rId19"/>
    <p:sldLayoutId id="2147485331" r:id="rId20"/>
    <p:sldLayoutId id="2147485332" r:id="rId21"/>
    <p:sldLayoutId id="2147485333" r:id="rId22"/>
    <p:sldLayoutId id="2147485334" r:id="rId23"/>
    <p:sldLayoutId id="2147485335" r:id="rId24"/>
    <p:sldLayoutId id="2147485336" r:id="rId25"/>
    <p:sldLayoutId id="2147485337" r:id="rId26"/>
    <p:sldLayoutId id="2147485338" r:id="rId27"/>
    <p:sldLayoutId id="2147485339" r:id="rId28"/>
    <p:sldLayoutId id="2147485340" r:id="rId29"/>
    <p:sldLayoutId id="2147485341" r:id="rId30"/>
    <p:sldLayoutId id="2147485342" r:id="rId31"/>
    <p:sldLayoutId id="2147485343" r:id="rId32"/>
    <p:sldLayoutId id="2147485344" r:id="rId33"/>
  </p:sldLayoutIdLst>
  <p:timing>
    <p:tnLst>
      <p:par>
        <p:cTn id="1" dur="indefinite" restart="never" nodeType="tmRoot"/>
      </p:par>
    </p:tnLst>
  </p:timing>
  <p:txStyles>
    <p:titleStyle>
      <a:lvl1pPr algn="l" defTabSz="457200" rtl="0" eaLnBrk="0" fontAlgn="base" hangingPunct="0">
        <a:spcBef>
          <a:spcPct val="0"/>
        </a:spcBef>
        <a:spcAft>
          <a:spcPct val="0"/>
        </a:spcAft>
        <a:defRPr sz="44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2pPr>
      <a:lvl3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3pPr>
      <a:lvl4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4pPr>
      <a:lvl5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5pPr>
      <a:lvl6pPr marL="457200" algn="l" defTabSz="457200" rtl="0" eaLnBrk="1" fontAlgn="base" hangingPunct="1">
        <a:spcBef>
          <a:spcPct val="0"/>
        </a:spcBef>
        <a:spcAft>
          <a:spcPct val="0"/>
        </a:spcAft>
        <a:defRPr sz="4400">
          <a:solidFill>
            <a:schemeClr val="tx1"/>
          </a:solidFill>
          <a:latin typeface="Aleo Bold"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leo Bold"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leo Bold"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leo Bold" charset="0"/>
          <a:ea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extLst>
              <p:ext uri="{D42A27DB-BD31-4B8C-83A1-F6EECF244321}">
                <p14:modId xmlns="" xmlns:p14="http://schemas.microsoft.com/office/powerpoint/2010/main" val="1922561305"/>
              </p:ext>
            </p:extLst>
          </p:nvPr>
        </p:nvGraphicFramePr>
        <p:xfrm>
          <a:off x="1588" y="1588"/>
          <a:ext cx="1587" cy="1587"/>
        </p:xfrm>
        <a:graphic>
          <a:graphicData uri="http://schemas.openxmlformats.org/presentationml/2006/ole">
            <p:oleObj spid="_x0000_s1590274" name="think-cell Slide" r:id="rId112" imgW="360" imgH="360" progId="">
              <p:embed/>
            </p:oleObj>
          </a:graphicData>
        </a:graphic>
      </p:graphicFrame>
      <p:sp>
        <p:nvSpPr>
          <p:cNvPr id="2" name="Title Placeholder 1"/>
          <p:cNvSpPr>
            <a:spLocks noGrp="1"/>
          </p:cNvSpPr>
          <p:nvPr>
            <p:ph type="title"/>
          </p:nvPr>
        </p:nvSpPr>
        <p:spPr>
          <a:xfrm>
            <a:off x="457200" y="0"/>
            <a:ext cx="710155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96138"/>
            <a:ext cx="8229600" cy="483002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3"/>
          <p:cNvSpPr>
            <a:spLocks noGrp="1"/>
          </p:cNvSpPr>
          <p:nvPr>
            <p:ph type="dt" sz="half" idx="2"/>
          </p:nvPr>
        </p:nvSpPr>
        <p:spPr>
          <a:xfrm>
            <a:off x="144064" y="6592424"/>
            <a:ext cx="2133600" cy="256822"/>
          </a:xfrm>
          <a:prstGeom prst="rect">
            <a:avLst/>
          </a:prstGeom>
        </p:spPr>
        <p:txBody>
          <a:bodyPr/>
          <a:lstStyle>
            <a:lvl1pPr>
              <a:defRPr sz="900">
                <a:solidFill>
                  <a:schemeClr val="tx1"/>
                </a:solidFill>
              </a:defRPr>
            </a:lvl1pPr>
          </a:lstStyle>
          <a:p>
            <a:fld id="{F96874C0-3CF2-6A4F-9538-38078D6674CF}" type="datetime1">
              <a:rPr lang="en-US" smtClean="0">
                <a:solidFill>
                  <a:srgbClr val="000000"/>
                </a:solidFill>
              </a:rPr>
              <a:pPr/>
              <a:t>12/7/2016</a:t>
            </a:fld>
            <a:endParaRPr lang="en-US" dirty="0">
              <a:solidFill>
                <a:srgbClr val="000000"/>
              </a:solidFill>
            </a:endParaRPr>
          </a:p>
        </p:txBody>
      </p:sp>
      <p:sp>
        <p:nvSpPr>
          <p:cNvPr id="12" name="Footer Placeholder 4"/>
          <p:cNvSpPr>
            <a:spLocks noGrp="1"/>
          </p:cNvSpPr>
          <p:nvPr>
            <p:ph type="ftr" sz="quarter" idx="3"/>
          </p:nvPr>
        </p:nvSpPr>
        <p:spPr>
          <a:xfrm>
            <a:off x="2348519" y="6592424"/>
            <a:ext cx="4453486" cy="256822"/>
          </a:xfrm>
          <a:prstGeom prst="rect">
            <a:avLst/>
          </a:prstGeom>
        </p:spPr>
        <p:txBody>
          <a:bodyPr/>
          <a:lstStyle>
            <a:lvl1pPr algn="ctr">
              <a:defRPr sz="900">
                <a:solidFill>
                  <a:schemeClr val="tx1"/>
                </a:solidFill>
              </a:defRPr>
            </a:lvl1pPr>
          </a:lstStyle>
          <a:p>
            <a:endParaRPr lang="en-US" dirty="0">
              <a:solidFill>
                <a:srgbClr val="000000"/>
              </a:solidFill>
            </a:endParaRPr>
          </a:p>
        </p:txBody>
      </p:sp>
      <p:sp>
        <p:nvSpPr>
          <p:cNvPr id="13" name="Slide Number Placeholder 5"/>
          <p:cNvSpPr>
            <a:spLocks noGrp="1"/>
          </p:cNvSpPr>
          <p:nvPr>
            <p:ph type="sldNum" sz="quarter" idx="4"/>
          </p:nvPr>
        </p:nvSpPr>
        <p:spPr>
          <a:xfrm>
            <a:off x="6866335" y="6592424"/>
            <a:ext cx="2133600" cy="256822"/>
          </a:xfrm>
          <a:prstGeom prst="rect">
            <a:avLst/>
          </a:prstGeom>
        </p:spPr>
        <p:txBody>
          <a:bodyPr/>
          <a:lstStyle>
            <a:lvl1pPr algn="r">
              <a:defRPr sz="900">
                <a:solidFill>
                  <a:schemeClr val="tx1"/>
                </a:solidFill>
              </a:defRPr>
            </a:lvl1pPr>
          </a:lstStyle>
          <a:p>
            <a:fld id="{FD79F44C-B0A7-3A42-A98F-236C7051F6BB}" type="slidenum">
              <a:rPr lang="en-US" smtClean="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31512629"/>
      </p:ext>
    </p:extLst>
  </p:cSld>
  <p:clrMap bg1="lt1" tx1="dk1" bg2="lt2" tx2="dk2" accent1="accent1" accent2="accent2" accent3="accent3" accent4="accent4" accent5="accent5" accent6="accent6" hlink="hlink" folHlink="folHlink"/>
  <p:sldLayoutIdLst>
    <p:sldLayoutId id="2147485346" r:id="rId1"/>
    <p:sldLayoutId id="2147485347" r:id="rId2"/>
    <p:sldLayoutId id="2147485348" r:id="rId3"/>
    <p:sldLayoutId id="2147485349" r:id="rId4"/>
    <p:sldLayoutId id="2147485350" r:id="rId5"/>
    <p:sldLayoutId id="2147485351" r:id="rId6"/>
    <p:sldLayoutId id="2147485352" r:id="rId7"/>
    <p:sldLayoutId id="2147485353" r:id="rId8"/>
    <p:sldLayoutId id="2147485354" r:id="rId9"/>
    <p:sldLayoutId id="2147485355" r:id="rId10"/>
    <p:sldLayoutId id="2147485356" r:id="rId11"/>
    <p:sldLayoutId id="2147485357" r:id="rId12"/>
    <p:sldLayoutId id="2147485358" r:id="rId13"/>
    <p:sldLayoutId id="2147485359" r:id="rId14"/>
    <p:sldLayoutId id="2147485360" r:id="rId15"/>
    <p:sldLayoutId id="2147485361" r:id="rId16"/>
    <p:sldLayoutId id="2147485362" r:id="rId17"/>
    <p:sldLayoutId id="2147485363" r:id="rId18"/>
    <p:sldLayoutId id="2147485364" r:id="rId19"/>
    <p:sldLayoutId id="2147485365" r:id="rId20"/>
    <p:sldLayoutId id="2147485366" r:id="rId21"/>
    <p:sldLayoutId id="2147485367" r:id="rId22"/>
    <p:sldLayoutId id="2147485368" r:id="rId23"/>
    <p:sldLayoutId id="2147485369" r:id="rId24"/>
    <p:sldLayoutId id="2147485370" r:id="rId25"/>
    <p:sldLayoutId id="2147485371" r:id="rId26"/>
    <p:sldLayoutId id="2147485372" r:id="rId27"/>
    <p:sldLayoutId id="2147485373" r:id="rId28"/>
    <p:sldLayoutId id="2147485374" r:id="rId29"/>
    <p:sldLayoutId id="2147485375" r:id="rId30"/>
    <p:sldLayoutId id="2147485376" r:id="rId31"/>
    <p:sldLayoutId id="2147485377" r:id="rId32"/>
    <p:sldLayoutId id="2147485378" r:id="rId33"/>
    <p:sldLayoutId id="2147485379" r:id="rId34"/>
    <p:sldLayoutId id="2147485380" r:id="rId35"/>
    <p:sldLayoutId id="2147485381" r:id="rId36"/>
    <p:sldLayoutId id="2147485382" r:id="rId37"/>
    <p:sldLayoutId id="2147485383" r:id="rId38"/>
    <p:sldLayoutId id="2147485384" r:id="rId39"/>
    <p:sldLayoutId id="2147485385" r:id="rId40"/>
    <p:sldLayoutId id="2147485386" r:id="rId41"/>
    <p:sldLayoutId id="2147485387" r:id="rId42"/>
    <p:sldLayoutId id="2147485388" r:id="rId43"/>
    <p:sldLayoutId id="2147485389" r:id="rId44"/>
    <p:sldLayoutId id="2147485390" r:id="rId45"/>
    <p:sldLayoutId id="2147485391" r:id="rId46"/>
    <p:sldLayoutId id="2147485392" r:id="rId47"/>
    <p:sldLayoutId id="2147485393" r:id="rId48"/>
    <p:sldLayoutId id="2147485394" r:id="rId49"/>
    <p:sldLayoutId id="2147485395" r:id="rId50"/>
    <p:sldLayoutId id="2147485396" r:id="rId51"/>
    <p:sldLayoutId id="2147485397" r:id="rId52"/>
    <p:sldLayoutId id="2147485398" r:id="rId53"/>
    <p:sldLayoutId id="2147485399" r:id="rId54"/>
    <p:sldLayoutId id="2147485400" r:id="rId55"/>
    <p:sldLayoutId id="2147485401" r:id="rId56"/>
    <p:sldLayoutId id="2147485402" r:id="rId57"/>
    <p:sldLayoutId id="2147485403" r:id="rId58"/>
    <p:sldLayoutId id="2147485404" r:id="rId59"/>
    <p:sldLayoutId id="2147485405" r:id="rId60"/>
    <p:sldLayoutId id="2147485406" r:id="rId61"/>
    <p:sldLayoutId id="2147485407" r:id="rId62"/>
    <p:sldLayoutId id="2147485408" r:id="rId63"/>
    <p:sldLayoutId id="2147485409" r:id="rId64"/>
    <p:sldLayoutId id="2147485410" r:id="rId65"/>
    <p:sldLayoutId id="2147485411" r:id="rId66"/>
    <p:sldLayoutId id="2147485412" r:id="rId67"/>
    <p:sldLayoutId id="2147485413" r:id="rId68"/>
    <p:sldLayoutId id="2147485414" r:id="rId69"/>
    <p:sldLayoutId id="2147485415" r:id="rId70"/>
    <p:sldLayoutId id="2147485416" r:id="rId71"/>
    <p:sldLayoutId id="2147485417" r:id="rId72"/>
    <p:sldLayoutId id="2147485418" r:id="rId73"/>
    <p:sldLayoutId id="2147485419" r:id="rId74"/>
    <p:sldLayoutId id="2147485420" r:id="rId75"/>
    <p:sldLayoutId id="2147485421" r:id="rId76"/>
    <p:sldLayoutId id="2147485422" r:id="rId77"/>
    <p:sldLayoutId id="2147485423" r:id="rId78"/>
    <p:sldLayoutId id="2147485424" r:id="rId79"/>
    <p:sldLayoutId id="2147485425" r:id="rId80"/>
    <p:sldLayoutId id="2147485426" r:id="rId81"/>
    <p:sldLayoutId id="2147485427" r:id="rId82"/>
    <p:sldLayoutId id="2147485428" r:id="rId83"/>
    <p:sldLayoutId id="2147485429" r:id="rId84"/>
    <p:sldLayoutId id="2147485430" r:id="rId85"/>
    <p:sldLayoutId id="2147485431" r:id="rId86"/>
    <p:sldLayoutId id="2147485432" r:id="rId87"/>
    <p:sldLayoutId id="2147485433" r:id="rId88"/>
    <p:sldLayoutId id="2147485434" r:id="rId89"/>
    <p:sldLayoutId id="2147485435" r:id="rId90"/>
    <p:sldLayoutId id="2147485436" r:id="rId91"/>
    <p:sldLayoutId id="2147485437" r:id="rId92"/>
    <p:sldLayoutId id="2147485438" r:id="rId93"/>
    <p:sldLayoutId id="2147485439" r:id="rId94"/>
    <p:sldLayoutId id="2147485440" r:id="rId95"/>
    <p:sldLayoutId id="2147485441" r:id="rId96"/>
    <p:sldLayoutId id="2147485442" r:id="rId97"/>
    <p:sldLayoutId id="2147485443" r:id="rId98"/>
    <p:sldLayoutId id="2147485444" r:id="rId99"/>
    <p:sldLayoutId id="2147485445" r:id="rId100"/>
    <p:sldLayoutId id="2147485446" r:id="rId101"/>
    <p:sldLayoutId id="2147485447" r:id="rId102"/>
    <p:sldLayoutId id="2147485448" r:id="rId103"/>
    <p:sldLayoutId id="2147485449" r:id="rId104"/>
    <p:sldLayoutId id="2147485450" r:id="rId105"/>
    <p:sldLayoutId id="2147485451" r:id="rId106"/>
    <p:sldLayoutId id="2147485452" r:id="rId107"/>
    <p:sldLayoutId id="2147485453" r:id="rId108"/>
    <p:sldLayoutId id="2147485454" r:id="rId109"/>
  </p:sldLayoutIdLst>
  <p:hf hdr="0"/>
  <p:txStyles>
    <p:titleStyle>
      <a:lvl1pPr algn="l" defTabSz="457200" rtl="0" eaLnBrk="1" latinLnBrk="0" hangingPunct="1">
        <a:spcBef>
          <a:spcPct val="0"/>
        </a:spcBef>
        <a:buNone/>
        <a:defRPr sz="2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686911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5566" r:id="rId1"/>
    <p:sldLayoutId id="2147485567" r:id="rId2"/>
    <p:sldLayoutId id="2147485568" r:id="rId3"/>
    <p:sldLayoutId id="2147485569" r:id="rId4"/>
    <p:sldLayoutId id="2147485570" r:id="rId5"/>
    <p:sldLayoutId id="2147485571" r:id="rId6"/>
    <p:sldLayoutId id="2147485572" r:id="rId7"/>
    <p:sldLayoutId id="2147485573" r:id="rId8"/>
    <p:sldLayoutId id="2147485574" r:id="rId9"/>
    <p:sldLayoutId id="2147485575" r:id="rId10"/>
    <p:sldLayoutId id="2147485576" r:id="rId11"/>
    <p:sldLayoutId id="2147485577" r:id="rId12"/>
    <p:sldLayoutId id="2147485578" r:id="rId13"/>
    <p:sldLayoutId id="2147485579" r:id="rId14"/>
    <p:sldLayoutId id="2147485580" r:id="rId15"/>
    <p:sldLayoutId id="2147485581" r:id="rId16"/>
    <p:sldLayoutId id="2147485582" r:id="rId17"/>
    <p:sldLayoutId id="2147485583" r:id="rId18"/>
    <p:sldLayoutId id="2147485584" r:id="rId19"/>
    <p:sldLayoutId id="2147485585" r:id="rId20"/>
    <p:sldLayoutId id="2147485586" r:id="rId21"/>
    <p:sldLayoutId id="2147485587" r:id="rId22"/>
    <p:sldLayoutId id="2147485588" r:id="rId23"/>
    <p:sldLayoutId id="2147485589" r:id="rId24"/>
    <p:sldLayoutId id="2147485590" r:id="rId25"/>
    <p:sldLayoutId id="2147485591" r:id="rId26"/>
    <p:sldLayoutId id="2147485592" r:id="rId27"/>
    <p:sldLayoutId id="2147485593" r:id="rId28"/>
    <p:sldLayoutId id="2147485594" r:id="rId29"/>
    <p:sldLayoutId id="2147485595" r:id="rId30"/>
    <p:sldLayoutId id="2147485596" r:id="rId31"/>
    <p:sldLayoutId id="2147485597" r:id="rId32"/>
    <p:sldLayoutId id="2147485598" r:id="rId33"/>
  </p:sldLayoutIdLst>
  <p:timing>
    <p:tnLst>
      <p:par>
        <p:cTn id="1" dur="indefinite" restart="never" nodeType="tmRoot"/>
      </p:par>
    </p:tnLst>
  </p:timing>
  <p:txStyles>
    <p:titleStyle>
      <a:lvl1pPr algn="l" defTabSz="457200" rtl="0" eaLnBrk="0" fontAlgn="base" hangingPunct="0">
        <a:spcBef>
          <a:spcPct val="0"/>
        </a:spcBef>
        <a:spcAft>
          <a:spcPct val="0"/>
        </a:spcAft>
        <a:defRPr sz="44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2pPr>
      <a:lvl3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3pPr>
      <a:lvl4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4pPr>
      <a:lvl5pPr algn="l"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5pPr>
      <a:lvl6pPr marL="457200" algn="l" defTabSz="457200" rtl="0" eaLnBrk="1" fontAlgn="base" hangingPunct="1">
        <a:spcBef>
          <a:spcPct val="0"/>
        </a:spcBef>
        <a:spcAft>
          <a:spcPct val="0"/>
        </a:spcAft>
        <a:defRPr sz="4400">
          <a:solidFill>
            <a:schemeClr val="tx1"/>
          </a:solidFill>
          <a:latin typeface="Aleo Bold"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leo Bold"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leo Bold"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leo Bold" charset="0"/>
          <a:ea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89.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89.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8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9.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50.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64.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01.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461.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64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83.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89.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82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82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855.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888.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83.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473.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47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8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81.xml"/></Relationships>
</file>

<file path=ppt/slides/_rels/slide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98.xml"/></Relationships>
</file>

<file path=ppt/slides/_rels/slide32.xml.rels><?xml version="1.0" encoding="UTF-8" standalone="yes"?>
<Relationships xmlns="http://schemas.openxmlformats.org/package/2006/relationships"><Relationship Id="rId3" Type="http://schemas.openxmlformats.org/officeDocument/2006/relationships/hyperlink" Target="http://proquest.libguides.com/pqdtrussia" TargetMode="External"/><Relationship Id="rId2" Type="http://schemas.openxmlformats.org/officeDocument/2006/relationships/notesSlide" Target="../notesSlides/notesSlide26.xml"/><Relationship Id="rId1" Type="http://schemas.openxmlformats.org/officeDocument/2006/relationships/slideLayout" Target="../slideLayouts/slideLayout610.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6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23.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23.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23.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18.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0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9.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9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9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4.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18.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23.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23.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223.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51.xml"/></Relationships>
</file>

<file path=ppt/slides/_rels/slide4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jpeg"/><Relationship Id="rId3" Type="http://schemas.openxmlformats.org/officeDocument/2006/relationships/image" Target="../media/image59.jpeg"/><Relationship Id="rId7" Type="http://schemas.openxmlformats.org/officeDocument/2006/relationships/image" Target="../media/image63.jpeg"/><Relationship Id="rId12" Type="http://schemas.openxmlformats.org/officeDocument/2006/relationships/image" Target="../media/image68.jpeg"/><Relationship Id="rId2" Type="http://schemas.openxmlformats.org/officeDocument/2006/relationships/notesSlide" Target="../notesSlides/notesSlide39.xml"/><Relationship Id="rId16" Type="http://schemas.openxmlformats.org/officeDocument/2006/relationships/image" Target="../media/image72.png"/><Relationship Id="rId1" Type="http://schemas.openxmlformats.org/officeDocument/2006/relationships/slideLayout" Target="../slideLayouts/slideLayout494.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jpe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1.xml"/></Relationships>
</file>

<file path=ppt/slides/_rels/slide5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11.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0.xml"/><Relationship Id="rId1" Type="http://schemas.openxmlformats.org/officeDocument/2006/relationships/slideLayout" Target="../slideLayouts/slideLayout52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2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60.xml"/></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34.xml"/></Relationships>
</file>

<file path=ppt/slides/_rels/slide6.xml.rels><?xml version="1.0" encoding="UTF-8" standalone="yes"?>
<Relationships xmlns="http://schemas.openxmlformats.org/package/2006/relationships"><Relationship Id="rId3" Type="http://schemas.openxmlformats.org/officeDocument/2006/relationships/hyperlink" Target="http://ru.wikipedia.org/wiki/%D0%A3%D0%BD%D0%B8%D0%B2%D0%B5%D1%80%D1%81%D0%B8%D1%82%D0%B5%D1%82" TargetMode="External"/><Relationship Id="rId2" Type="http://schemas.openxmlformats.org/officeDocument/2006/relationships/hyperlink" Target="http://ru.wikipedia.org/wiki/%D0%A1%D0%BE%D0%B5%D0%B4%D0%B8%D0%BD%D1%91%D0%BD%D0%BD%D1%8B%D0%B5_%D0%A8%D1%82%D0%B0%D1%82%D1%8B_%D0%90%D0%BC%D0%B5%D1%80%D0%B8%D0%BA%D0%B8" TargetMode="External"/><Relationship Id="rId1" Type="http://schemas.openxmlformats.org/officeDocument/2006/relationships/slideLayout" Target="../slideLayouts/slideLayout1024.xml"/><Relationship Id="rId4" Type="http://schemas.openxmlformats.org/officeDocument/2006/relationships/hyperlink" Target="http://ru.wikipedia.org/wiki/%D0%9F%D0%BB%D1%8E%D1%89"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440.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2" Type="http://schemas.openxmlformats.org/officeDocument/2006/relationships/hyperlink" Target="http://ru.wikipedia.org/wiki/%D0%95%D0%B2%D1%80%D0%BE%D0%BF%D0%B5%D0%B9%D1%81%D0%BA%D0%B8%D0%B9_%D1%81%D0%BE%D1%8E%D0%B7" TargetMode="External"/><Relationship Id="rId1" Type="http://schemas.openxmlformats.org/officeDocument/2006/relationships/slideLayout" Target="../slideLayouts/slideLayout440.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40.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ChangeArrowheads="1"/>
          </p:cNvSpPr>
          <p:nvPr/>
        </p:nvSpPr>
        <p:spPr bwMode="auto">
          <a:xfrm>
            <a:off x="725214" y="2806262"/>
            <a:ext cx="7898524" cy="3213538"/>
          </a:xfrm>
          <a:prstGeom prst="rect">
            <a:avLst/>
          </a:prstGeom>
          <a:noFill/>
          <a:ln w="9525">
            <a:noFill/>
            <a:miter lim="800000"/>
            <a:headEnd/>
            <a:tailEnd/>
          </a:ln>
        </p:spPr>
        <p:txBody>
          <a:bodyPr/>
          <a:lstStyle/>
          <a:p>
            <a:pPr algn="ctr" fontAlgn="base">
              <a:spcBef>
                <a:spcPct val="20000"/>
              </a:spcBef>
              <a:spcAft>
                <a:spcPct val="0"/>
              </a:spcAft>
              <a:buFont typeface="Wingdings" pitchFamily="2" charset="2"/>
              <a:buNone/>
            </a:pPr>
            <a:endParaRPr lang="ru-RU" altLang="en-US" sz="2800" b="1" dirty="0" smtClean="0">
              <a:solidFill>
                <a:prstClr val="white"/>
              </a:solidFill>
              <a:ea typeface="ＭＳ Ｐゴシック" pitchFamily="34" charset="-128"/>
              <a:cs typeface="Arial" pitchFamily="34" charset="0"/>
            </a:endParaRPr>
          </a:p>
          <a:p>
            <a:pPr algn="ctr" fontAlgn="base">
              <a:spcBef>
                <a:spcPct val="20000"/>
              </a:spcBef>
              <a:spcAft>
                <a:spcPct val="0"/>
              </a:spcAft>
              <a:buFont typeface="Wingdings" pitchFamily="2" charset="2"/>
              <a:buNone/>
            </a:pPr>
            <a:r>
              <a:rPr lang="en-US" altLang="en-US" sz="2800" b="1" dirty="0" err="1" smtClean="0">
                <a:solidFill>
                  <a:prstClr val="white"/>
                </a:solidFill>
                <a:ea typeface="ＭＳ Ｐゴシック" pitchFamily="34" charset="-128"/>
                <a:cs typeface="Arial" pitchFamily="34" charset="0"/>
              </a:rPr>
              <a:t>ProQuest</a:t>
            </a:r>
            <a:r>
              <a:rPr lang="en-US" altLang="en-US" sz="2800" b="1" dirty="0" smtClean="0">
                <a:solidFill>
                  <a:prstClr val="white"/>
                </a:solidFill>
                <a:ea typeface="ＭＳ Ｐゴシック" pitchFamily="34" charset="-128"/>
                <a:cs typeface="Arial" pitchFamily="34" charset="0"/>
              </a:rPr>
              <a:t> Dissertations &amp; Theses (PQDT)</a:t>
            </a:r>
            <a:endParaRPr lang="ru-RU" altLang="en-US" sz="2800" b="1" dirty="0" smtClean="0">
              <a:solidFill>
                <a:prstClr val="white"/>
              </a:solidFill>
              <a:ea typeface="ＭＳ Ｐゴシック" pitchFamily="34" charset="-128"/>
              <a:cs typeface="Arial" pitchFamily="34" charset="0"/>
            </a:endParaRPr>
          </a:p>
          <a:p>
            <a:pPr algn="ctr" fontAlgn="base">
              <a:spcBef>
                <a:spcPct val="20000"/>
              </a:spcBef>
              <a:spcAft>
                <a:spcPct val="0"/>
              </a:spcAft>
              <a:buFont typeface="Wingdings" pitchFamily="2" charset="2"/>
              <a:buNone/>
            </a:pPr>
            <a:r>
              <a:rPr lang="ru-RU" altLang="en-US" sz="2800" b="1" dirty="0" smtClean="0">
                <a:solidFill>
                  <a:prstClr val="white"/>
                </a:solidFill>
                <a:ea typeface="ＭＳ Ｐゴシック" pitchFamily="34" charset="-128"/>
                <a:cs typeface="Arial" pitchFamily="34" charset="0"/>
              </a:rPr>
              <a:t>КРУПНЕЙШАЯ В МИРЕ  КОЛЛЕКЦИЯ ДИССЕРТАЦИЙ</a:t>
            </a:r>
          </a:p>
          <a:p>
            <a:pPr algn="ctr" fontAlgn="base">
              <a:spcBef>
                <a:spcPct val="20000"/>
              </a:spcBef>
              <a:spcAft>
                <a:spcPct val="0"/>
              </a:spcAft>
              <a:buFont typeface="Wingdings" pitchFamily="2" charset="2"/>
              <a:buNone/>
            </a:pPr>
            <a:endParaRPr lang="ru-RU" altLang="en-US" sz="2400" b="1" dirty="0" smtClean="0">
              <a:solidFill>
                <a:prstClr val="white"/>
              </a:solidFill>
              <a:ea typeface="ＭＳ Ｐゴシック" pitchFamily="34" charset="-128"/>
              <a:cs typeface="Arial" pitchFamily="34" charset="0"/>
            </a:endParaRPr>
          </a:p>
          <a:p>
            <a:pPr algn="ctr" fontAlgn="base">
              <a:spcBef>
                <a:spcPct val="20000"/>
              </a:spcBef>
              <a:spcAft>
                <a:spcPct val="0"/>
              </a:spcAft>
              <a:buFont typeface="Wingdings" pitchFamily="2" charset="2"/>
              <a:buNone/>
            </a:pPr>
            <a:r>
              <a:rPr lang="ru-RU" altLang="en-US" sz="2400" b="1" dirty="0" smtClean="0">
                <a:solidFill>
                  <a:prstClr val="white"/>
                </a:solidFill>
                <a:ea typeface="ＭＳ Ｐゴシック" pitchFamily="34" charset="-128"/>
                <a:cs typeface="Arial" pitchFamily="34" charset="0"/>
              </a:rPr>
              <a:t>БЕН РАН</a:t>
            </a:r>
          </a:p>
          <a:p>
            <a:pPr algn="ctr" fontAlgn="base">
              <a:spcBef>
                <a:spcPct val="20000"/>
              </a:spcBef>
              <a:spcAft>
                <a:spcPct val="0"/>
              </a:spcAft>
              <a:buFont typeface="Wingdings" pitchFamily="2" charset="2"/>
              <a:buNone/>
            </a:pPr>
            <a:endParaRPr lang="ru-RU" altLang="en-US" sz="2400" b="1" dirty="0" smtClean="0">
              <a:solidFill>
                <a:prstClr val="white"/>
              </a:solidFill>
              <a:ea typeface="ＭＳ Ｐゴシック" pitchFamily="34" charset="-128"/>
              <a:cs typeface="Arial" pitchFamily="34" charset="0"/>
            </a:endParaRPr>
          </a:p>
          <a:p>
            <a:pPr algn="ctr" fontAlgn="base">
              <a:spcBef>
                <a:spcPct val="20000"/>
              </a:spcBef>
              <a:spcAft>
                <a:spcPct val="0"/>
              </a:spcAft>
              <a:buFont typeface="Wingdings" pitchFamily="2" charset="2"/>
              <a:buNone/>
            </a:pPr>
            <a:r>
              <a:rPr lang="ru-RU" altLang="en-US" sz="2400" b="1" dirty="0" smtClean="0">
                <a:solidFill>
                  <a:prstClr val="white"/>
                </a:solidFill>
                <a:ea typeface="ＭＳ Ｐゴシック" pitchFamily="34" charset="-128"/>
                <a:cs typeface="Arial" pitchFamily="34" charset="0"/>
              </a:rPr>
              <a:t>7 декабря 2016г.</a:t>
            </a:r>
            <a:endParaRPr lang="en-US" altLang="en-US" sz="2400" b="1" dirty="0" smtClean="0">
              <a:solidFill>
                <a:prstClr val="white"/>
              </a:solidFill>
              <a:ea typeface="ＭＳ Ｐゴシック" pitchFamily="34" charset="-128"/>
              <a:cs typeface="Arial" pitchFamily="34" charset="0"/>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457200" y="274638"/>
            <a:ext cx="6869113" cy="1143000"/>
          </a:xfrm>
        </p:spPr>
        <p:txBody>
          <a:bodyPr/>
          <a:lstStyle/>
          <a:p>
            <a:r>
              <a:rPr lang="ru-RU" altLang="en-US" b="1" dirty="0" smtClean="0">
                <a:solidFill>
                  <a:srgbClr val="C00000"/>
                </a:solidFill>
                <a:latin typeface="Arial" pitchFamily="34" charset="0"/>
                <a:ea typeface="ＭＳ Ｐゴシック" pitchFamily="34" charset="-128"/>
                <a:cs typeface="Arial" pitchFamily="34" charset="0"/>
              </a:rPr>
              <a:t>Политематический охват</a:t>
            </a:r>
            <a:endParaRPr lang="en-IN" altLang="en-US" b="1" dirty="0" smtClean="0">
              <a:solidFill>
                <a:srgbClr val="C00000"/>
              </a:solidFill>
              <a:latin typeface="Arial" pitchFamily="34" charset="0"/>
              <a:ea typeface="ＭＳ Ｐゴシック" pitchFamily="34" charset="-128"/>
              <a:cs typeface="Arial" pitchFamily="34" charset="0"/>
            </a:endParaRPr>
          </a:p>
        </p:txBody>
      </p:sp>
      <p:sp>
        <p:nvSpPr>
          <p:cNvPr id="57347" name="Slide Number Placeholder 2"/>
          <p:cNvSpPr>
            <a:spLocks noGrp="1"/>
          </p:cNvSpPr>
          <p:nvPr>
            <p:ph type="sldNum" sz="quarter" idx="4294967295"/>
          </p:nvPr>
        </p:nvSpPr>
        <p:spPr bwMode="auto">
          <a:xfrm>
            <a:off x="6865938" y="6592888"/>
            <a:ext cx="2133600" cy="255587"/>
          </a:xfrm>
          <a:prstGeom prst="rect">
            <a:avLst/>
          </a:prstGeom>
          <a:noFill/>
          <a:ln>
            <a:miter lim="800000"/>
            <a:headEnd/>
            <a:tailEnd/>
          </a:ln>
        </p:spPr>
        <p:txBody>
          <a:bodyPr/>
          <a:lstStyle/>
          <a:p>
            <a:pPr fontAlgn="base">
              <a:spcBef>
                <a:spcPct val="0"/>
              </a:spcBef>
              <a:spcAft>
                <a:spcPct val="0"/>
              </a:spcAft>
            </a:pPr>
            <a:fld id="{DBDB2704-EA69-4A9D-A800-57CD7996A634}" type="slidenum">
              <a:rPr lang="en-US" altLang="en-US" smtClean="0">
                <a:solidFill>
                  <a:prstClr val="black"/>
                </a:solidFill>
                <a:ea typeface="ＭＳ Ｐゴシック" pitchFamily="34" charset="-128"/>
                <a:cs typeface="Arial" pitchFamily="34" charset="0"/>
              </a:rPr>
              <a:pPr fontAlgn="base">
                <a:spcBef>
                  <a:spcPct val="0"/>
                </a:spcBef>
                <a:spcAft>
                  <a:spcPct val="0"/>
                </a:spcAft>
              </a:pPr>
              <a:t>10</a:t>
            </a:fld>
            <a:endParaRPr lang="en-US" altLang="en-US" smtClean="0">
              <a:solidFill>
                <a:prstClr val="black"/>
              </a:solidFill>
              <a:ea typeface="ＭＳ Ｐゴシック" pitchFamily="34" charset="-128"/>
              <a:cs typeface="Arial" pitchFamily="34" charset="0"/>
            </a:endParaRPr>
          </a:p>
        </p:txBody>
      </p:sp>
      <p:sp>
        <p:nvSpPr>
          <p:cNvPr id="8" name="TextBox 7"/>
          <p:cNvSpPr txBox="1"/>
          <p:nvPr/>
        </p:nvSpPr>
        <p:spPr>
          <a:xfrm>
            <a:off x="457200" y="1296988"/>
            <a:ext cx="8229600" cy="1065212"/>
          </a:xfrm>
          <a:prstGeom prst="rect">
            <a:avLst/>
          </a:prstGeom>
          <a:solidFill>
            <a:schemeClr val="bg1"/>
          </a:solidFill>
          <a:ln w="3175">
            <a:solidFill>
              <a:schemeClr val="bg1">
                <a:lumMod val="75000"/>
              </a:schemeClr>
            </a:solidFill>
          </a:ln>
        </p:spPr>
        <p:txBody>
          <a:bodyPr lIns="274320" tIns="91440" bIns="91440" anchor="ctr"/>
          <a:lstStyle/>
          <a:p>
            <a:pPr marL="0" lvl="2" fontAlgn="base">
              <a:spcBef>
                <a:spcPts val="600"/>
              </a:spcBef>
              <a:spcAft>
                <a:spcPct val="0"/>
              </a:spcAft>
              <a:defRPr/>
            </a:pPr>
            <a:r>
              <a:rPr lang="en-IN" sz="2000" b="1" dirty="0">
                <a:solidFill>
                  <a:prstClr val="black"/>
                </a:solidFill>
                <a:cs typeface="Arial" pitchFamily="34" charset="0"/>
              </a:rPr>
              <a:t>PQDT</a:t>
            </a:r>
            <a:r>
              <a:rPr lang="ru-RU" sz="2000" b="1" dirty="0">
                <a:solidFill>
                  <a:prstClr val="black"/>
                </a:solidFill>
                <a:cs typeface="Arial" pitchFamily="34" charset="0"/>
              </a:rPr>
              <a:t> – </a:t>
            </a:r>
            <a:r>
              <a:rPr lang="ru-RU" sz="2000" b="1" dirty="0" err="1" smtClean="0">
                <a:solidFill>
                  <a:prstClr val="black"/>
                </a:solidFill>
                <a:cs typeface="Arial" pitchFamily="34" charset="0"/>
              </a:rPr>
              <a:t>мультидисциплинарный</a:t>
            </a:r>
            <a:r>
              <a:rPr lang="ru-RU" sz="2000" b="1" dirty="0" smtClean="0">
                <a:solidFill>
                  <a:prstClr val="black"/>
                </a:solidFill>
                <a:cs typeface="Arial" pitchFamily="34" charset="0"/>
              </a:rPr>
              <a:t> </a:t>
            </a:r>
            <a:r>
              <a:rPr lang="ru-RU" sz="2000" b="1" dirty="0" smtClean="0">
                <a:solidFill>
                  <a:prstClr val="black"/>
                </a:solidFill>
                <a:cs typeface="Arial" pitchFamily="34" charset="0"/>
              </a:rPr>
              <a:t>ресурс</a:t>
            </a:r>
            <a:endParaRPr lang="en-IN" sz="2000" b="1" dirty="0">
              <a:solidFill>
                <a:prstClr val="black"/>
              </a:solidFill>
              <a:cs typeface="Arial" pitchFamily="34" charset="0"/>
            </a:endParaRPr>
          </a:p>
        </p:txBody>
      </p:sp>
      <p:sp>
        <p:nvSpPr>
          <p:cNvPr id="9" name="TextBox 8"/>
          <p:cNvSpPr txBox="1"/>
          <p:nvPr/>
        </p:nvSpPr>
        <p:spPr>
          <a:xfrm>
            <a:off x="460375" y="1296988"/>
            <a:ext cx="44450" cy="1063625"/>
          </a:xfrm>
          <a:prstGeom prst="rect">
            <a:avLst/>
          </a:prstGeom>
          <a:solidFill>
            <a:schemeClr val="accent3"/>
          </a:solidFill>
          <a:ln w="3175">
            <a:solidFill>
              <a:schemeClr val="accent3"/>
            </a:solidFill>
          </a:ln>
        </p:spPr>
        <p:txBody>
          <a:bodyPr lIns="182880" tIns="91440" bIns="91440" anchor="ctr"/>
          <a:lstStyle/>
          <a:p>
            <a:pPr fontAlgn="base">
              <a:spcBef>
                <a:spcPct val="0"/>
              </a:spcBef>
              <a:spcAft>
                <a:spcPct val="0"/>
              </a:spcAft>
              <a:defRPr/>
            </a:pPr>
            <a:endParaRPr lang="en-US" sz="2000" dirty="0">
              <a:solidFill>
                <a:prstClr val="black"/>
              </a:solidFill>
              <a:cs typeface="Arial" pitchFamily="34" charset="0"/>
            </a:endParaRPr>
          </a:p>
        </p:txBody>
      </p:sp>
      <p:sp>
        <p:nvSpPr>
          <p:cNvPr id="11" name="TextBox 10"/>
          <p:cNvSpPr txBox="1"/>
          <p:nvPr/>
        </p:nvSpPr>
        <p:spPr>
          <a:xfrm>
            <a:off x="457200" y="2463800"/>
            <a:ext cx="8239343" cy="4013200"/>
          </a:xfrm>
          <a:prstGeom prst="rect">
            <a:avLst/>
          </a:prstGeom>
          <a:solidFill>
            <a:schemeClr val="bg1"/>
          </a:solidFill>
          <a:ln w="3175">
            <a:solidFill>
              <a:schemeClr val="bg1">
                <a:lumMod val="75000"/>
              </a:schemeClr>
            </a:solidFill>
          </a:ln>
        </p:spPr>
        <p:txBody>
          <a:bodyPr lIns="182880" tIns="91440" bIns="91440" numCol="4" spcCol="182880" anchor="ctr"/>
          <a:lstStyle/>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Communication</a:t>
            </a:r>
            <a:r>
              <a:rPr lang="en-IN" sz="1600" dirty="0">
                <a:solidFill>
                  <a:prstClr val="black"/>
                </a:solidFill>
                <a:cs typeface="Arial" pitchFamily="34" charset="0"/>
              </a:rPr>
              <a:t>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Art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Medicine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Education</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Linguistics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Literature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Philosophy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Religion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Theology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Engineering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Sociology</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Media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Administration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Computing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Physics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Business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Sports Science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Film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Mediation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Anthropology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Law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PR Nanotechnology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Geology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History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Economics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Political Science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IT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Agriculture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Biology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Biophysics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Earth Science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Women’s Studies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Health Sciences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Chemistry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Pure Sciences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Architecture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Engineering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Psychology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Language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Poetry</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Climatology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Materials Science </a:t>
            </a:r>
          </a:p>
          <a:p>
            <a:pPr marL="228600" lvl="2" indent="-228600" fontAlgn="base">
              <a:spcBef>
                <a:spcPts val="600"/>
              </a:spcBef>
              <a:spcAft>
                <a:spcPct val="0"/>
              </a:spcAft>
              <a:buFont typeface="Arial" panose="020B0604020202020204" pitchFamily="34" charset="0"/>
              <a:buChar char="•"/>
              <a:defRPr/>
            </a:pPr>
            <a:r>
              <a:rPr lang="en-IN" sz="1600" b="1" dirty="0">
                <a:solidFill>
                  <a:prstClr val="black"/>
                </a:solidFill>
                <a:cs typeface="Arial" pitchFamily="34" charset="0"/>
              </a:rPr>
              <a:t>IP</a:t>
            </a:r>
          </a:p>
        </p:txBody>
      </p:sp>
      <p:sp>
        <p:nvSpPr>
          <p:cNvPr id="7" name="Isosceles Triangle 6"/>
          <p:cNvSpPr/>
          <p:nvPr/>
        </p:nvSpPr>
        <p:spPr>
          <a:xfrm rot="5400000">
            <a:off x="478632" y="1748631"/>
            <a:ext cx="215900" cy="163513"/>
          </a:xfrm>
          <a:prstGeom prst="triangle">
            <a:avLst/>
          </a:prstGeom>
          <a:solidFill>
            <a:schemeClr val="accent3"/>
          </a:solidFill>
        </p:spPr>
        <p:txBody>
          <a:bodyPr anchor="ctr"/>
          <a:lstStyle/>
          <a:p>
            <a:pPr algn="ctr" fontAlgn="base">
              <a:spcBef>
                <a:spcPct val="0"/>
              </a:spcBef>
              <a:spcAft>
                <a:spcPct val="0"/>
              </a:spcAft>
              <a:defRPr/>
            </a:pPr>
            <a:endParaRPr lang="en-IN" sz="1400" dirty="0" err="1">
              <a:solidFill>
                <a:prstClr val="white"/>
              </a:solidFill>
              <a:cs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solidFill>
                  <a:srgbClr val="C00000"/>
                </a:solidFill>
                <a:cs typeface="Arial" pitchFamily="34" charset="0"/>
              </a:rPr>
              <a:t>PQDT </a:t>
            </a:r>
            <a:r>
              <a:rPr lang="ru-RU" b="1" dirty="0" smtClean="0">
                <a:solidFill>
                  <a:srgbClr val="C00000"/>
                </a:solidFill>
                <a:cs typeface="Arial" pitchFamily="34" charset="0"/>
              </a:rPr>
              <a:t> - распределение работ по тематике</a:t>
            </a:r>
            <a:endParaRPr lang="en-US" b="1" dirty="0">
              <a:solidFill>
                <a:srgbClr val="C00000"/>
              </a:solidFill>
            </a:endParaRPr>
          </a:p>
        </p:txBody>
      </p:sp>
      <p:pic>
        <p:nvPicPr>
          <p:cNvPr id="3" name="Grafik 2"/>
          <p:cNvPicPr>
            <a:picLocks noChangeAspect="1"/>
          </p:cNvPicPr>
          <p:nvPr/>
        </p:nvPicPr>
        <p:blipFill>
          <a:blip r:embed="rId3"/>
          <a:stretch>
            <a:fillRect/>
          </a:stretch>
        </p:blipFill>
        <p:spPr>
          <a:xfrm>
            <a:off x="457200" y="1276896"/>
            <a:ext cx="7913294" cy="4974767"/>
          </a:xfrm>
          <a:prstGeom prst="rect">
            <a:avLst/>
          </a:prstGeom>
        </p:spPr>
      </p:pic>
    </p:spTree>
    <p:extLst>
      <p:ext uri="{BB962C8B-B14F-4D97-AF65-F5344CB8AC3E}">
        <p14:creationId xmlns="" xmlns:p14="http://schemas.microsoft.com/office/powerpoint/2010/main" val="17298328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solidFill>
                  <a:srgbClr val="C00000"/>
                </a:solidFill>
              </a:rPr>
              <a:t>PQDT </a:t>
            </a:r>
            <a:r>
              <a:rPr lang="ru-RU" b="1" dirty="0" smtClean="0">
                <a:solidFill>
                  <a:srgbClr val="C00000"/>
                </a:solidFill>
              </a:rPr>
              <a:t>– статистика загрузок по тематике </a:t>
            </a:r>
            <a:r>
              <a:rPr lang="en-GB" b="1" dirty="0" smtClean="0">
                <a:solidFill>
                  <a:srgbClr val="C00000"/>
                </a:solidFill>
              </a:rPr>
              <a:t> (2014 – 2015)</a:t>
            </a:r>
            <a:endParaRPr lang="en-US" b="1" dirty="0">
              <a:solidFill>
                <a:srgbClr val="C00000"/>
              </a:solidFill>
            </a:endParaRPr>
          </a:p>
        </p:txBody>
      </p:sp>
      <p:sp>
        <p:nvSpPr>
          <p:cNvPr id="5" name="Содержимое 4"/>
          <p:cNvSpPr>
            <a:spLocks noGrp="1"/>
          </p:cNvSpPr>
          <p:nvPr>
            <p:ph idx="1"/>
          </p:nvPr>
        </p:nvSpPr>
        <p:spPr/>
        <p:txBody>
          <a:bodyPr/>
          <a:lstStyle/>
          <a:p>
            <a:endParaRPr lang="ru-RU"/>
          </a:p>
        </p:txBody>
      </p:sp>
      <p:pic>
        <p:nvPicPr>
          <p:cNvPr id="3" name="Grafik 2"/>
          <p:cNvPicPr>
            <a:picLocks noChangeAspect="1"/>
          </p:cNvPicPr>
          <p:nvPr/>
        </p:nvPicPr>
        <p:blipFill>
          <a:blip r:embed="rId3"/>
          <a:stretch>
            <a:fillRect/>
          </a:stretch>
        </p:blipFill>
        <p:spPr>
          <a:xfrm>
            <a:off x="584893" y="1417639"/>
            <a:ext cx="7456054" cy="5023539"/>
          </a:xfrm>
          <a:prstGeom prst="rect">
            <a:avLst/>
          </a:prstGeom>
        </p:spPr>
      </p:pic>
    </p:spTree>
    <p:extLst>
      <p:ext uri="{BB962C8B-B14F-4D97-AF65-F5344CB8AC3E}">
        <p14:creationId xmlns="" xmlns:p14="http://schemas.microsoft.com/office/powerpoint/2010/main" val="424593995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b="1" dirty="0" smtClean="0">
                <a:solidFill>
                  <a:srgbClr val="C00000"/>
                </a:solidFill>
              </a:rPr>
              <a:t>What is a Dissertation / Thesis? </a:t>
            </a:r>
            <a:endParaRPr lang="en-GB" b="1" noProof="0" dirty="0">
              <a:solidFill>
                <a:srgbClr val="C00000"/>
              </a:solidFill>
            </a:endParaRPr>
          </a:p>
        </p:txBody>
      </p:sp>
      <p:sp>
        <p:nvSpPr>
          <p:cNvPr id="3" name="Inhaltsplatzhalter 2"/>
          <p:cNvSpPr>
            <a:spLocks noGrp="1"/>
          </p:cNvSpPr>
          <p:nvPr>
            <p:ph idx="1"/>
          </p:nvPr>
        </p:nvSpPr>
        <p:spPr>
          <a:xfrm>
            <a:off x="457200" y="1242391"/>
            <a:ext cx="8229600" cy="4210650"/>
          </a:xfrm>
        </p:spPr>
        <p:txBody>
          <a:bodyPr/>
          <a:lstStyle/>
          <a:p>
            <a:r>
              <a:rPr lang="ru-RU" dirty="0" smtClean="0"/>
              <a:t>Защищенная  ученым или аспирантом научная работа, представленная на соискание ученой степени, в которой представлены результаты научного исследования и  выводы автора.</a:t>
            </a:r>
            <a:endParaRPr lang="en-US" dirty="0" smtClean="0"/>
          </a:p>
          <a:p>
            <a:endParaRPr lang="en-GB" noProof="0" dirty="0"/>
          </a:p>
        </p:txBody>
      </p:sp>
      <p:pic>
        <p:nvPicPr>
          <p:cNvPr id="4" name="Picture 2" descr="http://images.wisegeek.com/man-in-library-looking-over-stacks-of-books.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415964" y="2932043"/>
            <a:ext cx="3945079" cy="374705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219228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ru-RU" sz="2800" b="1" dirty="0" smtClean="0">
                <a:solidFill>
                  <a:srgbClr val="C00000"/>
                </a:solidFill>
              </a:rPr>
              <a:t>Используется американская терминология:</a:t>
            </a:r>
            <a:br>
              <a:rPr lang="ru-RU" sz="2800" b="1" dirty="0" smtClean="0">
                <a:solidFill>
                  <a:srgbClr val="C00000"/>
                </a:solidFill>
              </a:rPr>
            </a:br>
            <a:endParaRPr lang="en-GB" sz="2800" b="1" noProof="0" dirty="0">
              <a:solidFill>
                <a:srgbClr val="C00000"/>
              </a:solidFill>
            </a:endParaRPr>
          </a:p>
        </p:txBody>
      </p:sp>
      <p:sp>
        <p:nvSpPr>
          <p:cNvPr id="3" name="Inhaltsplatzhalter 2"/>
          <p:cNvSpPr>
            <a:spLocks noGrp="1"/>
          </p:cNvSpPr>
          <p:nvPr>
            <p:ph idx="1"/>
          </p:nvPr>
        </p:nvSpPr>
        <p:spPr/>
        <p:txBody>
          <a:bodyPr/>
          <a:lstStyle/>
          <a:p>
            <a:pPr>
              <a:spcBef>
                <a:spcPct val="0"/>
              </a:spcBef>
              <a:buFont typeface="Wingdings" pitchFamily="2" charset="2"/>
              <a:buChar char="§"/>
              <a:defRPr/>
            </a:pPr>
            <a:endParaRPr lang="en-US" b="1" dirty="0" smtClean="0"/>
          </a:p>
          <a:p>
            <a:pPr>
              <a:spcBef>
                <a:spcPct val="0"/>
              </a:spcBef>
              <a:buNone/>
              <a:defRPr/>
            </a:pPr>
            <a:r>
              <a:rPr lang="en-US" sz="2400" b="1" dirty="0" smtClean="0">
                <a:solidFill>
                  <a:srgbClr val="C00000"/>
                </a:solidFill>
              </a:rPr>
              <a:t>Dissertation</a:t>
            </a:r>
            <a:r>
              <a:rPr lang="en-US" sz="2400" b="1" dirty="0" smtClean="0"/>
              <a:t> = </a:t>
            </a:r>
            <a:r>
              <a:rPr lang="en-US" sz="2400" b="1" dirty="0" smtClean="0">
                <a:solidFill>
                  <a:srgbClr val="C00000"/>
                </a:solidFill>
              </a:rPr>
              <a:t>Ph.D. Dissertation</a:t>
            </a:r>
          </a:p>
          <a:p>
            <a:pPr indent="0">
              <a:spcBef>
                <a:spcPct val="0"/>
              </a:spcBef>
              <a:buNone/>
              <a:defRPr/>
            </a:pPr>
            <a:r>
              <a:rPr lang="en-US" sz="2400" i="1" dirty="0" smtClean="0"/>
              <a:t>A treatise (thesis) written by a candidate is a requirement for a Ph.D. (doctorate)</a:t>
            </a:r>
          </a:p>
          <a:p>
            <a:pPr>
              <a:spcBef>
                <a:spcPct val="0"/>
              </a:spcBef>
              <a:buFont typeface="Wingdings" pitchFamily="2" charset="2"/>
              <a:buChar char="§"/>
              <a:defRPr/>
            </a:pPr>
            <a:r>
              <a:rPr lang="en-US" sz="2400" dirty="0" smtClean="0"/>
              <a:t>Features the results of extended research (up to 6+ years) </a:t>
            </a:r>
          </a:p>
          <a:p>
            <a:pPr>
              <a:spcBef>
                <a:spcPct val="0"/>
              </a:spcBef>
              <a:buFont typeface="Wingdings" pitchFamily="2" charset="2"/>
              <a:buChar char="§"/>
              <a:defRPr/>
            </a:pPr>
            <a:r>
              <a:rPr lang="en-US" sz="2400" dirty="0" smtClean="0"/>
              <a:t>Requires an original and substantial contribution to knowledge in the field of study</a:t>
            </a:r>
          </a:p>
          <a:p>
            <a:pPr>
              <a:spcBef>
                <a:spcPct val="0"/>
              </a:spcBef>
              <a:buNone/>
              <a:defRPr/>
            </a:pPr>
            <a:r>
              <a:rPr lang="en-AU" sz="2400" b="1" dirty="0" smtClean="0">
                <a:solidFill>
                  <a:srgbClr val="C00000"/>
                </a:solidFill>
              </a:rPr>
              <a:t>Thesis</a:t>
            </a:r>
          </a:p>
          <a:p>
            <a:pPr>
              <a:spcBef>
                <a:spcPct val="0"/>
              </a:spcBef>
              <a:buFont typeface="Wingdings" pitchFamily="2" charset="2"/>
              <a:buChar char="§"/>
              <a:defRPr/>
            </a:pPr>
            <a:r>
              <a:rPr lang="en-AU" sz="2400" dirty="0" smtClean="0"/>
              <a:t>a substantial paper submitted for a </a:t>
            </a:r>
            <a:r>
              <a:rPr lang="en-AU" sz="2400" b="1" i="1" u="sng" dirty="0" smtClean="0">
                <a:solidFill>
                  <a:srgbClr val="C00000"/>
                </a:solidFill>
              </a:rPr>
              <a:t>masters degree</a:t>
            </a:r>
            <a:endParaRPr lang="en-GB" sz="2400" b="1" noProof="0" dirty="0">
              <a:solidFill>
                <a:srgbClr val="C00000"/>
              </a:solidFill>
            </a:endParaRPr>
          </a:p>
        </p:txBody>
      </p:sp>
    </p:spTree>
    <p:extLst>
      <p:ext uri="{BB962C8B-B14F-4D97-AF65-F5344CB8AC3E}">
        <p14:creationId xmlns="" xmlns:p14="http://schemas.microsoft.com/office/powerpoint/2010/main" val="40219228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8130" name="Title 6"/>
          <p:cNvSpPr>
            <a:spLocks noGrp="1"/>
          </p:cNvSpPr>
          <p:nvPr>
            <p:ph type="title"/>
          </p:nvPr>
        </p:nvSpPr>
        <p:spPr>
          <a:xfrm>
            <a:off x="144063" y="0"/>
            <a:ext cx="8754277" cy="852488"/>
          </a:xfrm>
        </p:spPr>
        <p:txBody>
          <a:bodyPr>
            <a:noAutofit/>
          </a:bodyPr>
          <a:lstStyle/>
          <a:p>
            <a:r>
              <a:rPr lang="ru-RU" sz="2800" b="1" dirty="0" smtClean="0"/>
              <a:t>Спрос на БД</a:t>
            </a:r>
            <a:r>
              <a:rPr lang="en-US" sz="2800" b="1" dirty="0" smtClean="0"/>
              <a:t> Dissertations and Theses </a:t>
            </a:r>
            <a:r>
              <a:rPr lang="ru-RU" sz="2800" b="1" dirty="0" smtClean="0"/>
              <a:t>за 25 лет</a:t>
            </a:r>
            <a:endParaRPr lang="en-US" sz="2800" b="1" dirty="0" smtClean="0"/>
          </a:p>
        </p:txBody>
      </p:sp>
      <p:sp>
        <p:nvSpPr>
          <p:cNvPr id="1328131" name="Date Placeholder 1"/>
          <p:cNvSpPr>
            <a:spLocks noGrp="1"/>
          </p:cNvSpPr>
          <p:nvPr>
            <p:ph type="dt" sz="quarter" idx="10"/>
          </p:nvPr>
        </p:nvSpPr>
        <p:spPr bwMode="auto">
          <a:noFill/>
          <a:ln>
            <a:miter lim="800000"/>
            <a:headEnd/>
            <a:tailEnd/>
          </a:ln>
        </p:spPr>
        <p:txBody>
          <a:bodyPr/>
          <a:lstStyle/>
          <a:p>
            <a:fld id="{E6ED3729-647D-43B4-B24A-A6F404F39863}" type="datetime1">
              <a:rPr lang="en-US" smtClean="0">
                <a:solidFill>
                  <a:srgbClr val="000000"/>
                </a:solidFill>
              </a:rPr>
              <a:pPr/>
              <a:t>12/7/2016</a:t>
            </a:fld>
            <a:endParaRPr lang="en-US" smtClean="0">
              <a:solidFill>
                <a:srgbClr val="000000"/>
              </a:solidFill>
            </a:endParaRPr>
          </a:p>
        </p:txBody>
      </p:sp>
      <p:sp>
        <p:nvSpPr>
          <p:cNvPr id="1328132" name="Footer Placeholder 2"/>
          <p:cNvSpPr>
            <a:spLocks noGrp="1"/>
          </p:cNvSpPr>
          <p:nvPr>
            <p:ph type="ftr" sz="quarter" idx="11"/>
          </p:nvPr>
        </p:nvSpPr>
        <p:spPr bwMode="auto">
          <a:noFill/>
          <a:ln>
            <a:miter lim="800000"/>
            <a:headEnd/>
            <a:tailEnd/>
          </a:ln>
        </p:spPr>
        <p:txBody>
          <a:bodyPr/>
          <a:lstStyle/>
          <a:p>
            <a:endParaRPr lang="en-US" smtClean="0">
              <a:solidFill>
                <a:srgbClr val="000000"/>
              </a:solidFill>
            </a:endParaRPr>
          </a:p>
        </p:txBody>
      </p:sp>
      <p:sp>
        <p:nvSpPr>
          <p:cNvPr id="1328133" name="Slide Number Placeholder 3"/>
          <p:cNvSpPr>
            <a:spLocks noGrp="1"/>
          </p:cNvSpPr>
          <p:nvPr>
            <p:ph type="sldNum" sz="quarter" idx="12"/>
          </p:nvPr>
        </p:nvSpPr>
        <p:spPr bwMode="auto">
          <a:noFill/>
          <a:ln>
            <a:miter lim="800000"/>
            <a:headEnd/>
            <a:tailEnd/>
          </a:ln>
        </p:spPr>
        <p:txBody>
          <a:bodyPr/>
          <a:lstStyle/>
          <a:p>
            <a:fld id="{E56B1F3D-D3E3-4392-9618-44AA35CAF757}" type="slidenum">
              <a:rPr lang="en-US" smtClean="0">
                <a:solidFill>
                  <a:srgbClr val="000000"/>
                </a:solidFill>
              </a:rPr>
              <a:pPr/>
              <a:t>15</a:t>
            </a:fld>
            <a:endParaRPr lang="en-US" smtClean="0">
              <a:solidFill>
                <a:srgbClr val="000000"/>
              </a:solidFill>
            </a:endParaRPr>
          </a:p>
        </p:txBody>
      </p:sp>
      <p:graphicFrame>
        <p:nvGraphicFramePr>
          <p:cNvPr id="10" name="Chart 9"/>
          <p:cNvGraphicFramePr>
            <a:graphicFrameLocks/>
          </p:cNvGraphicFramePr>
          <p:nvPr/>
        </p:nvGraphicFramePr>
        <p:xfrm>
          <a:off x="1154747" y="1310184"/>
          <a:ext cx="3282287" cy="21188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nvGraphicFramePr>
        <p:xfrm>
          <a:off x="144064" y="1187355"/>
          <a:ext cx="8754277" cy="539142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76850" y="1301750"/>
            <a:ext cx="3409950" cy="4010025"/>
          </a:xfrm>
          <a:prstGeom prst="rect">
            <a:avLst/>
          </a:prstGeom>
          <a:solidFill>
            <a:schemeClr val="bg1"/>
          </a:solidFill>
          <a:ln w="3175">
            <a:solidFill>
              <a:schemeClr val="bg1">
                <a:lumMod val="75000"/>
              </a:schemeClr>
            </a:solidFill>
          </a:ln>
        </p:spPr>
        <p:txBody>
          <a:bodyPr lIns="274320" tIns="91440" bIns="91440" anchor="ctr"/>
          <a:lstStyle/>
          <a:p>
            <a:pPr marL="0" lvl="2" fontAlgn="base">
              <a:spcBef>
                <a:spcPts val="600"/>
              </a:spcBef>
              <a:spcAft>
                <a:spcPct val="0"/>
              </a:spcAft>
              <a:defRPr/>
            </a:pPr>
            <a:endParaRPr lang="en-IN" sz="1400" dirty="0">
              <a:solidFill>
                <a:prstClr val="black"/>
              </a:solidFill>
              <a:cs typeface="Arial" pitchFamily="34" charset="0"/>
            </a:endParaRPr>
          </a:p>
        </p:txBody>
      </p:sp>
      <p:pic>
        <p:nvPicPr>
          <p:cNvPr id="63491" name="Picture 16"/>
          <p:cNvPicPr>
            <a:picLocks noChangeAspect="1"/>
          </p:cNvPicPr>
          <p:nvPr/>
        </p:nvPicPr>
        <p:blipFill>
          <a:blip r:embed="rId2"/>
          <a:srcRect r="2675" b="2412"/>
          <a:stretch>
            <a:fillRect/>
          </a:stretch>
        </p:blipFill>
        <p:spPr bwMode="auto">
          <a:xfrm>
            <a:off x="5276850" y="1735137"/>
            <a:ext cx="3317875" cy="3922713"/>
          </a:xfrm>
          <a:prstGeom prst="rect">
            <a:avLst/>
          </a:prstGeom>
          <a:noFill/>
          <a:ln w="9525">
            <a:noFill/>
            <a:miter lim="800000"/>
            <a:headEnd/>
            <a:tailEnd/>
          </a:ln>
        </p:spPr>
      </p:pic>
      <p:sp>
        <p:nvSpPr>
          <p:cNvPr id="20484" name="Title 1"/>
          <p:cNvSpPr>
            <a:spLocks noGrp="1"/>
          </p:cNvSpPr>
          <p:nvPr>
            <p:ph type="title"/>
          </p:nvPr>
        </p:nvSpPr>
        <p:spPr>
          <a:xfrm>
            <a:off x="457200" y="274638"/>
            <a:ext cx="6869113" cy="1143000"/>
          </a:xfrm>
        </p:spPr>
        <p:txBody>
          <a:bodyPr>
            <a:normAutofit/>
          </a:bodyPr>
          <a:lstStyle/>
          <a:p>
            <a:pPr>
              <a:defRPr/>
            </a:pPr>
            <a:r>
              <a:rPr lang="ru-RU" altLang="ko-KR" sz="2800" b="1" dirty="0" smtClean="0">
                <a:solidFill>
                  <a:srgbClr val="C00000"/>
                </a:solidFill>
              </a:rPr>
              <a:t>Значимость диссертаций для ученых</a:t>
            </a:r>
            <a:endParaRPr lang="en-IN" altLang="en-US" sz="2800" b="1" dirty="0" smtClean="0">
              <a:solidFill>
                <a:srgbClr val="C00000"/>
              </a:solidFill>
            </a:endParaRPr>
          </a:p>
        </p:txBody>
      </p:sp>
      <p:sp>
        <p:nvSpPr>
          <p:cNvPr id="63493" name="Slide Number Placeholder 2"/>
          <p:cNvSpPr>
            <a:spLocks noGrp="1"/>
          </p:cNvSpPr>
          <p:nvPr>
            <p:ph type="sldNum" sz="quarter" idx="4294967295"/>
          </p:nvPr>
        </p:nvSpPr>
        <p:spPr bwMode="auto">
          <a:xfrm>
            <a:off x="6865938" y="6592888"/>
            <a:ext cx="2133600" cy="255587"/>
          </a:xfrm>
          <a:prstGeom prst="rect">
            <a:avLst/>
          </a:prstGeom>
          <a:noFill/>
          <a:ln>
            <a:miter lim="800000"/>
            <a:headEnd/>
            <a:tailEnd/>
          </a:ln>
        </p:spPr>
        <p:txBody>
          <a:bodyPr/>
          <a:lstStyle/>
          <a:p>
            <a:pPr fontAlgn="base">
              <a:spcBef>
                <a:spcPct val="0"/>
              </a:spcBef>
              <a:spcAft>
                <a:spcPct val="0"/>
              </a:spcAft>
            </a:pPr>
            <a:fld id="{EB8AB20E-6F3F-4AB6-8DDC-FE8E07BE97F9}" type="slidenum">
              <a:rPr lang="en-US" altLang="en-US" smtClean="0">
                <a:solidFill>
                  <a:prstClr val="black"/>
                </a:solidFill>
                <a:ea typeface="ＭＳ Ｐゴシック" pitchFamily="34" charset="-128"/>
                <a:cs typeface="Arial" pitchFamily="34" charset="0"/>
              </a:rPr>
              <a:pPr fontAlgn="base">
                <a:spcBef>
                  <a:spcPct val="0"/>
                </a:spcBef>
                <a:spcAft>
                  <a:spcPct val="0"/>
                </a:spcAft>
              </a:pPr>
              <a:t>16</a:t>
            </a:fld>
            <a:endParaRPr lang="en-US" altLang="en-US" smtClean="0">
              <a:solidFill>
                <a:prstClr val="black"/>
              </a:solidFill>
              <a:ea typeface="ＭＳ Ｐゴシック" pitchFamily="34" charset="-128"/>
              <a:cs typeface="Arial" pitchFamily="34" charset="0"/>
            </a:endParaRPr>
          </a:p>
        </p:txBody>
      </p:sp>
      <p:sp>
        <p:nvSpPr>
          <p:cNvPr id="6" name="TextBox 5"/>
          <p:cNvSpPr txBox="1"/>
          <p:nvPr/>
        </p:nvSpPr>
        <p:spPr>
          <a:xfrm>
            <a:off x="460375" y="1735137"/>
            <a:ext cx="4729163" cy="1922462"/>
          </a:xfrm>
          <a:prstGeom prst="rect">
            <a:avLst/>
          </a:prstGeom>
          <a:solidFill>
            <a:schemeClr val="bg1"/>
          </a:solidFill>
          <a:ln w="3175">
            <a:solidFill>
              <a:schemeClr val="bg1">
                <a:lumMod val="75000"/>
              </a:schemeClr>
            </a:solidFill>
          </a:ln>
        </p:spPr>
        <p:txBody>
          <a:bodyPr lIns="274320" tIns="91440" bIns="91440" anchor="ctr"/>
          <a:lstStyle/>
          <a:p>
            <a:pPr marL="0" lvl="2" fontAlgn="base">
              <a:spcBef>
                <a:spcPts val="600"/>
              </a:spcBef>
              <a:spcAft>
                <a:spcPct val="0"/>
              </a:spcAft>
              <a:defRPr/>
            </a:pPr>
            <a:r>
              <a:rPr lang="ru-RU" dirty="0">
                <a:solidFill>
                  <a:prstClr val="black"/>
                </a:solidFill>
                <a:cs typeface="Arial" pitchFamily="34" charset="0"/>
              </a:rPr>
              <a:t>Каждая диссертация -  </a:t>
            </a:r>
            <a:r>
              <a:rPr lang="ru-RU" b="1" dirty="0">
                <a:solidFill>
                  <a:prstClr val="black"/>
                </a:solidFill>
                <a:cs typeface="Arial" pitchFamily="34" charset="0"/>
              </a:rPr>
              <a:t>рецензированная научная работа</a:t>
            </a:r>
            <a:r>
              <a:rPr lang="ru-RU" dirty="0">
                <a:solidFill>
                  <a:prstClr val="black"/>
                </a:solidFill>
                <a:cs typeface="Arial" pitchFamily="34" charset="0"/>
              </a:rPr>
              <a:t>, результат комплексного и оригинального исследования. В определенных тематических областях диссертация может быть равнозначна </a:t>
            </a:r>
            <a:r>
              <a:rPr lang="ru-RU" b="1" dirty="0">
                <a:solidFill>
                  <a:prstClr val="black"/>
                </a:solidFill>
                <a:cs typeface="Arial" pitchFamily="34" charset="0"/>
              </a:rPr>
              <a:t>монографии</a:t>
            </a:r>
            <a:r>
              <a:rPr lang="ru-RU" sz="1600" dirty="0">
                <a:solidFill>
                  <a:prstClr val="black"/>
                </a:solidFill>
                <a:cs typeface="Arial" pitchFamily="34" charset="0"/>
              </a:rPr>
              <a:t>.</a:t>
            </a:r>
            <a:endParaRPr lang="en-IN" sz="1400" dirty="0">
              <a:solidFill>
                <a:prstClr val="black"/>
              </a:solidFill>
              <a:cs typeface="Arial" pitchFamily="34" charset="0"/>
            </a:endParaRPr>
          </a:p>
        </p:txBody>
      </p:sp>
      <p:sp>
        <p:nvSpPr>
          <p:cNvPr id="7" name="TextBox 6"/>
          <p:cNvSpPr txBox="1"/>
          <p:nvPr/>
        </p:nvSpPr>
        <p:spPr>
          <a:xfrm>
            <a:off x="460375" y="1296988"/>
            <a:ext cx="44450" cy="1919287"/>
          </a:xfrm>
          <a:prstGeom prst="rect">
            <a:avLst/>
          </a:prstGeom>
          <a:solidFill>
            <a:schemeClr val="accent3"/>
          </a:solidFill>
          <a:ln w="3175">
            <a:solidFill>
              <a:schemeClr val="accent3"/>
            </a:solidFill>
          </a:ln>
        </p:spPr>
        <p:txBody>
          <a:bodyPr lIns="182880" tIns="91440" bIns="91440" anchor="ctr"/>
          <a:lstStyle/>
          <a:p>
            <a:pPr fontAlgn="base">
              <a:spcBef>
                <a:spcPct val="0"/>
              </a:spcBef>
              <a:spcAft>
                <a:spcPct val="0"/>
              </a:spcAft>
              <a:defRPr/>
            </a:pPr>
            <a:endParaRPr lang="en-US" sz="2000" dirty="0">
              <a:solidFill>
                <a:prstClr val="black"/>
              </a:solidFill>
              <a:cs typeface="Arial" pitchFamily="34" charset="0"/>
            </a:endParaRPr>
          </a:p>
        </p:txBody>
      </p:sp>
      <p:sp>
        <p:nvSpPr>
          <p:cNvPr id="8" name="Isosceles Triangle 7"/>
          <p:cNvSpPr/>
          <p:nvPr/>
        </p:nvSpPr>
        <p:spPr>
          <a:xfrm rot="5400000">
            <a:off x="478632" y="2175668"/>
            <a:ext cx="215900" cy="163513"/>
          </a:xfrm>
          <a:prstGeom prst="triangle">
            <a:avLst/>
          </a:prstGeom>
          <a:solidFill>
            <a:schemeClr val="accent3"/>
          </a:solidFill>
        </p:spPr>
        <p:txBody>
          <a:bodyPr anchor="ctr"/>
          <a:lstStyle/>
          <a:p>
            <a:pPr algn="ctr" fontAlgn="base">
              <a:spcBef>
                <a:spcPct val="0"/>
              </a:spcBef>
              <a:spcAft>
                <a:spcPct val="0"/>
              </a:spcAft>
              <a:defRPr/>
            </a:pPr>
            <a:endParaRPr lang="en-IN" sz="1400" dirty="0" err="1">
              <a:solidFill>
                <a:prstClr val="white"/>
              </a:solidFill>
              <a:cs typeface="Arial" pitchFamily="34" charset="0"/>
            </a:endParaRPr>
          </a:p>
        </p:txBody>
      </p:sp>
      <p:sp>
        <p:nvSpPr>
          <p:cNvPr id="12" name="TextBox 11"/>
          <p:cNvSpPr txBox="1"/>
          <p:nvPr/>
        </p:nvSpPr>
        <p:spPr>
          <a:xfrm>
            <a:off x="457200" y="3657599"/>
            <a:ext cx="4729163" cy="2396359"/>
          </a:xfrm>
          <a:prstGeom prst="rect">
            <a:avLst/>
          </a:prstGeom>
          <a:solidFill>
            <a:schemeClr val="bg1"/>
          </a:solidFill>
          <a:ln w="3175">
            <a:solidFill>
              <a:schemeClr val="bg1">
                <a:lumMod val="75000"/>
              </a:schemeClr>
            </a:solidFill>
          </a:ln>
        </p:spPr>
        <p:txBody>
          <a:bodyPr lIns="274320" tIns="91440" bIns="91440" anchor="ctr"/>
          <a:lstStyle/>
          <a:p>
            <a:pPr marL="0" lvl="2" fontAlgn="base">
              <a:spcBef>
                <a:spcPts val="600"/>
              </a:spcBef>
              <a:spcAft>
                <a:spcPct val="0"/>
              </a:spcAft>
              <a:defRPr/>
            </a:pPr>
            <a:r>
              <a:rPr lang="ru-RU" dirty="0">
                <a:solidFill>
                  <a:prstClr val="black"/>
                </a:solidFill>
                <a:cs typeface="Arial" pitchFamily="34" charset="0"/>
              </a:rPr>
              <a:t>Новые тенденции и новые идеи в диссертации проходят апробацию и обсуждение (защиту) перед их внедрением в </a:t>
            </a:r>
            <a:r>
              <a:rPr lang="ru-RU" dirty="0" smtClean="0">
                <a:solidFill>
                  <a:prstClr val="black"/>
                </a:solidFill>
                <a:cs typeface="Arial" pitchFamily="34" charset="0"/>
              </a:rPr>
              <a:t>практику</a:t>
            </a:r>
            <a:r>
              <a:rPr lang="en-IN" dirty="0" smtClean="0">
                <a:solidFill>
                  <a:prstClr val="black"/>
                </a:solidFill>
                <a:cs typeface="Arial" pitchFamily="34" charset="0"/>
              </a:rPr>
              <a:t>. </a:t>
            </a:r>
            <a:r>
              <a:rPr lang="ru-RU" dirty="0" smtClean="0">
                <a:solidFill>
                  <a:prstClr val="black"/>
                </a:solidFill>
                <a:cs typeface="Arial" pitchFamily="34" charset="0"/>
              </a:rPr>
              <a:t>Поэтому </a:t>
            </a:r>
            <a:r>
              <a:rPr lang="ru-RU" dirty="0">
                <a:solidFill>
                  <a:prstClr val="black"/>
                </a:solidFill>
                <a:cs typeface="Arial" pitchFamily="34" charset="0"/>
              </a:rPr>
              <a:t>диссертации являются </a:t>
            </a:r>
            <a:r>
              <a:rPr lang="ru-RU" b="1" dirty="0">
                <a:solidFill>
                  <a:prstClr val="black"/>
                </a:solidFill>
                <a:cs typeface="Arial" pitchFamily="34" charset="0"/>
              </a:rPr>
              <a:t>источником новейших технологий и идей</a:t>
            </a:r>
            <a:r>
              <a:rPr lang="ru-RU" dirty="0">
                <a:solidFill>
                  <a:prstClr val="black"/>
                </a:solidFill>
                <a:cs typeface="Arial" pitchFamily="34" charset="0"/>
              </a:rPr>
              <a:t>.</a:t>
            </a:r>
            <a:endParaRPr lang="en-IN" dirty="0">
              <a:solidFill>
                <a:prstClr val="black"/>
              </a:solidFill>
              <a:cs typeface="Arial" pitchFamily="34" charset="0"/>
            </a:endParaRPr>
          </a:p>
        </p:txBody>
      </p:sp>
      <p:sp>
        <p:nvSpPr>
          <p:cNvPr id="13" name="TextBox 12"/>
          <p:cNvSpPr txBox="1"/>
          <p:nvPr/>
        </p:nvSpPr>
        <p:spPr>
          <a:xfrm>
            <a:off x="460375" y="3325813"/>
            <a:ext cx="44450" cy="1985962"/>
          </a:xfrm>
          <a:prstGeom prst="rect">
            <a:avLst/>
          </a:prstGeom>
          <a:solidFill>
            <a:schemeClr val="accent3"/>
          </a:solidFill>
          <a:ln w="3175">
            <a:solidFill>
              <a:schemeClr val="accent3"/>
            </a:solidFill>
          </a:ln>
        </p:spPr>
        <p:txBody>
          <a:bodyPr lIns="182880" tIns="91440" bIns="91440" anchor="ctr"/>
          <a:lstStyle/>
          <a:p>
            <a:pPr fontAlgn="base">
              <a:spcBef>
                <a:spcPct val="0"/>
              </a:spcBef>
              <a:spcAft>
                <a:spcPct val="0"/>
              </a:spcAft>
              <a:defRPr/>
            </a:pPr>
            <a:endParaRPr lang="en-US" sz="2000" dirty="0">
              <a:solidFill>
                <a:prstClr val="black"/>
              </a:solidFill>
              <a:cs typeface="Arial" pitchFamily="34" charset="0"/>
            </a:endParaRPr>
          </a:p>
        </p:txBody>
      </p:sp>
      <p:sp>
        <p:nvSpPr>
          <p:cNvPr id="14" name="Isosceles Triangle 13"/>
          <p:cNvSpPr/>
          <p:nvPr/>
        </p:nvSpPr>
        <p:spPr>
          <a:xfrm rot="5400000">
            <a:off x="478632" y="4237831"/>
            <a:ext cx="215900" cy="163513"/>
          </a:xfrm>
          <a:prstGeom prst="triangle">
            <a:avLst/>
          </a:prstGeom>
          <a:solidFill>
            <a:schemeClr val="accent3"/>
          </a:solidFill>
        </p:spPr>
        <p:txBody>
          <a:bodyPr anchor="ctr"/>
          <a:lstStyle/>
          <a:p>
            <a:pPr algn="ctr" fontAlgn="base">
              <a:spcBef>
                <a:spcPct val="0"/>
              </a:spcBef>
              <a:spcAft>
                <a:spcPct val="0"/>
              </a:spcAft>
              <a:defRPr/>
            </a:pPr>
            <a:endParaRPr lang="en-IN" sz="1400" dirty="0" err="1">
              <a:solidFill>
                <a:prstClr val="white"/>
              </a:solidFill>
              <a:cs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noChangeArrowheads="1"/>
          </p:cNvPicPr>
          <p:nvPr/>
        </p:nvPicPr>
        <p:blipFill>
          <a:blip r:embed="rId2"/>
          <a:srcRect l="31738" r="8154"/>
          <a:stretch>
            <a:fillRect/>
          </a:stretch>
        </p:blipFill>
        <p:spPr bwMode="auto">
          <a:xfrm>
            <a:off x="5340350" y="1347788"/>
            <a:ext cx="3302000" cy="3922712"/>
          </a:xfrm>
          <a:prstGeom prst="rect">
            <a:avLst/>
          </a:prstGeom>
          <a:noFill/>
          <a:ln w="9525">
            <a:noFill/>
            <a:miter lim="800000"/>
            <a:headEnd/>
            <a:tailEnd/>
          </a:ln>
        </p:spPr>
      </p:pic>
      <p:sp>
        <p:nvSpPr>
          <p:cNvPr id="8" name="TextBox 7"/>
          <p:cNvSpPr txBox="1"/>
          <p:nvPr/>
        </p:nvSpPr>
        <p:spPr>
          <a:xfrm>
            <a:off x="461963" y="1301750"/>
            <a:ext cx="4729162" cy="742950"/>
          </a:xfrm>
          <a:prstGeom prst="rect">
            <a:avLst/>
          </a:prstGeom>
          <a:solidFill>
            <a:schemeClr val="bg1"/>
          </a:solidFill>
          <a:ln w="3175">
            <a:solidFill>
              <a:schemeClr val="bg1">
                <a:lumMod val="75000"/>
              </a:schemeClr>
            </a:solidFill>
          </a:ln>
        </p:spPr>
        <p:txBody>
          <a:bodyPr lIns="274320" tIns="91440" bIns="91440" anchor="ctr"/>
          <a:lstStyle/>
          <a:p>
            <a:pPr marL="0" lvl="2" fontAlgn="base">
              <a:spcBef>
                <a:spcPts val="600"/>
              </a:spcBef>
              <a:spcAft>
                <a:spcPct val="0"/>
              </a:spcAft>
              <a:defRPr/>
            </a:pPr>
            <a:r>
              <a:rPr lang="ru-RU" sz="1400" b="1" dirty="0">
                <a:solidFill>
                  <a:prstClr val="black"/>
                </a:solidFill>
                <a:cs typeface="Arial" pitchFamily="34" charset="0"/>
              </a:rPr>
              <a:t>Идея для исследования</a:t>
            </a:r>
            <a:r>
              <a:rPr lang="en-IN" sz="1400" b="1" dirty="0">
                <a:solidFill>
                  <a:prstClr val="black"/>
                </a:solidFill>
                <a:cs typeface="Arial" pitchFamily="34" charset="0"/>
              </a:rPr>
              <a:t>:</a:t>
            </a:r>
            <a:r>
              <a:rPr lang="en-IN" sz="1400" dirty="0">
                <a:solidFill>
                  <a:prstClr val="black"/>
                </a:solidFill>
                <a:cs typeface="Arial" pitchFamily="34" charset="0"/>
              </a:rPr>
              <a:t> </a:t>
            </a:r>
            <a:r>
              <a:rPr lang="ru-RU" sz="1400" dirty="0">
                <a:solidFill>
                  <a:prstClr val="black"/>
                </a:solidFill>
                <a:cs typeface="Arial" pitchFamily="34" charset="0"/>
              </a:rPr>
              <a:t>Позволяет проверить, насколько изучена избранная тема</a:t>
            </a:r>
            <a:r>
              <a:rPr lang="en-IN" sz="1400" dirty="0">
                <a:solidFill>
                  <a:prstClr val="black"/>
                </a:solidFill>
                <a:cs typeface="Arial" pitchFamily="34" charset="0"/>
              </a:rPr>
              <a:t>? </a:t>
            </a:r>
            <a:r>
              <a:rPr lang="ru-RU" sz="1400" dirty="0">
                <a:solidFill>
                  <a:prstClr val="black"/>
                </a:solidFill>
                <a:cs typeface="Arial" pitchFamily="34" charset="0"/>
              </a:rPr>
              <a:t>Есть ли малоизученные области для новых исследований?</a:t>
            </a:r>
            <a:endParaRPr lang="en-IN" sz="1400" dirty="0">
              <a:solidFill>
                <a:prstClr val="black"/>
              </a:solidFill>
              <a:cs typeface="Arial" pitchFamily="34" charset="0"/>
            </a:endParaRPr>
          </a:p>
        </p:txBody>
      </p:sp>
      <p:sp>
        <p:nvSpPr>
          <p:cNvPr id="9" name="TextBox 8"/>
          <p:cNvSpPr txBox="1"/>
          <p:nvPr/>
        </p:nvSpPr>
        <p:spPr>
          <a:xfrm>
            <a:off x="465138" y="1301750"/>
            <a:ext cx="46037" cy="742950"/>
          </a:xfrm>
          <a:prstGeom prst="rect">
            <a:avLst/>
          </a:prstGeom>
          <a:solidFill>
            <a:schemeClr val="accent3"/>
          </a:solidFill>
          <a:ln w="3175">
            <a:solidFill>
              <a:schemeClr val="accent3"/>
            </a:solidFill>
          </a:ln>
        </p:spPr>
        <p:txBody>
          <a:bodyPr lIns="182880" tIns="91440" bIns="91440" anchor="ctr"/>
          <a:lstStyle/>
          <a:p>
            <a:pPr fontAlgn="base">
              <a:spcBef>
                <a:spcPct val="0"/>
              </a:spcBef>
              <a:spcAft>
                <a:spcPct val="0"/>
              </a:spcAft>
              <a:defRPr/>
            </a:pPr>
            <a:endParaRPr lang="en-US" dirty="0">
              <a:solidFill>
                <a:prstClr val="black"/>
              </a:solidFill>
              <a:cs typeface="Arial" pitchFamily="34" charset="0"/>
            </a:endParaRPr>
          </a:p>
        </p:txBody>
      </p:sp>
      <p:sp>
        <p:nvSpPr>
          <p:cNvPr id="12" name="TextBox 11"/>
          <p:cNvSpPr txBox="1"/>
          <p:nvPr/>
        </p:nvSpPr>
        <p:spPr>
          <a:xfrm>
            <a:off x="461963" y="2120900"/>
            <a:ext cx="4729162" cy="742950"/>
          </a:xfrm>
          <a:prstGeom prst="rect">
            <a:avLst/>
          </a:prstGeom>
          <a:solidFill>
            <a:schemeClr val="bg1"/>
          </a:solidFill>
          <a:ln w="3175">
            <a:solidFill>
              <a:schemeClr val="bg1">
                <a:lumMod val="75000"/>
              </a:schemeClr>
            </a:solidFill>
          </a:ln>
        </p:spPr>
        <p:txBody>
          <a:bodyPr lIns="274320" tIns="91440" bIns="91440" anchor="ctr"/>
          <a:lstStyle/>
          <a:p>
            <a:pPr marL="0" lvl="2" fontAlgn="base">
              <a:spcBef>
                <a:spcPts val="600"/>
              </a:spcBef>
              <a:spcAft>
                <a:spcPct val="0"/>
              </a:spcAft>
              <a:defRPr/>
            </a:pPr>
            <a:r>
              <a:rPr lang="ru-RU" sz="1400" b="1" dirty="0">
                <a:solidFill>
                  <a:prstClr val="black"/>
                </a:solidFill>
                <a:cs typeface="Arial" pitchFamily="34" charset="0"/>
              </a:rPr>
              <a:t>Обзор источников</a:t>
            </a:r>
            <a:r>
              <a:rPr lang="en-IN" sz="1400" b="1" dirty="0">
                <a:solidFill>
                  <a:prstClr val="black"/>
                </a:solidFill>
                <a:cs typeface="Arial" pitchFamily="34" charset="0"/>
              </a:rPr>
              <a:t>:</a:t>
            </a:r>
            <a:r>
              <a:rPr lang="en-IN" sz="1400" dirty="0">
                <a:solidFill>
                  <a:prstClr val="black"/>
                </a:solidFill>
                <a:cs typeface="Arial" pitchFamily="34" charset="0"/>
              </a:rPr>
              <a:t> </a:t>
            </a:r>
            <a:r>
              <a:rPr lang="ru-RU" sz="1400" dirty="0">
                <a:solidFill>
                  <a:prstClr val="black"/>
                </a:solidFill>
                <a:cs typeface="Arial" pitchFamily="34" charset="0"/>
              </a:rPr>
              <a:t>Диссертации включают обширный список литературы по теме исследования</a:t>
            </a:r>
            <a:endParaRPr lang="en-IN" sz="1400" dirty="0">
              <a:solidFill>
                <a:prstClr val="black"/>
              </a:solidFill>
              <a:cs typeface="Arial" pitchFamily="34" charset="0"/>
            </a:endParaRPr>
          </a:p>
        </p:txBody>
      </p:sp>
      <p:sp>
        <p:nvSpPr>
          <p:cNvPr id="13" name="TextBox 12"/>
          <p:cNvSpPr txBox="1"/>
          <p:nvPr/>
        </p:nvSpPr>
        <p:spPr>
          <a:xfrm>
            <a:off x="465138" y="2120900"/>
            <a:ext cx="46037" cy="741363"/>
          </a:xfrm>
          <a:prstGeom prst="rect">
            <a:avLst/>
          </a:prstGeom>
          <a:solidFill>
            <a:schemeClr val="accent3"/>
          </a:solidFill>
          <a:ln w="3175">
            <a:solidFill>
              <a:schemeClr val="accent3"/>
            </a:solidFill>
          </a:ln>
        </p:spPr>
        <p:txBody>
          <a:bodyPr lIns="182880" tIns="91440" bIns="91440" anchor="ctr"/>
          <a:lstStyle/>
          <a:p>
            <a:pPr fontAlgn="base">
              <a:spcBef>
                <a:spcPct val="0"/>
              </a:spcBef>
              <a:spcAft>
                <a:spcPct val="0"/>
              </a:spcAft>
              <a:defRPr/>
            </a:pPr>
            <a:endParaRPr lang="en-US" dirty="0">
              <a:solidFill>
                <a:prstClr val="black"/>
              </a:solidFill>
              <a:cs typeface="Arial" pitchFamily="34" charset="0"/>
            </a:endParaRPr>
          </a:p>
        </p:txBody>
      </p:sp>
      <p:sp>
        <p:nvSpPr>
          <p:cNvPr id="16" name="TextBox 15"/>
          <p:cNvSpPr txBox="1"/>
          <p:nvPr/>
        </p:nvSpPr>
        <p:spPr>
          <a:xfrm>
            <a:off x="461963" y="2938463"/>
            <a:ext cx="4729162" cy="742950"/>
          </a:xfrm>
          <a:prstGeom prst="rect">
            <a:avLst/>
          </a:prstGeom>
          <a:solidFill>
            <a:schemeClr val="bg1"/>
          </a:solidFill>
          <a:ln w="3175">
            <a:solidFill>
              <a:schemeClr val="bg1">
                <a:lumMod val="75000"/>
              </a:schemeClr>
            </a:solidFill>
          </a:ln>
        </p:spPr>
        <p:txBody>
          <a:bodyPr lIns="274320" tIns="91440" bIns="91440" anchor="ctr"/>
          <a:lstStyle/>
          <a:p>
            <a:pPr marL="0" lvl="2" fontAlgn="base">
              <a:spcBef>
                <a:spcPts val="600"/>
              </a:spcBef>
              <a:spcAft>
                <a:spcPct val="0"/>
              </a:spcAft>
              <a:defRPr/>
            </a:pPr>
            <a:r>
              <a:rPr lang="ru-RU" sz="1400" b="1" dirty="0">
                <a:solidFill>
                  <a:prstClr val="black"/>
                </a:solidFill>
                <a:cs typeface="Arial" pitchFamily="34" charset="0"/>
              </a:rPr>
              <a:t>Масштабность</a:t>
            </a:r>
            <a:r>
              <a:rPr lang="en-IN" sz="1400" b="1" dirty="0">
                <a:solidFill>
                  <a:prstClr val="black"/>
                </a:solidFill>
                <a:cs typeface="Arial" pitchFamily="34" charset="0"/>
              </a:rPr>
              <a:t>:</a:t>
            </a:r>
            <a:r>
              <a:rPr lang="en-IN" sz="1400" dirty="0">
                <a:solidFill>
                  <a:prstClr val="black"/>
                </a:solidFill>
                <a:cs typeface="Arial" pitchFamily="34" charset="0"/>
              </a:rPr>
              <a:t> </a:t>
            </a:r>
            <a:r>
              <a:rPr lang="ru-RU" sz="1400" dirty="0">
                <a:solidFill>
                  <a:prstClr val="black"/>
                </a:solidFill>
                <a:cs typeface="Arial" pitchFamily="34" charset="0"/>
              </a:rPr>
              <a:t>диссертации значительно объемнее и детальнее , чем журнальные статьи</a:t>
            </a:r>
            <a:endParaRPr lang="en-IN" sz="1400" dirty="0">
              <a:solidFill>
                <a:prstClr val="black"/>
              </a:solidFill>
              <a:cs typeface="Arial" pitchFamily="34" charset="0"/>
            </a:endParaRPr>
          </a:p>
        </p:txBody>
      </p:sp>
      <p:sp>
        <p:nvSpPr>
          <p:cNvPr id="17" name="TextBox 16"/>
          <p:cNvSpPr txBox="1"/>
          <p:nvPr/>
        </p:nvSpPr>
        <p:spPr>
          <a:xfrm>
            <a:off x="465138" y="2938463"/>
            <a:ext cx="46037" cy="741362"/>
          </a:xfrm>
          <a:prstGeom prst="rect">
            <a:avLst/>
          </a:prstGeom>
          <a:solidFill>
            <a:schemeClr val="accent3"/>
          </a:solidFill>
          <a:ln w="3175">
            <a:solidFill>
              <a:schemeClr val="accent3"/>
            </a:solidFill>
          </a:ln>
        </p:spPr>
        <p:txBody>
          <a:bodyPr lIns="182880" tIns="91440" bIns="91440" anchor="ctr"/>
          <a:lstStyle/>
          <a:p>
            <a:pPr fontAlgn="base">
              <a:spcBef>
                <a:spcPct val="0"/>
              </a:spcBef>
              <a:spcAft>
                <a:spcPct val="0"/>
              </a:spcAft>
              <a:defRPr/>
            </a:pPr>
            <a:endParaRPr lang="en-US" dirty="0">
              <a:solidFill>
                <a:prstClr val="black"/>
              </a:solidFill>
              <a:cs typeface="Arial" pitchFamily="34" charset="0"/>
            </a:endParaRPr>
          </a:p>
        </p:txBody>
      </p:sp>
      <p:sp>
        <p:nvSpPr>
          <p:cNvPr id="20" name="TextBox 19"/>
          <p:cNvSpPr txBox="1"/>
          <p:nvPr/>
        </p:nvSpPr>
        <p:spPr>
          <a:xfrm>
            <a:off x="461963" y="3757613"/>
            <a:ext cx="4729162" cy="742950"/>
          </a:xfrm>
          <a:prstGeom prst="rect">
            <a:avLst/>
          </a:prstGeom>
          <a:solidFill>
            <a:schemeClr val="bg1"/>
          </a:solidFill>
          <a:ln w="3175">
            <a:solidFill>
              <a:schemeClr val="bg1">
                <a:lumMod val="75000"/>
              </a:schemeClr>
            </a:solidFill>
          </a:ln>
        </p:spPr>
        <p:txBody>
          <a:bodyPr lIns="274320" tIns="91440" bIns="91440" anchor="ctr"/>
          <a:lstStyle/>
          <a:p>
            <a:pPr marL="0" lvl="2" fontAlgn="base">
              <a:spcBef>
                <a:spcPts val="600"/>
              </a:spcBef>
              <a:spcAft>
                <a:spcPct val="0"/>
              </a:spcAft>
              <a:defRPr/>
            </a:pPr>
            <a:r>
              <a:rPr lang="ru-RU" sz="1400" b="1" dirty="0">
                <a:solidFill>
                  <a:prstClr val="black"/>
                </a:solidFill>
                <a:cs typeface="Arial" pitchFamily="34" charset="0"/>
              </a:rPr>
              <a:t>Уникальный контент:</a:t>
            </a:r>
            <a:r>
              <a:rPr lang="en-IN" sz="1400" dirty="0">
                <a:solidFill>
                  <a:prstClr val="black"/>
                </a:solidFill>
                <a:cs typeface="Arial" pitchFamily="34" charset="0"/>
              </a:rPr>
              <a:t> </a:t>
            </a:r>
            <a:r>
              <a:rPr lang="ru-RU" sz="1400" dirty="0">
                <a:solidFill>
                  <a:prstClr val="black"/>
                </a:solidFill>
                <a:cs typeface="Arial" pitchFamily="34" charset="0"/>
              </a:rPr>
              <a:t>некоторые диссертации (напр., по искусству или истории) могут единственными источниками по теме</a:t>
            </a:r>
            <a:endParaRPr lang="en-IN" sz="1400" dirty="0">
              <a:solidFill>
                <a:prstClr val="black"/>
              </a:solidFill>
              <a:cs typeface="Arial" pitchFamily="34" charset="0"/>
            </a:endParaRPr>
          </a:p>
        </p:txBody>
      </p:sp>
      <p:sp>
        <p:nvSpPr>
          <p:cNvPr id="21" name="TextBox 20"/>
          <p:cNvSpPr txBox="1"/>
          <p:nvPr/>
        </p:nvSpPr>
        <p:spPr>
          <a:xfrm>
            <a:off x="465138" y="3756025"/>
            <a:ext cx="46037" cy="742950"/>
          </a:xfrm>
          <a:prstGeom prst="rect">
            <a:avLst/>
          </a:prstGeom>
          <a:solidFill>
            <a:schemeClr val="accent3"/>
          </a:solidFill>
          <a:ln w="3175">
            <a:solidFill>
              <a:schemeClr val="accent3"/>
            </a:solidFill>
          </a:ln>
        </p:spPr>
        <p:txBody>
          <a:bodyPr lIns="182880" tIns="91440" bIns="91440" anchor="ctr"/>
          <a:lstStyle/>
          <a:p>
            <a:pPr fontAlgn="base">
              <a:spcBef>
                <a:spcPct val="0"/>
              </a:spcBef>
              <a:spcAft>
                <a:spcPct val="0"/>
              </a:spcAft>
              <a:defRPr/>
            </a:pPr>
            <a:endParaRPr lang="en-US" dirty="0">
              <a:solidFill>
                <a:prstClr val="black"/>
              </a:solidFill>
              <a:cs typeface="Arial" pitchFamily="34" charset="0"/>
            </a:endParaRPr>
          </a:p>
        </p:txBody>
      </p:sp>
      <p:sp>
        <p:nvSpPr>
          <p:cNvPr id="24" name="TextBox 23"/>
          <p:cNvSpPr txBox="1"/>
          <p:nvPr/>
        </p:nvSpPr>
        <p:spPr>
          <a:xfrm>
            <a:off x="461963" y="4575175"/>
            <a:ext cx="4729162" cy="742950"/>
          </a:xfrm>
          <a:prstGeom prst="rect">
            <a:avLst/>
          </a:prstGeom>
          <a:solidFill>
            <a:schemeClr val="bg1"/>
          </a:solidFill>
          <a:ln w="3175">
            <a:solidFill>
              <a:schemeClr val="bg1">
                <a:lumMod val="75000"/>
              </a:schemeClr>
            </a:solidFill>
          </a:ln>
        </p:spPr>
        <p:txBody>
          <a:bodyPr lIns="274320" tIns="91440" bIns="91440" anchor="ctr"/>
          <a:lstStyle/>
          <a:p>
            <a:pPr marL="0" lvl="2" fontAlgn="base">
              <a:spcBef>
                <a:spcPts val="600"/>
              </a:spcBef>
              <a:spcAft>
                <a:spcPct val="0"/>
              </a:spcAft>
              <a:defRPr/>
            </a:pPr>
            <a:r>
              <a:rPr lang="ru-RU" sz="1400" b="1" dirty="0">
                <a:solidFill>
                  <a:prstClr val="black"/>
                </a:solidFill>
                <a:cs typeface="Arial" pitchFamily="34" charset="0"/>
              </a:rPr>
              <a:t>Форматирование идей</a:t>
            </a:r>
            <a:r>
              <a:rPr lang="en-IN" sz="1400" b="1" dirty="0">
                <a:solidFill>
                  <a:prstClr val="black"/>
                </a:solidFill>
                <a:cs typeface="Arial" pitchFamily="34" charset="0"/>
              </a:rPr>
              <a:t>:</a:t>
            </a:r>
            <a:r>
              <a:rPr lang="en-IN" sz="1400" dirty="0">
                <a:solidFill>
                  <a:prstClr val="black"/>
                </a:solidFill>
                <a:cs typeface="Arial" pitchFamily="34" charset="0"/>
              </a:rPr>
              <a:t> </a:t>
            </a:r>
            <a:r>
              <a:rPr lang="ru-RU" sz="1400" dirty="0">
                <a:solidFill>
                  <a:prstClr val="black"/>
                </a:solidFill>
                <a:cs typeface="Arial" pitchFamily="34" charset="0"/>
              </a:rPr>
              <a:t>Как оформить аннотацию? Как правильно структурировать диссертацию?</a:t>
            </a:r>
            <a:endParaRPr lang="en-IN" sz="1400" dirty="0">
              <a:solidFill>
                <a:prstClr val="black"/>
              </a:solidFill>
              <a:cs typeface="Arial" pitchFamily="34" charset="0"/>
            </a:endParaRPr>
          </a:p>
        </p:txBody>
      </p:sp>
      <p:sp>
        <p:nvSpPr>
          <p:cNvPr id="25" name="TextBox 24"/>
          <p:cNvSpPr txBox="1"/>
          <p:nvPr/>
        </p:nvSpPr>
        <p:spPr>
          <a:xfrm>
            <a:off x="465138" y="4575175"/>
            <a:ext cx="46037" cy="741363"/>
          </a:xfrm>
          <a:prstGeom prst="rect">
            <a:avLst/>
          </a:prstGeom>
          <a:solidFill>
            <a:schemeClr val="accent3"/>
          </a:solidFill>
          <a:ln w="3175">
            <a:solidFill>
              <a:schemeClr val="accent3"/>
            </a:solidFill>
          </a:ln>
        </p:spPr>
        <p:txBody>
          <a:bodyPr lIns="182880" tIns="91440" bIns="91440" anchor="ctr"/>
          <a:lstStyle/>
          <a:p>
            <a:pPr fontAlgn="base">
              <a:spcBef>
                <a:spcPct val="0"/>
              </a:spcBef>
              <a:spcAft>
                <a:spcPct val="0"/>
              </a:spcAft>
              <a:defRPr/>
            </a:pPr>
            <a:endParaRPr lang="en-US" dirty="0">
              <a:solidFill>
                <a:prstClr val="black"/>
              </a:solidFill>
              <a:cs typeface="Arial" pitchFamily="34" charset="0"/>
            </a:endParaRPr>
          </a:p>
        </p:txBody>
      </p:sp>
      <p:sp>
        <p:nvSpPr>
          <p:cNvPr id="6" name="TextBox 5"/>
          <p:cNvSpPr txBox="1"/>
          <p:nvPr/>
        </p:nvSpPr>
        <p:spPr>
          <a:xfrm>
            <a:off x="5295900" y="1301750"/>
            <a:ext cx="3390900" cy="4014788"/>
          </a:xfrm>
          <a:prstGeom prst="rect">
            <a:avLst/>
          </a:prstGeom>
          <a:noFill/>
          <a:ln w="3175">
            <a:solidFill>
              <a:schemeClr val="bg1">
                <a:lumMod val="75000"/>
              </a:schemeClr>
            </a:solidFill>
          </a:ln>
        </p:spPr>
        <p:txBody>
          <a:bodyPr lIns="274320" tIns="91440" bIns="91440" anchor="ctr"/>
          <a:lstStyle/>
          <a:p>
            <a:pPr marL="0" lvl="2" fontAlgn="base">
              <a:spcBef>
                <a:spcPts val="600"/>
              </a:spcBef>
              <a:spcAft>
                <a:spcPct val="0"/>
              </a:spcAft>
              <a:defRPr/>
            </a:pPr>
            <a:endParaRPr lang="en-IN" sz="1400" dirty="0">
              <a:solidFill>
                <a:prstClr val="black"/>
              </a:solidFill>
              <a:cs typeface="Arial" pitchFamily="34" charset="0"/>
            </a:endParaRPr>
          </a:p>
        </p:txBody>
      </p:sp>
      <p:sp>
        <p:nvSpPr>
          <p:cNvPr id="19470" name="Title 3"/>
          <p:cNvSpPr>
            <a:spLocks noGrp="1"/>
          </p:cNvSpPr>
          <p:nvPr>
            <p:ph type="title"/>
          </p:nvPr>
        </p:nvSpPr>
        <p:spPr>
          <a:xfrm>
            <a:off x="465138" y="152400"/>
            <a:ext cx="8382000" cy="1066800"/>
          </a:xfrm>
        </p:spPr>
        <p:txBody>
          <a:bodyPr>
            <a:normAutofit/>
          </a:bodyPr>
          <a:lstStyle/>
          <a:p>
            <a:pPr>
              <a:defRPr/>
            </a:pPr>
            <a:r>
              <a:rPr lang="ru-RU" altLang="en-US" sz="2800" b="1" dirty="0" smtClean="0">
                <a:solidFill>
                  <a:srgbClr val="C00000"/>
                </a:solidFill>
              </a:rPr>
              <a:t>Ценность и важность диссертаций </a:t>
            </a:r>
            <a:br>
              <a:rPr lang="ru-RU" altLang="en-US" sz="2800" b="1" dirty="0" smtClean="0">
                <a:solidFill>
                  <a:srgbClr val="C00000"/>
                </a:solidFill>
              </a:rPr>
            </a:br>
            <a:r>
              <a:rPr lang="ru-RU" altLang="en-US" sz="2800" b="1" dirty="0" smtClean="0">
                <a:solidFill>
                  <a:srgbClr val="C00000"/>
                </a:solidFill>
              </a:rPr>
              <a:t>для ученых </a:t>
            </a:r>
            <a:endParaRPr lang="en-IN" altLang="en-US" sz="2800" b="1" dirty="0" smtClean="0">
              <a:solidFill>
                <a:srgbClr val="C00000"/>
              </a:solidFill>
            </a:endParaRPr>
          </a:p>
        </p:txBody>
      </p:sp>
      <p:sp>
        <p:nvSpPr>
          <p:cNvPr id="10" name="Isosceles Triangle 9"/>
          <p:cNvSpPr/>
          <p:nvPr/>
        </p:nvSpPr>
        <p:spPr>
          <a:xfrm rot="5400000">
            <a:off x="484188" y="1592262"/>
            <a:ext cx="215900" cy="161925"/>
          </a:xfrm>
          <a:prstGeom prst="triangle">
            <a:avLst/>
          </a:prstGeom>
          <a:solidFill>
            <a:schemeClr val="accent3"/>
          </a:solidFill>
        </p:spPr>
        <p:txBody>
          <a:bodyPr anchor="ctr"/>
          <a:lstStyle/>
          <a:p>
            <a:pPr algn="ctr" fontAlgn="base">
              <a:spcBef>
                <a:spcPct val="0"/>
              </a:spcBef>
              <a:spcAft>
                <a:spcPct val="0"/>
              </a:spcAft>
              <a:defRPr/>
            </a:pPr>
            <a:endParaRPr lang="en-IN" sz="1200" dirty="0" err="1">
              <a:solidFill>
                <a:prstClr val="white"/>
              </a:solidFill>
              <a:cs typeface="Arial" pitchFamily="34" charset="0"/>
            </a:endParaRPr>
          </a:p>
        </p:txBody>
      </p:sp>
      <p:sp>
        <p:nvSpPr>
          <p:cNvPr id="14" name="Isosceles Triangle 13"/>
          <p:cNvSpPr/>
          <p:nvPr/>
        </p:nvSpPr>
        <p:spPr>
          <a:xfrm rot="5400000">
            <a:off x="484188" y="2411412"/>
            <a:ext cx="215900" cy="161925"/>
          </a:xfrm>
          <a:prstGeom prst="triangle">
            <a:avLst/>
          </a:prstGeom>
          <a:solidFill>
            <a:schemeClr val="accent3"/>
          </a:solidFill>
        </p:spPr>
        <p:txBody>
          <a:bodyPr anchor="ctr"/>
          <a:lstStyle/>
          <a:p>
            <a:pPr algn="ctr" fontAlgn="base">
              <a:spcBef>
                <a:spcPct val="0"/>
              </a:spcBef>
              <a:spcAft>
                <a:spcPct val="0"/>
              </a:spcAft>
              <a:defRPr/>
            </a:pPr>
            <a:endParaRPr lang="en-IN" sz="1200" dirty="0" err="1">
              <a:solidFill>
                <a:prstClr val="white"/>
              </a:solidFill>
              <a:cs typeface="Arial" pitchFamily="34" charset="0"/>
            </a:endParaRPr>
          </a:p>
        </p:txBody>
      </p:sp>
      <p:sp>
        <p:nvSpPr>
          <p:cNvPr id="18" name="Isosceles Triangle 17"/>
          <p:cNvSpPr/>
          <p:nvPr/>
        </p:nvSpPr>
        <p:spPr>
          <a:xfrm rot="5400000">
            <a:off x="484188" y="3228975"/>
            <a:ext cx="215900" cy="161925"/>
          </a:xfrm>
          <a:prstGeom prst="triangle">
            <a:avLst/>
          </a:prstGeom>
          <a:solidFill>
            <a:schemeClr val="accent3"/>
          </a:solidFill>
        </p:spPr>
        <p:txBody>
          <a:bodyPr anchor="ctr"/>
          <a:lstStyle/>
          <a:p>
            <a:pPr algn="ctr" fontAlgn="base">
              <a:spcBef>
                <a:spcPct val="0"/>
              </a:spcBef>
              <a:spcAft>
                <a:spcPct val="0"/>
              </a:spcAft>
              <a:defRPr/>
            </a:pPr>
            <a:endParaRPr lang="en-IN" sz="1200" dirty="0" err="1">
              <a:solidFill>
                <a:prstClr val="white"/>
              </a:solidFill>
              <a:cs typeface="Arial" pitchFamily="34" charset="0"/>
            </a:endParaRPr>
          </a:p>
        </p:txBody>
      </p:sp>
      <p:sp>
        <p:nvSpPr>
          <p:cNvPr id="22" name="Isosceles Triangle 21"/>
          <p:cNvSpPr/>
          <p:nvPr/>
        </p:nvSpPr>
        <p:spPr>
          <a:xfrm rot="5400000">
            <a:off x="484188" y="4048125"/>
            <a:ext cx="215900" cy="161925"/>
          </a:xfrm>
          <a:prstGeom prst="triangle">
            <a:avLst/>
          </a:prstGeom>
          <a:solidFill>
            <a:schemeClr val="accent3"/>
          </a:solidFill>
        </p:spPr>
        <p:txBody>
          <a:bodyPr anchor="ctr"/>
          <a:lstStyle/>
          <a:p>
            <a:pPr algn="ctr" fontAlgn="base">
              <a:spcBef>
                <a:spcPct val="0"/>
              </a:spcBef>
              <a:spcAft>
                <a:spcPct val="0"/>
              </a:spcAft>
              <a:defRPr/>
            </a:pPr>
            <a:endParaRPr lang="en-IN" sz="1200" dirty="0" err="1">
              <a:solidFill>
                <a:prstClr val="white"/>
              </a:solidFill>
              <a:cs typeface="Arial" pitchFamily="34" charset="0"/>
            </a:endParaRPr>
          </a:p>
        </p:txBody>
      </p:sp>
      <p:sp>
        <p:nvSpPr>
          <p:cNvPr id="26" name="Isosceles Triangle 25"/>
          <p:cNvSpPr/>
          <p:nvPr/>
        </p:nvSpPr>
        <p:spPr>
          <a:xfrm rot="5400000">
            <a:off x="484188" y="4865687"/>
            <a:ext cx="215900" cy="161925"/>
          </a:xfrm>
          <a:prstGeom prst="triangle">
            <a:avLst/>
          </a:prstGeom>
          <a:solidFill>
            <a:schemeClr val="accent3"/>
          </a:solidFill>
        </p:spPr>
        <p:txBody>
          <a:bodyPr anchor="ctr"/>
          <a:lstStyle/>
          <a:p>
            <a:pPr algn="ctr" fontAlgn="base">
              <a:spcBef>
                <a:spcPct val="0"/>
              </a:spcBef>
              <a:spcAft>
                <a:spcPct val="0"/>
              </a:spcAft>
              <a:defRPr/>
            </a:pPr>
            <a:endParaRPr lang="en-IN" sz="1200" dirty="0" err="1">
              <a:solidFill>
                <a:prstClr val="white"/>
              </a:solidFill>
              <a:cs typeface="Arial" pitchFamily="34" charset="0"/>
            </a:endParaRPr>
          </a:p>
        </p:txBody>
      </p:sp>
      <p:sp>
        <p:nvSpPr>
          <p:cNvPr id="62484" name="Slide Number Placeholder 1"/>
          <p:cNvSpPr>
            <a:spLocks noGrp="1"/>
          </p:cNvSpPr>
          <p:nvPr>
            <p:ph type="sldNum" sz="quarter" idx="4294967295"/>
          </p:nvPr>
        </p:nvSpPr>
        <p:spPr bwMode="auto">
          <a:xfrm>
            <a:off x="6865938" y="6592888"/>
            <a:ext cx="2133600" cy="255587"/>
          </a:xfrm>
          <a:prstGeom prst="rect">
            <a:avLst/>
          </a:prstGeom>
          <a:noFill/>
          <a:ln>
            <a:miter lim="800000"/>
            <a:headEnd/>
            <a:tailEnd/>
          </a:ln>
        </p:spPr>
        <p:txBody>
          <a:bodyPr/>
          <a:lstStyle/>
          <a:p>
            <a:pPr eaLnBrk="0" fontAlgn="base" hangingPunct="0">
              <a:spcBef>
                <a:spcPct val="0"/>
              </a:spcBef>
              <a:spcAft>
                <a:spcPct val="0"/>
              </a:spcAft>
            </a:pPr>
            <a:fld id="{A9AEB4CD-3A25-4073-A1F7-F27834EEFB0B}" type="slidenum">
              <a:rPr lang="en-US" altLang="en-US" sz="800" smtClean="0">
                <a:solidFill>
                  <a:srgbClr val="000000"/>
                </a:solidFill>
                <a:ea typeface="ＭＳ Ｐゴシック" pitchFamily="34" charset="-128"/>
                <a:cs typeface="Arial" pitchFamily="34" charset="0"/>
              </a:rPr>
              <a:pPr eaLnBrk="0" fontAlgn="base" hangingPunct="0">
                <a:spcBef>
                  <a:spcPct val="0"/>
                </a:spcBef>
                <a:spcAft>
                  <a:spcPct val="0"/>
                </a:spcAft>
              </a:pPr>
              <a:t>17</a:t>
            </a:fld>
            <a:endParaRPr lang="en-US" altLang="en-US" sz="800" smtClean="0">
              <a:solidFill>
                <a:srgbClr val="000000"/>
              </a:solidFill>
              <a:ea typeface="ＭＳ Ｐゴシック" pitchFamily="34" charset="-128"/>
              <a:cs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36B87E6-F1CF-4EFF-A5EB-AE71A4C4BD51}" type="slidenum">
              <a:rPr lang="en-US" smtClean="0"/>
              <a:pPr>
                <a:defRPr/>
              </a:pPr>
              <a:t>18</a:t>
            </a:fld>
            <a:endParaRPr lang="en-US"/>
          </a:p>
        </p:txBody>
      </p:sp>
      <p:pic>
        <p:nvPicPr>
          <p:cNvPr id="4098"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92150" y="1219206"/>
            <a:ext cx="7759700" cy="4876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normAutofit/>
          </a:bodyPr>
          <a:lstStyle/>
          <a:p>
            <a:r>
              <a:rPr lang="ru-RU" sz="2800" b="1" dirty="0" smtClean="0">
                <a:solidFill>
                  <a:srgbClr val="C00000"/>
                </a:solidFill>
              </a:rPr>
              <a:t>Интерфейс и возможности платформы</a:t>
            </a:r>
            <a:endParaRPr lang="en-GB" sz="2800" b="1" dirty="0">
              <a:solidFill>
                <a:srgbClr val="C00000"/>
              </a:solidFill>
            </a:endParaRPr>
          </a:p>
        </p:txBody>
      </p:sp>
    </p:spTree>
    <p:extLst>
      <p:ext uri="{BB962C8B-B14F-4D97-AF65-F5344CB8AC3E}">
        <p14:creationId xmlns="" xmlns:p14="http://schemas.microsoft.com/office/powerpoint/2010/main" val="6206659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1"/>
          <p:cNvSpPr/>
          <p:nvPr/>
        </p:nvSpPr>
        <p:spPr bwMode="auto">
          <a:xfrm>
            <a:off x="22225" y="22225"/>
            <a:ext cx="7634288" cy="792163"/>
          </a:xfrm>
          <a:prstGeom prst="rect">
            <a:avLst/>
          </a:prstGeom>
          <a:solidFill>
            <a:schemeClr val="lt1">
              <a:alpha val="45000"/>
            </a:schemeClr>
          </a:solidFill>
          <a:ln>
            <a:noFill/>
            <a:headEnd type="none" w="med" len="med"/>
            <a:tailEnd type="none" w="med" len="med"/>
          </a:ln>
          <a:effectLst>
            <a:outerShdw blurRad="50800" dist="50800" dir="5400000" algn="ctr" rotWithShape="0">
              <a:schemeClr val="bg1"/>
            </a:outerShdw>
          </a:effectLst>
        </p:spPr>
        <p:style>
          <a:lnRef idx="2">
            <a:schemeClr val="accent3"/>
          </a:lnRef>
          <a:fillRef idx="1">
            <a:schemeClr val="lt1"/>
          </a:fillRef>
          <a:effectRef idx="0">
            <a:schemeClr val="accent3"/>
          </a:effectRef>
          <a:fontRef idx="minor">
            <a:schemeClr val="dk1"/>
          </a:fontRef>
        </p:style>
        <p:txBody>
          <a:bodyPr/>
          <a:lstStyle/>
          <a:p>
            <a:pPr algn="ctr" eaLnBrk="0">
              <a:defRPr/>
            </a:pPr>
            <a:r>
              <a:rPr lang="ru-RU" b="1" dirty="0">
                <a:solidFill>
                  <a:srgbClr val="CC092F"/>
                </a:solidFill>
              </a:rPr>
              <a:t>Главная страница базы данных </a:t>
            </a:r>
            <a:r>
              <a:rPr lang="en-US" b="1" dirty="0" err="1">
                <a:solidFill>
                  <a:srgbClr val="CC092F"/>
                </a:solidFill>
              </a:rPr>
              <a:t>ProQuest</a:t>
            </a:r>
            <a:r>
              <a:rPr lang="en-US" b="1" dirty="0">
                <a:solidFill>
                  <a:srgbClr val="CC092F"/>
                </a:solidFill>
              </a:rPr>
              <a:t> Dissertations &amp; Theses</a:t>
            </a:r>
            <a:r>
              <a:rPr lang="ru-RU" b="1" dirty="0">
                <a:solidFill>
                  <a:srgbClr val="CC092F"/>
                </a:solidFill>
              </a:rPr>
              <a:t>.</a:t>
            </a:r>
            <a:r>
              <a:rPr lang="en-US" b="1" dirty="0">
                <a:solidFill>
                  <a:srgbClr val="CC092F"/>
                </a:solidFill>
              </a:rPr>
              <a:t/>
            </a:r>
            <a:br>
              <a:rPr lang="en-US" b="1" dirty="0">
                <a:solidFill>
                  <a:srgbClr val="CC092F"/>
                </a:solidFill>
              </a:rPr>
            </a:br>
            <a:r>
              <a:rPr lang="ru-RU" b="1" dirty="0">
                <a:solidFill>
                  <a:srgbClr val="CC092F"/>
                </a:solidFill>
              </a:rPr>
              <a:t>Выбор языка интерфейса.</a:t>
            </a:r>
            <a:endParaRPr lang="en-US" b="1" dirty="0">
              <a:solidFill>
                <a:srgbClr val="CC092F"/>
              </a:solidFill>
            </a:endParaRPr>
          </a:p>
        </p:txBody>
      </p:sp>
      <p:pic>
        <p:nvPicPr>
          <p:cNvPr id="67587" name="Picture 2"/>
          <p:cNvPicPr>
            <a:picLocks noChangeAspect="1" noChangeArrowheads="1"/>
          </p:cNvPicPr>
          <p:nvPr/>
        </p:nvPicPr>
        <p:blipFill>
          <a:blip r:embed="rId3"/>
          <a:srcRect/>
          <a:stretch>
            <a:fillRect/>
          </a:stretch>
        </p:blipFill>
        <p:spPr bwMode="auto">
          <a:xfrm>
            <a:off x="288925" y="992188"/>
            <a:ext cx="8458200" cy="5697537"/>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p:cNvPicPr>
            <a:picLocks noChangeAspect="1" noChangeArrowheads="1"/>
          </p:cNvPicPr>
          <p:nvPr/>
        </p:nvPicPr>
        <p:blipFill>
          <a:blip r:embed="rId3"/>
          <a:srcRect l="3310" t="14182" r="4933" b="5241"/>
          <a:stretch>
            <a:fillRect/>
          </a:stretch>
        </p:blipFill>
        <p:spPr bwMode="auto">
          <a:xfrm>
            <a:off x="0" y="1292772"/>
            <a:ext cx="9144000" cy="5565228"/>
          </a:xfrm>
          <a:prstGeom prst="rect">
            <a:avLst/>
          </a:prstGeom>
          <a:noFill/>
          <a:ln w="28575">
            <a:noFill/>
            <a:miter lim="800000"/>
            <a:headEnd/>
            <a:tailEnd/>
          </a:ln>
          <a:effectLst>
            <a:outerShdw dist="38099" dir="2700000" algn="ctr" rotWithShape="0">
              <a:schemeClr val="bg2">
                <a:alpha val="39998"/>
              </a:schemeClr>
            </a:outerShdw>
          </a:effectLst>
        </p:spPr>
      </p:pic>
      <p:sp>
        <p:nvSpPr>
          <p:cNvPr id="169987" name="Title 1"/>
          <p:cNvSpPr>
            <a:spLocks noGrp="1"/>
          </p:cNvSpPr>
          <p:nvPr>
            <p:ph type="title"/>
          </p:nvPr>
        </p:nvSpPr>
        <p:spPr>
          <a:xfrm>
            <a:off x="355600" y="0"/>
            <a:ext cx="8056563" cy="1066800"/>
          </a:xfrm>
        </p:spPr>
        <p:txBody>
          <a:bodyPr/>
          <a:lstStyle/>
          <a:p>
            <a:r>
              <a:rPr lang="en-GB" altLang="en-US" sz="2400" b="1" dirty="0" err="1" smtClean="0">
                <a:solidFill>
                  <a:srgbClr val="FF0000"/>
                </a:solidFill>
                <a:latin typeface="Arial" pitchFamily="34" charset="0"/>
                <a:ea typeface="ＭＳ Ｐゴシック" pitchFamily="34" charset="-128"/>
                <a:cs typeface="Arial" pitchFamily="34" charset="0"/>
              </a:rPr>
              <a:t>ProQuest</a:t>
            </a:r>
            <a:r>
              <a:rPr lang="en-GB" altLang="en-US" sz="2400" b="1" dirty="0" smtClean="0">
                <a:solidFill>
                  <a:srgbClr val="FF0000"/>
                </a:solidFill>
                <a:latin typeface="Arial" pitchFamily="34" charset="0"/>
                <a:ea typeface="ＭＳ Ｐゴシック" pitchFamily="34" charset="-128"/>
                <a:cs typeface="Arial" pitchFamily="34" charset="0"/>
              </a:rPr>
              <a:t> Dissertations &amp; Theses: </a:t>
            </a:r>
            <a:r>
              <a:rPr lang="ru-RU" altLang="en-US" sz="2400" b="1" dirty="0" smtClean="0">
                <a:solidFill>
                  <a:srgbClr val="FF0000"/>
                </a:solidFill>
                <a:latin typeface="Arial" pitchFamily="34" charset="0"/>
                <a:ea typeface="ＭＳ Ｐゴシック" pitchFamily="34" charset="-128"/>
                <a:cs typeface="Arial" pitchFamily="34" charset="0"/>
              </a:rPr>
              <a:t/>
            </a:r>
            <a:br>
              <a:rPr lang="ru-RU" altLang="en-US" sz="2400" b="1" dirty="0" smtClean="0">
                <a:solidFill>
                  <a:srgbClr val="FF0000"/>
                </a:solidFill>
                <a:latin typeface="Arial" pitchFamily="34" charset="0"/>
                <a:ea typeface="ＭＳ Ｐゴシック" pitchFamily="34" charset="-128"/>
                <a:cs typeface="Arial" pitchFamily="34" charset="0"/>
              </a:rPr>
            </a:br>
            <a:r>
              <a:rPr lang="en-GB" altLang="en-US" sz="2400" b="1" dirty="0" smtClean="0">
                <a:solidFill>
                  <a:srgbClr val="FF0000"/>
                </a:solidFill>
                <a:latin typeface="Arial" pitchFamily="34" charset="0"/>
                <a:ea typeface="ＭＳ Ｐゴシック" pitchFamily="34" charset="-128"/>
                <a:cs typeface="Arial" pitchFamily="34" charset="0"/>
              </a:rPr>
              <a:t>70 </a:t>
            </a:r>
            <a:r>
              <a:rPr lang="ru-RU" altLang="en-US" sz="2400" b="1" dirty="0" smtClean="0">
                <a:solidFill>
                  <a:srgbClr val="FF0000"/>
                </a:solidFill>
                <a:latin typeface="Arial" pitchFamily="34" charset="0"/>
                <a:ea typeface="ＭＳ Ｐゴシック" pitchFamily="34" charset="-128"/>
                <a:cs typeface="Arial" pitchFamily="34" charset="0"/>
              </a:rPr>
              <a:t>лет инноваций</a:t>
            </a:r>
            <a:endParaRPr lang="en-IN" altLang="en-US" sz="2400" b="1" dirty="0" smtClean="0">
              <a:solidFill>
                <a:srgbClr val="FF0000"/>
              </a:solidFill>
              <a:latin typeface="Arial" pitchFamily="34" charset="0"/>
              <a:ea typeface="ＭＳ Ｐゴシック" pitchFamily="34" charset="-128"/>
              <a:cs typeface="Arial" pitchFamily="34" charset="0"/>
            </a:endParaRPr>
          </a:p>
        </p:txBody>
      </p:sp>
      <p:sp>
        <p:nvSpPr>
          <p:cNvPr id="169988" name="Slide Number Placeholder 2"/>
          <p:cNvSpPr>
            <a:spLocks noGrp="1"/>
          </p:cNvSpPr>
          <p:nvPr>
            <p:ph type="sldNum" sz="quarter" idx="4294967295"/>
          </p:nvPr>
        </p:nvSpPr>
        <p:spPr bwMode="auto">
          <a:xfrm>
            <a:off x="6865938" y="6592888"/>
            <a:ext cx="2133600" cy="255587"/>
          </a:xfrm>
          <a:prstGeom prst="rect">
            <a:avLst/>
          </a:prstGeom>
          <a:noFill/>
          <a:ln>
            <a:miter lim="800000"/>
            <a:headEnd/>
            <a:tailEnd/>
          </a:ln>
        </p:spPr>
        <p:txBody>
          <a:bodyPr/>
          <a:lstStyle/>
          <a:p>
            <a:pPr fontAlgn="base">
              <a:spcBef>
                <a:spcPct val="0"/>
              </a:spcBef>
              <a:spcAft>
                <a:spcPct val="0"/>
              </a:spcAft>
            </a:pPr>
            <a:fld id="{22E82A92-325B-4E62-BB85-40B07728D473}" type="slidenum">
              <a:rPr lang="en-US" altLang="en-US" smtClean="0">
                <a:solidFill>
                  <a:prstClr val="black"/>
                </a:solidFill>
                <a:ea typeface="ＭＳ Ｐゴシック" pitchFamily="34" charset="-128"/>
                <a:cs typeface="Arial" pitchFamily="34" charset="0"/>
              </a:rPr>
              <a:pPr fontAlgn="base">
                <a:spcBef>
                  <a:spcPct val="0"/>
                </a:spcBef>
                <a:spcAft>
                  <a:spcPct val="0"/>
                </a:spcAft>
              </a:pPr>
              <a:t>2</a:t>
            </a:fld>
            <a:endParaRPr lang="en-US" altLang="en-US" smtClean="0">
              <a:solidFill>
                <a:prstClr val="black"/>
              </a:solidFill>
              <a:ea typeface="ＭＳ Ｐゴシック" pitchFamily="34" charset="-128"/>
              <a:cs typeface="Arial" pitchFamily="34" charset="0"/>
            </a:endParaRPr>
          </a:p>
        </p:txBody>
      </p:sp>
      <p:sp>
        <p:nvSpPr>
          <p:cNvPr id="16" name="TextBox 15"/>
          <p:cNvSpPr txBox="1"/>
          <p:nvPr/>
        </p:nvSpPr>
        <p:spPr>
          <a:xfrm>
            <a:off x="180975" y="4633913"/>
            <a:ext cx="1036638" cy="1838325"/>
          </a:xfrm>
          <a:prstGeom prst="rect">
            <a:avLst/>
          </a:prstGeom>
          <a:solidFill>
            <a:schemeClr val="bg1">
              <a:alpha val="89000"/>
            </a:schemeClr>
          </a:solidFill>
          <a:ln w="3175">
            <a:solidFill>
              <a:schemeClr val="bg1">
                <a:lumMod val="75000"/>
              </a:schemeClr>
            </a:solidFill>
          </a:ln>
        </p:spPr>
        <p:txBody>
          <a:bodyPr lIns="45720" tIns="91440" rIns="45720"/>
          <a:lstStyle/>
          <a:p>
            <a:pPr marL="0" lvl="2" algn="ctr" fontAlgn="base">
              <a:spcBef>
                <a:spcPts val="600"/>
              </a:spcBef>
              <a:spcAft>
                <a:spcPct val="0"/>
              </a:spcAft>
              <a:defRPr/>
            </a:pPr>
            <a:r>
              <a:rPr lang="en-IN" sz="1100" dirty="0">
                <a:solidFill>
                  <a:prstClr val="black"/>
                </a:solidFill>
                <a:cs typeface="Arial" pitchFamily="34" charset="0"/>
              </a:rPr>
              <a:t>Eugene Powers </a:t>
            </a:r>
            <a:r>
              <a:rPr lang="ru-RU" sz="1100" dirty="0">
                <a:solidFill>
                  <a:prstClr val="black"/>
                </a:solidFill>
                <a:cs typeface="Arial" pitchFamily="34" charset="0"/>
              </a:rPr>
              <a:t>основал </a:t>
            </a:r>
            <a:r>
              <a:rPr lang="en-IN" sz="1100" dirty="0">
                <a:solidFill>
                  <a:prstClr val="black"/>
                </a:solidFill>
                <a:cs typeface="Arial" pitchFamily="34" charset="0"/>
              </a:rPr>
              <a:t> University Microfilms (UMI)</a:t>
            </a:r>
          </a:p>
        </p:txBody>
      </p:sp>
      <p:sp>
        <p:nvSpPr>
          <p:cNvPr id="17" name="TextBox 16"/>
          <p:cNvSpPr txBox="1"/>
          <p:nvPr/>
        </p:nvSpPr>
        <p:spPr>
          <a:xfrm>
            <a:off x="1265238" y="4633913"/>
            <a:ext cx="1033462" cy="1838325"/>
          </a:xfrm>
          <a:prstGeom prst="rect">
            <a:avLst/>
          </a:prstGeom>
          <a:solidFill>
            <a:schemeClr val="bg1">
              <a:alpha val="89000"/>
            </a:schemeClr>
          </a:solidFill>
          <a:ln w="3175">
            <a:solidFill>
              <a:schemeClr val="bg1">
                <a:lumMod val="75000"/>
              </a:schemeClr>
            </a:solidFill>
          </a:ln>
        </p:spPr>
        <p:txBody>
          <a:bodyPr lIns="45720" tIns="91440" rIns="45720"/>
          <a:lstStyle/>
          <a:p>
            <a:pPr marL="0" lvl="2" algn="ctr" fontAlgn="base">
              <a:spcBef>
                <a:spcPts val="600"/>
              </a:spcBef>
              <a:spcAft>
                <a:spcPct val="0"/>
              </a:spcAft>
              <a:defRPr/>
            </a:pPr>
            <a:r>
              <a:rPr lang="en-IN" sz="1100" dirty="0">
                <a:solidFill>
                  <a:prstClr val="black"/>
                </a:solidFill>
                <a:cs typeface="Arial" pitchFamily="34" charset="0"/>
              </a:rPr>
              <a:t>UMI </a:t>
            </a:r>
            <a:r>
              <a:rPr lang="ru-RU" sz="1100" dirty="0">
                <a:solidFill>
                  <a:prstClr val="black"/>
                </a:solidFill>
                <a:cs typeface="Arial" pitchFamily="34" charset="0"/>
              </a:rPr>
              <a:t>впервые микрофильмирует  и издает диссертации</a:t>
            </a:r>
            <a:endParaRPr lang="en-IN" sz="1100" dirty="0">
              <a:solidFill>
                <a:prstClr val="black"/>
              </a:solidFill>
              <a:cs typeface="Arial" pitchFamily="34" charset="0"/>
            </a:endParaRPr>
          </a:p>
        </p:txBody>
      </p:sp>
      <p:sp>
        <p:nvSpPr>
          <p:cNvPr id="18" name="TextBox 17"/>
          <p:cNvSpPr txBox="1"/>
          <p:nvPr/>
        </p:nvSpPr>
        <p:spPr>
          <a:xfrm>
            <a:off x="2360613" y="4633913"/>
            <a:ext cx="1039812" cy="1838325"/>
          </a:xfrm>
          <a:prstGeom prst="rect">
            <a:avLst/>
          </a:prstGeom>
          <a:solidFill>
            <a:schemeClr val="bg1">
              <a:alpha val="89000"/>
            </a:schemeClr>
          </a:solidFill>
          <a:ln w="3175">
            <a:solidFill>
              <a:schemeClr val="bg1">
                <a:lumMod val="75000"/>
              </a:schemeClr>
            </a:solidFill>
          </a:ln>
        </p:spPr>
        <p:txBody>
          <a:bodyPr lIns="45720" tIns="91440" rIns="45720"/>
          <a:lstStyle/>
          <a:p>
            <a:pPr marL="0" lvl="2" algn="ctr" fontAlgn="base">
              <a:spcBef>
                <a:spcPts val="600"/>
              </a:spcBef>
              <a:spcAft>
                <a:spcPct val="0"/>
              </a:spcAft>
              <a:defRPr/>
            </a:pPr>
            <a:r>
              <a:rPr lang="en-IN" sz="1100" dirty="0">
                <a:solidFill>
                  <a:prstClr val="black"/>
                </a:solidFill>
                <a:cs typeface="Arial" pitchFamily="34" charset="0"/>
              </a:rPr>
              <a:t>ARL </a:t>
            </a:r>
            <a:r>
              <a:rPr lang="ru-RU" sz="1100" dirty="0">
                <a:solidFill>
                  <a:prstClr val="black"/>
                </a:solidFill>
                <a:cs typeface="Arial" pitchFamily="34" charset="0"/>
              </a:rPr>
              <a:t>признает </a:t>
            </a:r>
            <a:r>
              <a:rPr lang="en-IN" sz="1100" dirty="0">
                <a:solidFill>
                  <a:prstClr val="black"/>
                </a:solidFill>
                <a:cs typeface="Arial" pitchFamily="34" charset="0"/>
              </a:rPr>
              <a:t> UMI</a:t>
            </a:r>
            <a:r>
              <a:rPr lang="ru-RU" sz="1100" dirty="0">
                <a:solidFill>
                  <a:prstClr val="black"/>
                </a:solidFill>
                <a:cs typeface="Arial" pitchFamily="34" charset="0"/>
              </a:rPr>
              <a:t> как издателя диссертаций</a:t>
            </a:r>
            <a:endParaRPr lang="en-IN" sz="1100" dirty="0">
              <a:solidFill>
                <a:prstClr val="black"/>
              </a:solidFill>
              <a:cs typeface="Arial" pitchFamily="34" charset="0"/>
            </a:endParaRPr>
          </a:p>
        </p:txBody>
      </p:sp>
      <p:sp>
        <p:nvSpPr>
          <p:cNvPr id="19" name="TextBox 18"/>
          <p:cNvSpPr txBox="1"/>
          <p:nvPr/>
        </p:nvSpPr>
        <p:spPr>
          <a:xfrm>
            <a:off x="3462338" y="4633913"/>
            <a:ext cx="1036637" cy="1838325"/>
          </a:xfrm>
          <a:prstGeom prst="rect">
            <a:avLst/>
          </a:prstGeom>
          <a:solidFill>
            <a:schemeClr val="bg1">
              <a:alpha val="89000"/>
            </a:schemeClr>
          </a:solidFill>
          <a:ln w="3175">
            <a:solidFill>
              <a:schemeClr val="bg1">
                <a:lumMod val="75000"/>
              </a:schemeClr>
            </a:solidFill>
          </a:ln>
        </p:spPr>
        <p:txBody>
          <a:bodyPr lIns="45720" tIns="91440" rIns="45720"/>
          <a:lstStyle/>
          <a:p>
            <a:pPr marL="0" lvl="2" algn="ctr" fontAlgn="base">
              <a:spcBef>
                <a:spcPts val="600"/>
              </a:spcBef>
              <a:spcAft>
                <a:spcPct val="0"/>
              </a:spcAft>
              <a:defRPr/>
            </a:pPr>
            <a:r>
              <a:rPr lang="ru-RU" sz="1100" dirty="0">
                <a:solidFill>
                  <a:prstClr val="black"/>
                </a:solidFill>
                <a:cs typeface="Arial" pitchFamily="34" charset="0"/>
              </a:rPr>
              <a:t>Аннотации диссертаций впервые выпускаются </a:t>
            </a:r>
            <a:r>
              <a:rPr lang="en-IN" sz="1100" dirty="0">
                <a:solidFill>
                  <a:prstClr val="black"/>
                </a:solidFill>
                <a:cs typeface="Arial" pitchFamily="34" charset="0"/>
              </a:rPr>
              <a:t>CD-ROM</a:t>
            </a:r>
          </a:p>
        </p:txBody>
      </p:sp>
      <p:sp>
        <p:nvSpPr>
          <p:cNvPr id="20" name="TextBox 19"/>
          <p:cNvSpPr txBox="1"/>
          <p:nvPr/>
        </p:nvSpPr>
        <p:spPr>
          <a:xfrm>
            <a:off x="4560888" y="4633913"/>
            <a:ext cx="1023937" cy="1838325"/>
          </a:xfrm>
          <a:prstGeom prst="rect">
            <a:avLst/>
          </a:prstGeom>
          <a:solidFill>
            <a:schemeClr val="bg1">
              <a:alpha val="89000"/>
            </a:schemeClr>
          </a:solidFill>
          <a:ln w="3175">
            <a:solidFill>
              <a:schemeClr val="bg1">
                <a:lumMod val="75000"/>
              </a:schemeClr>
            </a:solidFill>
          </a:ln>
        </p:spPr>
        <p:txBody>
          <a:bodyPr lIns="45720" tIns="91440" rIns="45720"/>
          <a:lstStyle/>
          <a:p>
            <a:pPr marL="0" lvl="2" algn="ctr" fontAlgn="base">
              <a:spcBef>
                <a:spcPts val="600"/>
              </a:spcBef>
              <a:spcAft>
                <a:spcPct val="0"/>
              </a:spcAft>
              <a:defRPr/>
            </a:pPr>
            <a:r>
              <a:rPr lang="ru-RU" sz="1100" dirty="0">
                <a:solidFill>
                  <a:prstClr val="black"/>
                </a:solidFill>
                <a:cs typeface="Arial" pitchFamily="34" charset="0"/>
              </a:rPr>
              <a:t>Библиотека Конгресса США признает </a:t>
            </a:r>
            <a:r>
              <a:rPr lang="en-IN" sz="1100" dirty="0">
                <a:solidFill>
                  <a:prstClr val="black"/>
                </a:solidFill>
                <a:cs typeface="Arial" pitchFamily="34" charset="0"/>
              </a:rPr>
              <a:t>UMI </a:t>
            </a:r>
            <a:r>
              <a:rPr lang="ru-RU" sz="1100" dirty="0">
                <a:solidFill>
                  <a:prstClr val="black"/>
                </a:solidFill>
                <a:cs typeface="Arial" pitchFamily="34" charset="0"/>
              </a:rPr>
              <a:t>как официальный цифровой депозитарий фонда диссертаций</a:t>
            </a:r>
            <a:endParaRPr lang="en-IN" sz="1100" dirty="0">
              <a:solidFill>
                <a:prstClr val="black"/>
              </a:solidFill>
              <a:cs typeface="Arial" pitchFamily="34" charset="0"/>
            </a:endParaRPr>
          </a:p>
        </p:txBody>
      </p:sp>
      <p:sp>
        <p:nvSpPr>
          <p:cNvPr id="21" name="TextBox 20"/>
          <p:cNvSpPr txBox="1"/>
          <p:nvPr/>
        </p:nvSpPr>
        <p:spPr>
          <a:xfrm>
            <a:off x="5653088" y="4633913"/>
            <a:ext cx="1035050" cy="1838325"/>
          </a:xfrm>
          <a:prstGeom prst="rect">
            <a:avLst/>
          </a:prstGeom>
          <a:solidFill>
            <a:schemeClr val="bg1">
              <a:alpha val="89000"/>
            </a:schemeClr>
          </a:solidFill>
          <a:ln w="3175">
            <a:solidFill>
              <a:schemeClr val="bg1">
                <a:lumMod val="75000"/>
              </a:schemeClr>
            </a:solidFill>
          </a:ln>
        </p:spPr>
        <p:txBody>
          <a:bodyPr lIns="45720" tIns="91440" rIns="45720"/>
          <a:lstStyle/>
          <a:p>
            <a:pPr marL="0" lvl="2" algn="ctr" fontAlgn="base">
              <a:spcBef>
                <a:spcPts val="600"/>
              </a:spcBef>
              <a:spcAft>
                <a:spcPct val="0"/>
              </a:spcAft>
              <a:defRPr/>
            </a:pPr>
            <a:r>
              <a:rPr lang="ru-RU" sz="1100" dirty="0">
                <a:solidFill>
                  <a:prstClr val="black"/>
                </a:solidFill>
                <a:cs typeface="Arial" pitchFamily="34" charset="0"/>
              </a:rPr>
              <a:t>Миграция на платформу</a:t>
            </a:r>
            <a:r>
              <a:rPr lang="en-IN" sz="1100" dirty="0">
                <a:solidFill>
                  <a:prstClr val="black"/>
                </a:solidFill>
                <a:cs typeface="Arial" pitchFamily="34" charset="0"/>
              </a:rPr>
              <a:t> ProQuest </a:t>
            </a:r>
            <a:r>
              <a:rPr lang="ru-RU" sz="1100" dirty="0">
                <a:solidFill>
                  <a:prstClr val="black"/>
                </a:solidFill>
                <a:cs typeface="Arial" pitchFamily="34" charset="0"/>
              </a:rPr>
              <a:t>и переименование в </a:t>
            </a:r>
            <a:r>
              <a:rPr lang="en-GB" sz="1100" dirty="0" err="1">
                <a:solidFill>
                  <a:prstClr val="black"/>
                </a:solidFill>
                <a:cs typeface="Arial" pitchFamily="34" charset="0"/>
              </a:rPr>
              <a:t>Pr</a:t>
            </a:r>
            <a:r>
              <a:rPr lang="en-IN" sz="1100" dirty="0" err="1">
                <a:solidFill>
                  <a:prstClr val="black"/>
                </a:solidFill>
                <a:cs typeface="Arial" pitchFamily="34" charset="0"/>
              </a:rPr>
              <a:t>oQuest</a:t>
            </a:r>
            <a:r>
              <a:rPr lang="en-IN" sz="1100" dirty="0">
                <a:solidFill>
                  <a:prstClr val="black"/>
                </a:solidFill>
                <a:cs typeface="Arial" pitchFamily="34" charset="0"/>
              </a:rPr>
              <a:t> Dissertation</a:t>
            </a:r>
            <a:br>
              <a:rPr lang="en-IN" sz="1100" dirty="0">
                <a:solidFill>
                  <a:prstClr val="black"/>
                </a:solidFill>
                <a:cs typeface="Arial" pitchFamily="34" charset="0"/>
              </a:rPr>
            </a:br>
            <a:r>
              <a:rPr lang="en-IN" sz="1100" dirty="0">
                <a:solidFill>
                  <a:prstClr val="black"/>
                </a:solidFill>
                <a:cs typeface="Arial" pitchFamily="34" charset="0"/>
              </a:rPr>
              <a:t>&amp; Theses</a:t>
            </a:r>
          </a:p>
        </p:txBody>
      </p:sp>
      <p:sp>
        <p:nvSpPr>
          <p:cNvPr id="22" name="TextBox 21"/>
          <p:cNvSpPr txBox="1"/>
          <p:nvPr/>
        </p:nvSpPr>
        <p:spPr>
          <a:xfrm>
            <a:off x="6751638" y="4633913"/>
            <a:ext cx="1031875" cy="1838325"/>
          </a:xfrm>
          <a:prstGeom prst="rect">
            <a:avLst/>
          </a:prstGeom>
          <a:solidFill>
            <a:schemeClr val="bg1">
              <a:alpha val="89000"/>
            </a:schemeClr>
          </a:solidFill>
          <a:ln w="3175">
            <a:solidFill>
              <a:schemeClr val="bg1">
                <a:lumMod val="75000"/>
              </a:schemeClr>
            </a:solidFill>
          </a:ln>
        </p:spPr>
        <p:txBody>
          <a:bodyPr lIns="45720" tIns="91440" rIns="45720"/>
          <a:lstStyle/>
          <a:p>
            <a:pPr marL="0" lvl="2" algn="ctr" fontAlgn="base">
              <a:spcBef>
                <a:spcPts val="600"/>
              </a:spcBef>
              <a:spcAft>
                <a:spcPct val="0"/>
              </a:spcAft>
              <a:defRPr/>
            </a:pPr>
            <a:r>
              <a:rPr lang="ru-RU" sz="1100" dirty="0">
                <a:solidFill>
                  <a:prstClr val="black"/>
                </a:solidFill>
                <a:cs typeface="Arial" pitchFamily="34" charset="0"/>
              </a:rPr>
              <a:t>Новая платформа</a:t>
            </a:r>
            <a:r>
              <a:rPr lang="en-IN" sz="1100" dirty="0">
                <a:solidFill>
                  <a:prstClr val="black"/>
                </a:solidFill>
                <a:cs typeface="Arial" pitchFamily="34" charset="0"/>
              </a:rPr>
              <a:t> ProQuest </a:t>
            </a:r>
            <a:r>
              <a:rPr lang="ru-RU" sz="1100" dirty="0">
                <a:solidFill>
                  <a:prstClr val="black"/>
                </a:solidFill>
                <a:cs typeface="Arial" pitchFamily="34" charset="0"/>
              </a:rPr>
              <a:t>интегрирует диссертации в широкую поисковую систему для большего раскрытия</a:t>
            </a:r>
            <a:endParaRPr lang="en-IN" sz="1100" dirty="0">
              <a:solidFill>
                <a:prstClr val="black"/>
              </a:solidFill>
              <a:cs typeface="Arial" pitchFamily="34" charset="0"/>
            </a:endParaRPr>
          </a:p>
        </p:txBody>
      </p:sp>
      <p:sp>
        <p:nvSpPr>
          <p:cNvPr id="23" name="TextBox 22"/>
          <p:cNvSpPr txBox="1"/>
          <p:nvPr/>
        </p:nvSpPr>
        <p:spPr>
          <a:xfrm>
            <a:off x="7848600" y="4633913"/>
            <a:ext cx="1038225" cy="1838325"/>
          </a:xfrm>
          <a:prstGeom prst="rect">
            <a:avLst/>
          </a:prstGeom>
          <a:solidFill>
            <a:schemeClr val="bg1">
              <a:alpha val="89000"/>
            </a:schemeClr>
          </a:solidFill>
          <a:ln w="3175">
            <a:solidFill>
              <a:schemeClr val="bg1">
                <a:lumMod val="75000"/>
              </a:schemeClr>
            </a:solidFill>
          </a:ln>
        </p:spPr>
        <p:txBody>
          <a:bodyPr lIns="45720" tIns="91440" rIns="45720"/>
          <a:lstStyle/>
          <a:p>
            <a:pPr marL="0" lvl="2" algn="ctr" fontAlgn="base">
              <a:spcBef>
                <a:spcPts val="600"/>
              </a:spcBef>
              <a:spcAft>
                <a:spcPct val="0"/>
              </a:spcAft>
              <a:defRPr/>
            </a:pPr>
            <a:r>
              <a:rPr lang="en-IN" sz="1100" dirty="0">
                <a:solidFill>
                  <a:prstClr val="black"/>
                </a:solidFill>
                <a:cs typeface="Arial" pitchFamily="34" charset="0"/>
              </a:rPr>
              <a:t>PQDT Global </a:t>
            </a:r>
            <a:r>
              <a:rPr lang="ru-RU" sz="1100" dirty="0">
                <a:solidFill>
                  <a:prstClr val="black"/>
                </a:solidFill>
                <a:cs typeface="Arial" pitchFamily="34" charset="0"/>
              </a:rPr>
              <a:t>анонсирует интеграцию доп. 500 тыс. неамериканских диссертаций</a:t>
            </a:r>
            <a:endParaRPr lang="en-IN" sz="1100" dirty="0">
              <a:solidFill>
                <a:prstClr val="black"/>
              </a:solidFill>
              <a:cs typeface="Arial" pitchFamily="34" charset="0"/>
            </a:endParaRPr>
          </a:p>
        </p:txBody>
      </p:sp>
      <p:sp>
        <p:nvSpPr>
          <p:cNvPr id="169997" name="Pentagon 6"/>
          <p:cNvSpPr>
            <a:spLocks noChangeArrowheads="1"/>
          </p:cNvSpPr>
          <p:nvPr/>
        </p:nvSpPr>
        <p:spPr bwMode="auto">
          <a:xfrm>
            <a:off x="180975" y="4076700"/>
            <a:ext cx="1114425" cy="338138"/>
          </a:xfrm>
          <a:prstGeom prst="homePlate">
            <a:avLst>
              <a:gd name="adj" fmla="val 22475"/>
            </a:avLst>
          </a:prstGeom>
          <a:solidFill>
            <a:schemeClr val="accent2">
              <a:alpha val="83136"/>
            </a:schemeClr>
          </a:solidFill>
          <a:ln w="9525">
            <a:noFill/>
            <a:miter lim="800000"/>
            <a:headEnd/>
            <a:tailEnd/>
          </a:ln>
        </p:spPr>
        <p:txBody>
          <a:bodyPr bIns="73152" anchor="ctr"/>
          <a:lstStyle/>
          <a:p>
            <a:pPr algn="ctr" fontAlgn="base">
              <a:spcBef>
                <a:spcPct val="0"/>
              </a:spcBef>
              <a:spcAft>
                <a:spcPct val="0"/>
              </a:spcAft>
            </a:pPr>
            <a:r>
              <a:rPr lang="en-IN" altLang="en-US" sz="1400" smtClean="0">
                <a:solidFill>
                  <a:prstClr val="white"/>
                </a:solidFill>
                <a:ea typeface="ＭＳ Ｐゴシック" pitchFamily="34" charset="-128"/>
                <a:cs typeface="Arial" pitchFamily="34" charset="0"/>
              </a:rPr>
              <a:t>1938</a:t>
            </a:r>
          </a:p>
        </p:txBody>
      </p:sp>
      <p:sp>
        <p:nvSpPr>
          <p:cNvPr id="169998" name="Chevron 50"/>
          <p:cNvSpPr>
            <a:spLocks noChangeArrowheads="1"/>
          </p:cNvSpPr>
          <p:nvPr/>
        </p:nvSpPr>
        <p:spPr bwMode="auto">
          <a:xfrm>
            <a:off x="1265238" y="4076700"/>
            <a:ext cx="1114425" cy="338138"/>
          </a:xfrm>
          <a:prstGeom prst="chevron">
            <a:avLst>
              <a:gd name="adj" fmla="val 22933"/>
            </a:avLst>
          </a:prstGeom>
          <a:solidFill>
            <a:schemeClr val="accent2">
              <a:alpha val="83136"/>
            </a:schemeClr>
          </a:solidFill>
          <a:ln w="9525">
            <a:noFill/>
            <a:miter lim="800000"/>
            <a:headEnd/>
            <a:tailEnd/>
          </a:ln>
        </p:spPr>
        <p:txBody>
          <a:bodyPr bIns="73152" anchor="ctr"/>
          <a:lstStyle/>
          <a:p>
            <a:pPr algn="ctr" fontAlgn="base">
              <a:spcBef>
                <a:spcPct val="0"/>
              </a:spcBef>
              <a:spcAft>
                <a:spcPct val="0"/>
              </a:spcAft>
            </a:pPr>
            <a:r>
              <a:rPr lang="en-IN" altLang="en-US" sz="1400" smtClean="0">
                <a:solidFill>
                  <a:prstClr val="white"/>
                </a:solidFill>
                <a:ea typeface="ＭＳ Ｐゴシック" pitchFamily="34" charset="-128"/>
                <a:cs typeface="Arial" pitchFamily="34" charset="0"/>
              </a:rPr>
              <a:t>1939</a:t>
            </a:r>
          </a:p>
        </p:txBody>
      </p:sp>
      <p:sp>
        <p:nvSpPr>
          <p:cNvPr id="169999" name="Chevron 51"/>
          <p:cNvSpPr>
            <a:spLocks noChangeArrowheads="1"/>
          </p:cNvSpPr>
          <p:nvPr/>
        </p:nvSpPr>
        <p:spPr bwMode="auto">
          <a:xfrm>
            <a:off x="2362200" y="4076700"/>
            <a:ext cx="1114425" cy="338138"/>
          </a:xfrm>
          <a:prstGeom prst="chevron">
            <a:avLst>
              <a:gd name="adj" fmla="val 22933"/>
            </a:avLst>
          </a:prstGeom>
          <a:solidFill>
            <a:schemeClr val="accent2">
              <a:alpha val="83136"/>
            </a:schemeClr>
          </a:solidFill>
          <a:ln w="9525">
            <a:noFill/>
            <a:miter lim="800000"/>
            <a:headEnd/>
            <a:tailEnd/>
          </a:ln>
        </p:spPr>
        <p:txBody>
          <a:bodyPr bIns="73152" anchor="ctr"/>
          <a:lstStyle/>
          <a:p>
            <a:pPr algn="ctr" fontAlgn="base">
              <a:spcBef>
                <a:spcPct val="0"/>
              </a:spcBef>
              <a:spcAft>
                <a:spcPct val="0"/>
              </a:spcAft>
            </a:pPr>
            <a:r>
              <a:rPr lang="en-IN" altLang="en-US" sz="1400" smtClean="0">
                <a:solidFill>
                  <a:prstClr val="white"/>
                </a:solidFill>
                <a:ea typeface="ＭＳ Ｐゴシック" pitchFamily="34" charset="-128"/>
                <a:cs typeface="Arial" pitchFamily="34" charset="0"/>
              </a:rPr>
              <a:t>1951</a:t>
            </a:r>
          </a:p>
        </p:txBody>
      </p:sp>
      <p:sp>
        <p:nvSpPr>
          <p:cNvPr id="170000" name="Chevron 52"/>
          <p:cNvSpPr>
            <a:spLocks noChangeArrowheads="1"/>
          </p:cNvSpPr>
          <p:nvPr/>
        </p:nvSpPr>
        <p:spPr bwMode="auto">
          <a:xfrm>
            <a:off x="3459163" y="4076700"/>
            <a:ext cx="1114425" cy="338138"/>
          </a:xfrm>
          <a:prstGeom prst="chevron">
            <a:avLst>
              <a:gd name="adj" fmla="val 22933"/>
            </a:avLst>
          </a:prstGeom>
          <a:solidFill>
            <a:schemeClr val="accent2">
              <a:alpha val="83136"/>
            </a:schemeClr>
          </a:solidFill>
          <a:ln w="9525">
            <a:noFill/>
            <a:miter lim="800000"/>
            <a:headEnd/>
            <a:tailEnd/>
          </a:ln>
        </p:spPr>
        <p:txBody>
          <a:bodyPr bIns="73152" anchor="ctr"/>
          <a:lstStyle/>
          <a:p>
            <a:pPr algn="ctr" fontAlgn="base">
              <a:spcBef>
                <a:spcPct val="0"/>
              </a:spcBef>
              <a:spcAft>
                <a:spcPct val="0"/>
              </a:spcAft>
            </a:pPr>
            <a:r>
              <a:rPr lang="en-IN" altLang="en-US" sz="1400" smtClean="0">
                <a:solidFill>
                  <a:prstClr val="white"/>
                </a:solidFill>
                <a:ea typeface="ＭＳ Ｐゴシック" pitchFamily="34" charset="-128"/>
                <a:cs typeface="Arial" pitchFamily="34" charset="0"/>
              </a:rPr>
              <a:t>1987</a:t>
            </a:r>
          </a:p>
        </p:txBody>
      </p:sp>
      <p:sp>
        <p:nvSpPr>
          <p:cNvPr id="170001" name="Chevron 53"/>
          <p:cNvSpPr>
            <a:spLocks noChangeArrowheads="1"/>
          </p:cNvSpPr>
          <p:nvPr/>
        </p:nvSpPr>
        <p:spPr bwMode="auto">
          <a:xfrm>
            <a:off x="4556125" y="4076700"/>
            <a:ext cx="1114425" cy="338138"/>
          </a:xfrm>
          <a:prstGeom prst="chevron">
            <a:avLst>
              <a:gd name="adj" fmla="val 22933"/>
            </a:avLst>
          </a:prstGeom>
          <a:solidFill>
            <a:schemeClr val="accent2">
              <a:alpha val="83136"/>
            </a:schemeClr>
          </a:solidFill>
          <a:ln w="9525">
            <a:noFill/>
            <a:miter lim="800000"/>
            <a:headEnd/>
            <a:tailEnd/>
          </a:ln>
        </p:spPr>
        <p:txBody>
          <a:bodyPr bIns="73152" anchor="ctr"/>
          <a:lstStyle/>
          <a:p>
            <a:pPr algn="ctr" fontAlgn="base">
              <a:spcBef>
                <a:spcPct val="0"/>
              </a:spcBef>
              <a:spcAft>
                <a:spcPct val="0"/>
              </a:spcAft>
            </a:pPr>
            <a:r>
              <a:rPr lang="en-IN" altLang="en-US" sz="1400" smtClean="0">
                <a:solidFill>
                  <a:prstClr val="white"/>
                </a:solidFill>
                <a:ea typeface="ＭＳ Ｐゴシック" pitchFamily="34" charset="-128"/>
                <a:cs typeface="Arial" pitchFamily="34" charset="0"/>
              </a:rPr>
              <a:t>1998</a:t>
            </a:r>
          </a:p>
        </p:txBody>
      </p:sp>
      <p:sp>
        <p:nvSpPr>
          <p:cNvPr id="170002" name="Chevron 54"/>
          <p:cNvSpPr>
            <a:spLocks noChangeArrowheads="1"/>
          </p:cNvSpPr>
          <p:nvPr/>
        </p:nvSpPr>
        <p:spPr bwMode="auto">
          <a:xfrm>
            <a:off x="5653088" y="4076700"/>
            <a:ext cx="1116012" cy="338138"/>
          </a:xfrm>
          <a:prstGeom prst="chevron">
            <a:avLst>
              <a:gd name="adj" fmla="val 22966"/>
            </a:avLst>
          </a:prstGeom>
          <a:solidFill>
            <a:schemeClr val="accent2">
              <a:alpha val="83136"/>
            </a:schemeClr>
          </a:solidFill>
          <a:ln w="9525">
            <a:noFill/>
            <a:miter lim="800000"/>
            <a:headEnd/>
            <a:tailEnd/>
          </a:ln>
        </p:spPr>
        <p:txBody>
          <a:bodyPr bIns="73152" anchor="ctr"/>
          <a:lstStyle/>
          <a:p>
            <a:pPr algn="ctr" fontAlgn="base">
              <a:spcBef>
                <a:spcPct val="0"/>
              </a:spcBef>
              <a:spcAft>
                <a:spcPct val="0"/>
              </a:spcAft>
            </a:pPr>
            <a:r>
              <a:rPr lang="en-IN" altLang="en-US" sz="1400" smtClean="0">
                <a:solidFill>
                  <a:prstClr val="white"/>
                </a:solidFill>
                <a:ea typeface="ＭＳ Ｐゴシック" pitchFamily="34" charset="-128"/>
                <a:cs typeface="Arial" pitchFamily="34" charset="0"/>
              </a:rPr>
              <a:t>2007</a:t>
            </a:r>
          </a:p>
        </p:txBody>
      </p:sp>
      <p:sp>
        <p:nvSpPr>
          <p:cNvPr id="170003" name="Chevron 55"/>
          <p:cNvSpPr>
            <a:spLocks noChangeArrowheads="1"/>
          </p:cNvSpPr>
          <p:nvPr/>
        </p:nvSpPr>
        <p:spPr bwMode="auto">
          <a:xfrm>
            <a:off x="6751638" y="4076700"/>
            <a:ext cx="1114425" cy="338138"/>
          </a:xfrm>
          <a:prstGeom prst="chevron">
            <a:avLst>
              <a:gd name="adj" fmla="val 22933"/>
            </a:avLst>
          </a:prstGeom>
          <a:solidFill>
            <a:schemeClr val="accent2">
              <a:alpha val="83136"/>
            </a:schemeClr>
          </a:solidFill>
          <a:ln w="9525">
            <a:noFill/>
            <a:miter lim="800000"/>
            <a:headEnd/>
            <a:tailEnd/>
          </a:ln>
        </p:spPr>
        <p:txBody>
          <a:bodyPr bIns="73152" anchor="ctr"/>
          <a:lstStyle/>
          <a:p>
            <a:pPr algn="ctr" fontAlgn="base">
              <a:spcBef>
                <a:spcPct val="0"/>
              </a:spcBef>
              <a:spcAft>
                <a:spcPct val="0"/>
              </a:spcAft>
            </a:pPr>
            <a:r>
              <a:rPr lang="en-IN" altLang="en-US" sz="1400" smtClean="0">
                <a:solidFill>
                  <a:prstClr val="white"/>
                </a:solidFill>
                <a:ea typeface="ＭＳ Ｐゴシック" pitchFamily="34" charset="-128"/>
                <a:cs typeface="Arial" pitchFamily="34" charset="0"/>
              </a:rPr>
              <a:t>2010</a:t>
            </a:r>
          </a:p>
        </p:txBody>
      </p:sp>
      <p:sp>
        <p:nvSpPr>
          <p:cNvPr id="170004" name="Chevron 56"/>
          <p:cNvSpPr>
            <a:spLocks noChangeArrowheads="1"/>
          </p:cNvSpPr>
          <p:nvPr/>
        </p:nvSpPr>
        <p:spPr bwMode="auto">
          <a:xfrm>
            <a:off x="7848600" y="4076700"/>
            <a:ext cx="1114425" cy="338138"/>
          </a:xfrm>
          <a:prstGeom prst="chevron">
            <a:avLst>
              <a:gd name="adj" fmla="val 22933"/>
            </a:avLst>
          </a:prstGeom>
          <a:solidFill>
            <a:schemeClr val="accent2">
              <a:alpha val="83136"/>
            </a:schemeClr>
          </a:solidFill>
          <a:ln w="9525">
            <a:noFill/>
            <a:miter lim="800000"/>
            <a:headEnd/>
            <a:tailEnd/>
          </a:ln>
        </p:spPr>
        <p:txBody>
          <a:bodyPr bIns="73152" anchor="ctr"/>
          <a:lstStyle/>
          <a:p>
            <a:pPr algn="ctr" fontAlgn="base">
              <a:spcBef>
                <a:spcPct val="0"/>
              </a:spcBef>
              <a:spcAft>
                <a:spcPct val="0"/>
              </a:spcAft>
            </a:pPr>
            <a:r>
              <a:rPr lang="en-IN" altLang="en-US" sz="1400" smtClean="0">
                <a:solidFill>
                  <a:prstClr val="white"/>
                </a:solidFill>
                <a:ea typeface="ＭＳ Ｐゴシック" pitchFamily="34" charset="-128"/>
                <a:cs typeface="Arial" pitchFamily="34" charset="0"/>
              </a:rPr>
              <a:t>2013 </a:t>
            </a:r>
          </a:p>
        </p:txBody>
      </p:sp>
      <p:sp>
        <p:nvSpPr>
          <p:cNvPr id="8" name="Oval 7"/>
          <p:cNvSpPr/>
          <p:nvPr/>
        </p:nvSpPr>
        <p:spPr>
          <a:xfrm>
            <a:off x="655638" y="4368800"/>
            <a:ext cx="87312" cy="87313"/>
          </a:xfrm>
          <a:prstGeom prst="ellipse">
            <a:avLst/>
          </a:prstGeom>
          <a:solidFill>
            <a:schemeClr val="accent2">
              <a:lumMod val="75000"/>
            </a:schemeClr>
          </a:solidFill>
          <a:ln>
            <a:solidFill>
              <a:schemeClr val="bg1"/>
            </a:solidFill>
          </a:ln>
        </p:spPr>
        <p:txBody>
          <a:bodyPr anchor="ctr"/>
          <a:lstStyle/>
          <a:p>
            <a:pPr algn="ctr" fontAlgn="base">
              <a:spcBef>
                <a:spcPct val="0"/>
              </a:spcBef>
              <a:spcAft>
                <a:spcPct val="0"/>
              </a:spcAft>
              <a:defRPr/>
            </a:pPr>
            <a:endParaRPr lang="en-IN" sz="1400" dirty="0" err="1">
              <a:solidFill>
                <a:prstClr val="white"/>
              </a:solidFill>
              <a:cs typeface="Arial" pitchFamily="34" charset="0"/>
            </a:endParaRPr>
          </a:p>
        </p:txBody>
      </p:sp>
      <p:sp>
        <p:nvSpPr>
          <p:cNvPr id="62" name="Oval 61"/>
          <p:cNvSpPr/>
          <p:nvPr/>
        </p:nvSpPr>
        <p:spPr>
          <a:xfrm>
            <a:off x="1738313" y="4368800"/>
            <a:ext cx="87312" cy="87313"/>
          </a:xfrm>
          <a:prstGeom prst="ellipse">
            <a:avLst/>
          </a:prstGeom>
          <a:solidFill>
            <a:schemeClr val="accent2">
              <a:lumMod val="75000"/>
            </a:schemeClr>
          </a:solidFill>
          <a:ln>
            <a:solidFill>
              <a:schemeClr val="bg1"/>
            </a:solidFill>
          </a:ln>
        </p:spPr>
        <p:txBody>
          <a:bodyPr anchor="ctr"/>
          <a:lstStyle/>
          <a:p>
            <a:pPr algn="ctr" fontAlgn="base">
              <a:spcBef>
                <a:spcPct val="0"/>
              </a:spcBef>
              <a:spcAft>
                <a:spcPct val="0"/>
              </a:spcAft>
              <a:defRPr/>
            </a:pPr>
            <a:endParaRPr lang="en-IN" sz="1400" dirty="0" err="1">
              <a:solidFill>
                <a:prstClr val="white"/>
              </a:solidFill>
              <a:cs typeface="Arial" pitchFamily="34" charset="0"/>
            </a:endParaRPr>
          </a:p>
        </p:txBody>
      </p:sp>
      <p:sp>
        <p:nvSpPr>
          <p:cNvPr id="63" name="Oval 62"/>
          <p:cNvSpPr/>
          <p:nvPr/>
        </p:nvSpPr>
        <p:spPr>
          <a:xfrm>
            <a:off x="2836863" y="4368800"/>
            <a:ext cx="87312" cy="87313"/>
          </a:xfrm>
          <a:prstGeom prst="ellipse">
            <a:avLst/>
          </a:prstGeom>
          <a:solidFill>
            <a:schemeClr val="accent2">
              <a:lumMod val="75000"/>
            </a:schemeClr>
          </a:solidFill>
          <a:ln>
            <a:solidFill>
              <a:schemeClr val="bg1"/>
            </a:solidFill>
          </a:ln>
        </p:spPr>
        <p:txBody>
          <a:bodyPr anchor="ctr"/>
          <a:lstStyle/>
          <a:p>
            <a:pPr algn="ctr" fontAlgn="base">
              <a:spcBef>
                <a:spcPct val="0"/>
              </a:spcBef>
              <a:spcAft>
                <a:spcPct val="0"/>
              </a:spcAft>
              <a:defRPr/>
            </a:pPr>
            <a:endParaRPr lang="en-IN" sz="1400" dirty="0" err="1">
              <a:solidFill>
                <a:prstClr val="white"/>
              </a:solidFill>
              <a:cs typeface="Arial" pitchFamily="34" charset="0"/>
            </a:endParaRPr>
          </a:p>
        </p:txBody>
      </p:sp>
      <p:sp>
        <p:nvSpPr>
          <p:cNvPr id="64" name="Oval 63"/>
          <p:cNvSpPr/>
          <p:nvPr/>
        </p:nvSpPr>
        <p:spPr>
          <a:xfrm>
            <a:off x="3937000" y="4368800"/>
            <a:ext cx="87313" cy="87313"/>
          </a:xfrm>
          <a:prstGeom prst="ellipse">
            <a:avLst/>
          </a:prstGeom>
          <a:solidFill>
            <a:schemeClr val="accent2">
              <a:lumMod val="75000"/>
            </a:schemeClr>
          </a:solidFill>
          <a:ln>
            <a:solidFill>
              <a:schemeClr val="bg1"/>
            </a:solidFill>
          </a:ln>
        </p:spPr>
        <p:txBody>
          <a:bodyPr anchor="ctr"/>
          <a:lstStyle/>
          <a:p>
            <a:pPr algn="ctr" fontAlgn="base">
              <a:spcBef>
                <a:spcPct val="0"/>
              </a:spcBef>
              <a:spcAft>
                <a:spcPct val="0"/>
              </a:spcAft>
              <a:defRPr/>
            </a:pPr>
            <a:endParaRPr lang="en-IN" sz="1400" dirty="0" err="1">
              <a:solidFill>
                <a:prstClr val="white"/>
              </a:solidFill>
              <a:cs typeface="Arial" pitchFamily="34" charset="0"/>
            </a:endParaRPr>
          </a:p>
        </p:txBody>
      </p:sp>
      <p:sp>
        <p:nvSpPr>
          <p:cNvPr id="65" name="Oval 64"/>
          <p:cNvSpPr/>
          <p:nvPr/>
        </p:nvSpPr>
        <p:spPr>
          <a:xfrm>
            <a:off x="5029200" y="4368800"/>
            <a:ext cx="87313" cy="87313"/>
          </a:xfrm>
          <a:prstGeom prst="ellipse">
            <a:avLst/>
          </a:prstGeom>
          <a:solidFill>
            <a:schemeClr val="accent2">
              <a:lumMod val="75000"/>
            </a:schemeClr>
          </a:solidFill>
          <a:ln>
            <a:solidFill>
              <a:schemeClr val="bg1"/>
            </a:solidFill>
          </a:ln>
        </p:spPr>
        <p:txBody>
          <a:bodyPr anchor="ctr"/>
          <a:lstStyle/>
          <a:p>
            <a:pPr algn="ctr" fontAlgn="base">
              <a:spcBef>
                <a:spcPct val="0"/>
              </a:spcBef>
              <a:spcAft>
                <a:spcPct val="0"/>
              </a:spcAft>
              <a:defRPr/>
            </a:pPr>
            <a:endParaRPr lang="en-IN" sz="1400" dirty="0" err="1">
              <a:solidFill>
                <a:prstClr val="white"/>
              </a:solidFill>
              <a:cs typeface="Arial" pitchFamily="34" charset="0"/>
            </a:endParaRPr>
          </a:p>
        </p:txBody>
      </p:sp>
      <p:sp>
        <p:nvSpPr>
          <p:cNvPr id="66" name="Oval 65"/>
          <p:cNvSpPr/>
          <p:nvPr/>
        </p:nvSpPr>
        <p:spPr>
          <a:xfrm>
            <a:off x="6127750" y="4368800"/>
            <a:ext cx="87313" cy="87313"/>
          </a:xfrm>
          <a:prstGeom prst="ellipse">
            <a:avLst/>
          </a:prstGeom>
          <a:solidFill>
            <a:schemeClr val="accent2">
              <a:lumMod val="75000"/>
            </a:schemeClr>
          </a:solidFill>
          <a:ln>
            <a:solidFill>
              <a:schemeClr val="bg1"/>
            </a:solidFill>
          </a:ln>
        </p:spPr>
        <p:txBody>
          <a:bodyPr anchor="ctr"/>
          <a:lstStyle/>
          <a:p>
            <a:pPr algn="ctr" fontAlgn="base">
              <a:spcBef>
                <a:spcPct val="0"/>
              </a:spcBef>
              <a:spcAft>
                <a:spcPct val="0"/>
              </a:spcAft>
              <a:defRPr/>
            </a:pPr>
            <a:endParaRPr lang="en-IN" sz="1400" dirty="0" err="1">
              <a:solidFill>
                <a:prstClr val="white"/>
              </a:solidFill>
              <a:cs typeface="Arial" pitchFamily="34" charset="0"/>
            </a:endParaRPr>
          </a:p>
        </p:txBody>
      </p:sp>
      <p:sp>
        <p:nvSpPr>
          <p:cNvPr id="67" name="Oval 66"/>
          <p:cNvSpPr/>
          <p:nvPr/>
        </p:nvSpPr>
        <p:spPr>
          <a:xfrm>
            <a:off x="7223125" y="4368800"/>
            <a:ext cx="87313" cy="87313"/>
          </a:xfrm>
          <a:prstGeom prst="ellipse">
            <a:avLst/>
          </a:prstGeom>
          <a:solidFill>
            <a:schemeClr val="accent2">
              <a:lumMod val="75000"/>
            </a:schemeClr>
          </a:solidFill>
          <a:ln>
            <a:solidFill>
              <a:schemeClr val="bg1"/>
            </a:solidFill>
          </a:ln>
        </p:spPr>
        <p:txBody>
          <a:bodyPr anchor="ctr"/>
          <a:lstStyle/>
          <a:p>
            <a:pPr algn="ctr" fontAlgn="base">
              <a:spcBef>
                <a:spcPct val="0"/>
              </a:spcBef>
              <a:spcAft>
                <a:spcPct val="0"/>
              </a:spcAft>
              <a:defRPr/>
            </a:pPr>
            <a:endParaRPr lang="en-IN" sz="1400" dirty="0" err="1">
              <a:solidFill>
                <a:prstClr val="white"/>
              </a:solidFill>
              <a:cs typeface="Arial" pitchFamily="34" charset="0"/>
            </a:endParaRPr>
          </a:p>
        </p:txBody>
      </p:sp>
      <p:sp>
        <p:nvSpPr>
          <p:cNvPr id="68" name="Oval 67"/>
          <p:cNvSpPr/>
          <p:nvPr/>
        </p:nvSpPr>
        <p:spPr>
          <a:xfrm>
            <a:off x="8323263" y="4368800"/>
            <a:ext cx="88900" cy="87313"/>
          </a:xfrm>
          <a:prstGeom prst="ellipse">
            <a:avLst/>
          </a:prstGeom>
          <a:solidFill>
            <a:schemeClr val="accent2">
              <a:lumMod val="75000"/>
            </a:schemeClr>
          </a:solidFill>
          <a:ln>
            <a:solidFill>
              <a:schemeClr val="bg1"/>
            </a:solidFill>
          </a:ln>
        </p:spPr>
        <p:txBody>
          <a:bodyPr anchor="ctr"/>
          <a:lstStyle/>
          <a:p>
            <a:pPr algn="ctr" fontAlgn="base">
              <a:spcBef>
                <a:spcPct val="0"/>
              </a:spcBef>
              <a:spcAft>
                <a:spcPct val="0"/>
              </a:spcAft>
              <a:defRPr/>
            </a:pPr>
            <a:endParaRPr lang="en-IN" sz="1400" dirty="0" err="1">
              <a:solidFill>
                <a:prstClr val="white"/>
              </a:solidFill>
              <a:cs typeface="Arial" pitchFamily="34" charset="0"/>
            </a:endParaRPr>
          </a:p>
        </p:txBody>
      </p:sp>
      <p:sp>
        <p:nvSpPr>
          <p:cNvPr id="69" name="Oval 68"/>
          <p:cNvSpPr/>
          <p:nvPr/>
        </p:nvSpPr>
        <p:spPr>
          <a:xfrm>
            <a:off x="663575" y="4597400"/>
            <a:ext cx="69850" cy="69850"/>
          </a:xfrm>
          <a:prstGeom prst="ellipse">
            <a:avLst/>
          </a:prstGeom>
          <a:solidFill>
            <a:schemeClr val="accent2">
              <a:lumMod val="75000"/>
            </a:schemeClr>
          </a:solidFill>
          <a:ln>
            <a:solidFill>
              <a:schemeClr val="bg1"/>
            </a:solidFill>
          </a:ln>
        </p:spPr>
        <p:txBody>
          <a:bodyPr anchor="ctr"/>
          <a:lstStyle/>
          <a:p>
            <a:pPr algn="ctr" fontAlgn="base">
              <a:spcBef>
                <a:spcPct val="0"/>
              </a:spcBef>
              <a:spcAft>
                <a:spcPct val="0"/>
              </a:spcAft>
              <a:defRPr/>
            </a:pPr>
            <a:endParaRPr lang="en-IN" sz="1400" dirty="0" err="1">
              <a:solidFill>
                <a:prstClr val="white"/>
              </a:solidFill>
              <a:cs typeface="Arial" pitchFamily="34" charset="0"/>
            </a:endParaRPr>
          </a:p>
        </p:txBody>
      </p:sp>
      <p:sp>
        <p:nvSpPr>
          <p:cNvPr id="70" name="Oval 69"/>
          <p:cNvSpPr/>
          <p:nvPr/>
        </p:nvSpPr>
        <p:spPr>
          <a:xfrm>
            <a:off x="1746250" y="4597400"/>
            <a:ext cx="69850" cy="69850"/>
          </a:xfrm>
          <a:prstGeom prst="ellipse">
            <a:avLst/>
          </a:prstGeom>
          <a:solidFill>
            <a:schemeClr val="accent2">
              <a:lumMod val="75000"/>
            </a:schemeClr>
          </a:solidFill>
          <a:ln>
            <a:solidFill>
              <a:schemeClr val="bg1"/>
            </a:solidFill>
          </a:ln>
        </p:spPr>
        <p:txBody>
          <a:bodyPr anchor="ctr"/>
          <a:lstStyle/>
          <a:p>
            <a:pPr algn="ctr" fontAlgn="base">
              <a:spcBef>
                <a:spcPct val="0"/>
              </a:spcBef>
              <a:spcAft>
                <a:spcPct val="0"/>
              </a:spcAft>
              <a:defRPr/>
            </a:pPr>
            <a:endParaRPr lang="en-IN" sz="1400" dirty="0" err="1">
              <a:solidFill>
                <a:prstClr val="white"/>
              </a:solidFill>
              <a:cs typeface="Arial" pitchFamily="34" charset="0"/>
            </a:endParaRPr>
          </a:p>
        </p:txBody>
      </p:sp>
      <p:sp>
        <p:nvSpPr>
          <p:cNvPr id="71" name="Oval 70"/>
          <p:cNvSpPr/>
          <p:nvPr/>
        </p:nvSpPr>
        <p:spPr>
          <a:xfrm>
            <a:off x="2844800" y="4597400"/>
            <a:ext cx="71438" cy="69850"/>
          </a:xfrm>
          <a:prstGeom prst="ellipse">
            <a:avLst/>
          </a:prstGeom>
          <a:solidFill>
            <a:schemeClr val="accent2">
              <a:lumMod val="75000"/>
            </a:schemeClr>
          </a:solidFill>
          <a:ln>
            <a:solidFill>
              <a:schemeClr val="bg1"/>
            </a:solidFill>
          </a:ln>
        </p:spPr>
        <p:txBody>
          <a:bodyPr anchor="ctr"/>
          <a:lstStyle/>
          <a:p>
            <a:pPr algn="ctr" fontAlgn="base">
              <a:spcBef>
                <a:spcPct val="0"/>
              </a:spcBef>
              <a:spcAft>
                <a:spcPct val="0"/>
              </a:spcAft>
              <a:defRPr/>
            </a:pPr>
            <a:endParaRPr lang="en-IN" sz="1400" dirty="0" err="1">
              <a:solidFill>
                <a:prstClr val="white"/>
              </a:solidFill>
              <a:cs typeface="Arial" pitchFamily="34" charset="0"/>
            </a:endParaRPr>
          </a:p>
        </p:txBody>
      </p:sp>
      <p:sp>
        <p:nvSpPr>
          <p:cNvPr id="72" name="Oval 71"/>
          <p:cNvSpPr/>
          <p:nvPr/>
        </p:nvSpPr>
        <p:spPr>
          <a:xfrm>
            <a:off x="3946525" y="4597400"/>
            <a:ext cx="69850" cy="69850"/>
          </a:xfrm>
          <a:prstGeom prst="ellipse">
            <a:avLst/>
          </a:prstGeom>
          <a:solidFill>
            <a:schemeClr val="accent2">
              <a:lumMod val="75000"/>
            </a:schemeClr>
          </a:solidFill>
          <a:ln>
            <a:solidFill>
              <a:schemeClr val="bg1"/>
            </a:solidFill>
          </a:ln>
        </p:spPr>
        <p:txBody>
          <a:bodyPr anchor="ctr"/>
          <a:lstStyle/>
          <a:p>
            <a:pPr algn="ctr" fontAlgn="base">
              <a:spcBef>
                <a:spcPct val="0"/>
              </a:spcBef>
              <a:spcAft>
                <a:spcPct val="0"/>
              </a:spcAft>
              <a:defRPr/>
            </a:pPr>
            <a:endParaRPr lang="en-IN" sz="1400" dirty="0" err="1">
              <a:solidFill>
                <a:prstClr val="white"/>
              </a:solidFill>
              <a:cs typeface="Arial" pitchFamily="34" charset="0"/>
            </a:endParaRPr>
          </a:p>
        </p:txBody>
      </p:sp>
      <p:sp>
        <p:nvSpPr>
          <p:cNvPr id="73" name="Oval 72"/>
          <p:cNvSpPr/>
          <p:nvPr/>
        </p:nvSpPr>
        <p:spPr>
          <a:xfrm>
            <a:off x="5037138" y="4597400"/>
            <a:ext cx="69850" cy="69850"/>
          </a:xfrm>
          <a:prstGeom prst="ellipse">
            <a:avLst/>
          </a:prstGeom>
          <a:solidFill>
            <a:schemeClr val="accent2">
              <a:lumMod val="75000"/>
            </a:schemeClr>
          </a:solidFill>
          <a:ln>
            <a:solidFill>
              <a:schemeClr val="bg1"/>
            </a:solidFill>
          </a:ln>
        </p:spPr>
        <p:txBody>
          <a:bodyPr anchor="ctr"/>
          <a:lstStyle/>
          <a:p>
            <a:pPr algn="ctr" fontAlgn="base">
              <a:spcBef>
                <a:spcPct val="0"/>
              </a:spcBef>
              <a:spcAft>
                <a:spcPct val="0"/>
              </a:spcAft>
              <a:defRPr/>
            </a:pPr>
            <a:endParaRPr lang="en-IN" sz="1400" dirty="0" err="1">
              <a:solidFill>
                <a:prstClr val="white"/>
              </a:solidFill>
              <a:cs typeface="Arial" pitchFamily="34" charset="0"/>
            </a:endParaRPr>
          </a:p>
        </p:txBody>
      </p:sp>
      <p:sp>
        <p:nvSpPr>
          <p:cNvPr id="74" name="Oval 73"/>
          <p:cNvSpPr/>
          <p:nvPr/>
        </p:nvSpPr>
        <p:spPr>
          <a:xfrm>
            <a:off x="6135688" y="4597400"/>
            <a:ext cx="69850" cy="69850"/>
          </a:xfrm>
          <a:prstGeom prst="ellipse">
            <a:avLst/>
          </a:prstGeom>
          <a:solidFill>
            <a:schemeClr val="accent2">
              <a:lumMod val="75000"/>
            </a:schemeClr>
          </a:solidFill>
          <a:ln>
            <a:solidFill>
              <a:schemeClr val="bg1"/>
            </a:solidFill>
          </a:ln>
        </p:spPr>
        <p:txBody>
          <a:bodyPr anchor="ctr"/>
          <a:lstStyle/>
          <a:p>
            <a:pPr algn="ctr" fontAlgn="base">
              <a:spcBef>
                <a:spcPct val="0"/>
              </a:spcBef>
              <a:spcAft>
                <a:spcPct val="0"/>
              </a:spcAft>
              <a:defRPr/>
            </a:pPr>
            <a:endParaRPr lang="en-IN" sz="1400" dirty="0" err="1">
              <a:solidFill>
                <a:prstClr val="white"/>
              </a:solidFill>
              <a:cs typeface="Arial" pitchFamily="34" charset="0"/>
            </a:endParaRPr>
          </a:p>
        </p:txBody>
      </p:sp>
      <p:sp>
        <p:nvSpPr>
          <p:cNvPr id="75" name="Oval 74"/>
          <p:cNvSpPr/>
          <p:nvPr/>
        </p:nvSpPr>
        <p:spPr>
          <a:xfrm>
            <a:off x="7231063" y="4597400"/>
            <a:ext cx="71437" cy="69850"/>
          </a:xfrm>
          <a:prstGeom prst="ellipse">
            <a:avLst/>
          </a:prstGeom>
          <a:solidFill>
            <a:schemeClr val="accent2">
              <a:lumMod val="75000"/>
            </a:schemeClr>
          </a:solidFill>
          <a:ln>
            <a:solidFill>
              <a:schemeClr val="bg1"/>
            </a:solidFill>
          </a:ln>
        </p:spPr>
        <p:txBody>
          <a:bodyPr anchor="ctr"/>
          <a:lstStyle/>
          <a:p>
            <a:pPr algn="ctr" fontAlgn="base">
              <a:spcBef>
                <a:spcPct val="0"/>
              </a:spcBef>
              <a:spcAft>
                <a:spcPct val="0"/>
              </a:spcAft>
              <a:defRPr/>
            </a:pPr>
            <a:endParaRPr lang="en-IN" sz="1400" dirty="0" err="1">
              <a:solidFill>
                <a:prstClr val="white"/>
              </a:solidFill>
              <a:cs typeface="Arial" pitchFamily="34" charset="0"/>
            </a:endParaRPr>
          </a:p>
        </p:txBody>
      </p:sp>
      <p:sp>
        <p:nvSpPr>
          <p:cNvPr id="76" name="Oval 75"/>
          <p:cNvSpPr/>
          <p:nvPr/>
        </p:nvSpPr>
        <p:spPr>
          <a:xfrm>
            <a:off x="8332788" y="4597400"/>
            <a:ext cx="69850" cy="69850"/>
          </a:xfrm>
          <a:prstGeom prst="ellipse">
            <a:avLst/>
          </a:prstGeom>
          <a:solidFill>
            <a:schemeClr val="accent2">
              <a:lumMod val="75000"/>
            </a:schemeClr>
          </a:solidFill>
          <a:ln>
            <a:solidFill>
              <a:schemeClr val="bg1"/>
            </a:solidFill>
          </a:ln>
        </p:spPr>
        <p:txBody>
          <a:bodyPr anchor="ctr"/>
          <a:lstStyle/>
          <a:p>
            <a:pPr algn="ctr" fontAlgn="base">
              <a:spcBef>
                <a:spcPct val="0"/>
              </a:spcBef>
              <a:spcAft>
                <a:spcPct val="0"/>
              </a:spcAft>
              <a:defRPr/>
            </a:pPr>
            <a:endParaRPr lang="en-IN" sz="1400" dirty="0" err="1">
              <a:solidFill>
                <a:prstClr val="white"/>
              </a:solidFill>
              <a:cs typeface="Arial" pitchFamily="34" charset="0"/>
            </a:endParaRPr>
          </a:p>
        </p:txBody>
      </p:sp>
      <p:cxnSp>
        <p:nvCxnSpPr>
          <p:cNvPr id="78" name="Straight Connector 77"/>
          <p:cNvCxnSpPr/>
          <p:nvPr/>
        </p:nvCxnSpPr>
        <p:spPr>
          <a:xfrm flipH="1">
            <a:off x="698500" y="4456113"/>
            <a:ext cx="0" cy="141287"/>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1781175" y="4456113"/>
            <a:ext cx="0" cy="141287"/>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a:off x="2881313" y="4456113"/>
            <a:ext cx="0" cy="141287"/>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a:off x="3981450" y="4456113"/>
            <a:ext cx="0" cy="141287"/>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H="1">
            <a:off x="5072063" y="4456113"/>
            <a:ext cx="0" cy="141287"/>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a:off x="6170613" y="4456113"/>
            <a:ext cx="0" cy="141287"/>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H="1">
            <a:off x="7267575" y="4456113"/>
            <a:ext cx="0" cy="141287"/>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H="1">
            <a:off x="8367713" y="4456113"/>
            <a:ext cx="0" cy="141287"/>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27113" y="2781300"/>
            <a:ext cx="1295400" cy="2159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1027113" y="1916113"/>
            <a:ext cx="520700" cy="21748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Oval 5"/>
          <p:cNvSpPr/>
          <p:nvPr/>
        </p:nvSpPr>
        <p:spPr>
          <a:xfrm>
            <a:off x="827088" y="3860800"/>
            <a:ext cx="1728787" cy="143986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2229" name="Title 1"/>
          <p:cNvSpPr txBox="1">
            <a:spLocks/>
          </p:cNvSpPr>
          <p:nvPr/>
        </p:nvSpPr>
        <p:spPr bwMode="auto">
          <a:xfrm>
            <a:off x="457200" y="274638"/>
            <a:ext cx="8229600" cy="425450"/>
          </a:xfrm>
          <a:prstGeom prst="rect">
            <a:avLst/>
          </a:prstGeom>
          <a:noFill/>
          <a:ln w="9525">
            <a:noFill/>
            <a:miter lim="800000"/>
            <a:headEnd/>
            <a:tailEnd/>
          </a:ln>
        </p:spPr>
        <p:txBody>
          <a:bodyPr anchor="ctr"/>
          <a:lstStyle/>
          <a:p>
            <a:pPr algn="ctr" defTabSz="914400" fontAlgn="base">
              <a:spcBef>
                <a:spcPct val="0"/>
              </a:spcBef>
              <a:spcAft>
                <a:spcPct val="0"/>
              </a:spcAft>
            </a:pPr>
            <a:r>
              <a:rPr lang="ru-RU" altLang="en-US" sz="2800" b="1" dirty="0" smtClean="0">
                <a:solidFill>
                  <a:srgbClr val="C00000"/>
                </a:solidFill>
                <a:ea typeface="ＭＳ Ｐゴシック" pitchFamily="34" charset="-128"/>
                <a:cs typeface="Arial" pitchFamily="34" charset="0"/>
              </a:rPr>
              <a:t>Простой поиск</a:t>
            </a:r>
            <a:endParaRPr lang="en-US" altLang="en-US" sz="2800" b="1" dirty="0" smtClean="0">
              <a:solidFill>
                <a:srgbClr val="C00000"/>
              </a:solidFill>
              <a:ea typeface="ＭＳ Ｐゴシック" pitchFamily="34" charset="-128"/>
              <a:cs typeface="Arial" pitchFamily="34" charset="0"/>
            </a:endParaRPr>
          </a:p>
        </p:txBody>
      </p:sp>
      <p:pic>
        <p:nvPicPr>
          <p:cNvPr id="52230" name="Picture 2"/>
          <p:cNvPicPr>
            <a:picLocks noChangeAspect="1" noChangeArrowheads="1"/>
          </p:cNvPicPr>
          <p:nvPr/>
        </p:nvPicPr>
        <p:blipFill>
          <a:blip r:embed="rId3"/>
          <a:srcRect/>
          <a:stretch>
            <a:fillRect/>
          </a:stretch>
        </p:blipFill>
        <p:spPr bwMode="auto">
          <a:xfrm>
            <a:off x="60325" y="1006475"/>
            <a:ext cx="9023350" cy="5710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ChangeArrowheads="1"/>
          </p:cNvSpPr>
          <p:nvPr/>
        </p:nvSpPr>
        <p:spPr bwMode="auto">
          <a:xfrm>
            <a:off x="0" y="6019800"/>
            <a:ext cx="9144000" cy="914400"/>
          </a:xfrm>
          <a:prstGeom prst="rect">
            <a:avLst/>
          </a:prstGeom>
          <a:solidFill>
            <a:schemeClr val="bg1"/>
          </a:solidFill>
          <a:ln w="9525" algn="ctr">
            <a:noFill/>
            <a:round/>
            <a:headEnd/>
            <a:tailEnd/>
          </a:ln>
        </p:spPr>
        <p:txBody>
          <a:bodyPr/>
          <a:lstStyle/>
          <a:p>
            <a:pPr eaLnBrk="0"/>
            <a:endParaRPr lang="ru-RU" altLang="en-US" sz="2400">
              <a:solidFill>
                <a:srgbClr val="333333"/>
              </a:solidFill>
              <a:ea typeface="ＭＳ Ｐゴシック" pitchFamily="34" charset="-128"/>
            </a:endParaRPr>
          </a:p>
        </p:txBody>
      </p:sp>
      <p:sp>
        <p:nvSpPr>
          <p:cNvPr id="9" name="Title 1"/>
          <p:cNvSpPr txBox="1">
            <a:spLocks/>
          </p:cNvSpPr>
          <p:nvPr/>
        </p:nvSpPr>
        <p:spPr>
          <a:xfrm>
            <a:off x="457200" y="274638"/>
            <a:ext cx="8229600" cy="425450"/>
          </a:xfrm>
          <a:prstGeom prst="rect">
            <a:avLst/>
          </a:prstGeom>
        </p:spPr>
        <p:txBody>
          <a:bodyPr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ru-RU" dirty="0" smtClean="0">
                <a:solidFill>
                  <a:srgbClr val="C00000"/>
                </a:solidFill>
              </a:rPr>
              <a:t>Опции расширенного поиска </a:t>
            </a:r>
            <a:endParaRPr lang="en-US" dirty="0">
              <a:solidFill>
                <a:srgbClr val="C00000"/>
              </a:solidFill>
            </a:endParaRPr>
          </a:p>
        </p:txBody>
      </p:sp>
      <p:pic>
        <p:nvPicPr>
          <p:cNvPr id="54276" name="Picture 6"/>
          <p:cNvPicPr>
            <a:picLocks noChangeAspect="1" noChangeArrowheads="1"/>
          </p:cNvPicPr>
          <p:nvPr/>
        </p:nvPicPr>
        <p:blipFill>
          <a:blip r:embed="rId3"/>
          <a:srcRect/>
          <a:stretch>
            <a:fillRect/>
          </a:stretch>
        </p:blipFill>
        <p:spPr bwMode="auto">
          <a:xfrm>
            <a:off x="38100" y="892175"/>
            <a:ext cx="9067800" cy="596582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ChangeArrowheads="1"/>
          </p:cNvSpPr>
          <p:nvPr/>
        </p:nvSpPr>
        <p:spPr bwMode="auto">
          <a:xfrm>
            <a:off x="0" y="6019800"/>
            <a:ext cx="9144000" cy="914400"/>
          </a:xfrm>
          <a:prstGeom prst="rect">
            <a:avLst/>
          </a:prstGeom>
          <a:solidFill>
            <a:schemeClr val="bg1"/>
          </a:solidFill>
          <a:ln w="9525" algn="ctr">
            <a:noFill/>
            <a:round/>
            <a:headEnd/>
            <a:tailEnd/>
          </a:ln>
        </p:spPr>
        <p:txBody>
          <a:bodyPr/>
          <a:lstStyle/>
          <a:p>
            <a:pPr eaLnBrk="0" fontAlgn="base">
              <a:spcBef>
                <a:spcPct val="0"/>
              </a:spcBef>
              <a:spcAft>
                <a:spcPct val="0"/>
              </a:spcAft>
            </a:pPr>
            <a:endParaRPr lang="ru-RU" altLang="en-US" sz="2400" smtClean="0">
              <a:solidFill>
                <a:srgbClr val="333333"/>
              </a:solidFill>
              <a:ea typeface="ＭＳ Ｐゴシック" pitchFamily="34" charset="-128"/>
              <a:cs typeface="Arial" pitchFamily="34" charset="0"/>
            </a:endParaRPr>
          </a:p>
        </p:txBody>
      </p:sp>
      <p:sp>
        <p:nvSpPr>
          <p:cNvPr id="9" name="Title 1"/>
          <p:cNvSpPr txBox="1">
            <a:spLocks/>
          </p:cNvSpPr>
          <p:nvPr/>
        </p:nvSpPr>
        <p:spPr>
          <a:xfrm>
            <a:off x="457200" y="274638"/>
            <a:ext cx="8229600" cy="425450"/>
          </a:xfrm>
          <a:prstGeom prst="rect">
            <a:avLst/>
          </a:prstGeom>
        </p:spPr>
        <p:txBody>
          <a:bodyPr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defRPr/>
            </a:pPr>
            <a:r>
              <a:rPr lang="ru-RU" dirty="0" smtClean="0">
                <a:solidFill>
                  <a:srgbClr val="C00000"/>
                </a:solidFill>
              </a:rPr>
              <a:t>Предметный каталог</a:t>
            </a:r>
            <a:endParaRPr lang="en-US" dirty="0">
              <a:solidFill>
                <a:srgbClr val="C00000"/>
              </a:solidFill>
            </a:endParaRPr>
          </a:p>
        </p:txBody>
      </p:sp>
      <p:pic>
        <p:nvPicPr>
          <p:cNvPr id="55300" name="Picture 2"/>
          <p:cNvPicPr>
            <a:picLocks noChangeAspect="1" noChangeArrowheads="1"/>
          </p:cNvPicPr>
          <p:nvPr/>
        </p:nvPicPr>
        <p:blipFill>
          <a:blip r:embed="rId3"/>
          <a:srcRect/>
          <a:stretch>
            <a:fillRect/>
          </a:stretch>
        </p:blipFill>
        <p:spPr bwMode="auto">
          <a:xfrm>
            <a:off x="750888" y="1063625"/>
            <a:ext cx="7759700" cy="52324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0" y="6019800"/>
            <a:ext cx="9144000" cy="914400"/>
          </a:xfrm>
          <a:prstGeom prst="rect">
            <a:avLst/>
          </a:prstGeom>
          <a:solidFill>
            <a:schemeClr val="bg1"/>
          </a:solidFill>
          <a:ln w="9525" algn="ctr">
            <a:noFill/>
            <a:round/>
            <a:headEnd/>
            <a:tailEnd/>
          </a:ln>
        </p:spPr>
        <p:txBody>
          <a:bodyPr/>
          <a:lstStyle/>
          <a:p>
            <a:pPr eaLnBrk="0" fontAlgn="base">
              <a:spcBef>
                <a:spcPct val="0"/>
              </a:spcBef>
              <a:spcAft>
                <a:spcPct val="0"/>
              </a:spcAft>
            </a:pPr>
            <a:endParaRPr lang="ru-RU" altLang="en-US" sz="2400" smtClean="0">
              <a:solidFill>
                <a:srgbClr val="333333"/>
              </a:solidFill>
              <a:ea typeface="ＭＳ Ｐゴシック" pitchFamily="34" charset="-128"/>
              <a:cs typeface="Arial" pitchFamily="34" charset="0"/>
            </a:endParaRPr>
          </a:p>
        </p:txBody>
      </p:sp>
      <p:sp>
        <p:nvSpPr>
          <p:cNvPr id="9" name="Title 1"/>
          <p:cNvSpPr txBox="1">
            <a:spLocks/>
          </p:cNvSpPr>
          <p:nvPr/>
        </p:nvSpPr>
        <p:spPr>
          <a:xfrm>
            <a:off x="457200" y="274638"/>
            <a:ext cx="8229600" cy="425450"/>
          </a:xfrm>
          <a:prstGeom prst="rect">
            <a:avLst/>
          </a:prstGeom>
        </p:spPr>
        <p:txBody>
          <a:bodyPr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defRPr/>
            </a:pPr>
            <a:r>
              <a:rPr lang="ru-RU" dirty="0" smtClean="0">
                <a:solidFill>
                  <a:srgbClr val="C00000"/>
                </a:solidFill>
              </a:rPr>
              <a:t>Предметный каталог: выбор рубрики</a:t>
            </a:r>
            <a:endParaRPr lang="en-US" dirty="0">
              <a:solidFill>
                <a:srgbClr val="C00000"/>
              </a:solidFill>
            </a:endParaRPr>
          </a:p>
        </p:txBody>
      </p:sp>
      <p:pic>
        <p:nvPicPr>
          <p:cNvPr id="56324" name="Picture 2"/>
          <p:cNvPicPr>
            <a:picLocks noChangeAspect="1" noChangeArrowheads="1"/>
          </p:cNvPicPr>
          <p:nvPr/>
        </p:nvPicPr>
        <p:blipFill>
          <a:blip r:embed="rId3"/>
          <a:srcRect/>
          <a:stretch>
            <a:fillRect/>
          </a:stretch>
        </p:blipFill>
        <p:spPr bwMode="auto">
          <a:xfrm>
            <a:off x="457200" y="1066800"/>
            <a:ext cx="8359775" cy="56388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0" y="6019800"/>
            <a:ext cx="9144000" cy="914400"/>
          </a:xfrm>
          <a:prstGeom prst="rect">
            <a:avLst/>
          </a:prstGeom>
          <a:solidFill>
            <a:schemeClr val="bg1"/>
          </a:solidFill>
          <a:ln w="9525" algn="ctr">
            <a:noFill/>
            <a:round/>
            <a:headEnd/>
            <a:tailEnd/>
          </a:ln>
        </p:spPr>
        <p:txBody>
          <a:bodyPr/>
          <a:lstStyle/>
          <a:p>
            <a:pPr eaLnBrk="0" fontAlgn="base">
              <a:spcBef>
                <a:spcPct val="0"/>
              </a:spcBef>
              <a:spcAft>
                <a:spcPct val="0"/>
              </a:spcAft>
            </a:pPr>
            <a:endParaRPr lang="ru-RU" altLang="en-US" sz="2400" smtClean="0">
              <a:solidFill>
                <a:srgbClr val="333333"/>
              </a:solidFill>
              <a:ea typeface="ＭＳ Ｐゴシック" pitchFamily="34" charset="-128"/>
              <a:cs typeface="Arial" pitchFamily="34" charset="0"/>
            </a:endParaRPr>
          </a:p>
        </p:txBody>
      </p:sp>
      <p:sp>
        <p:nvSpPr>
          <p:cNvPr id="9" name="Title 1"/>
          <p:cNvSpPr txBox="1">
            <a:spLocks/>
          </p:cNvSpPr>
          <p:nvPr/>
        </p:nvSpPr>
        <p:spPr>
          <a:xfrm>
            <a:off x="457200" y="274638"/>
            <a:ext cx="8229600" cy="425450"/>
          </a:xfrm>
          <a:prstGeom prst="rect">
            <a:avLst/>
          </a:prstGeom>
        </p:spPr>
        <p:txBody>
          <a:bodyPr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defRPr/>
            </a:pPr>
            <a:r>
              <a:rPr lang="ru-RU" dirty="0" smtClean="0">
                <a:solidFill>
                  <a:srgbClr val="C00000"/>
                </a:solidFill>
              </a:rPr>
              <a:t>Список диссертаций по теме </a:t>
            </a:r>
            <a:endParaRPr lang="en-US" dirty="0">
              <a:solidFill>
                <a:srgbClr val="C00000"/>
              </a:solidFill>
            </a:endParaRPr>
          </a:p>
        </p:txBody>
      </p:sp>
      <p:pic>
        <p:nvPicPr>
          <p:cNvPr id="57348" name="Picture 2"/>
          <p:cNvPicPr>
            <a:picLocks noChangeAspect="1" noChangeArrowheads="1"/>
          </p:cNvPicPr>
          <p:nvPr/>
        </p:nvPicPr>
        <p:blipFill>
          <a:blip r:embed="rId3"/>
          <a:srcRect/>
          <a:stretch>
            <a:fillRect/>
          </a:stretch>
        </p:blipFill>
        <p:spPr bwMode="auto">
          <a:xfrm>
            <a:off x="0" y="993775"/>
            <a:ext cx="9196388" cy="5864225"/>
          </a:xfrm>
          <a:prstGeom prst="rect">
            <a:avLst/>
          </a:prstGeom>
          <a:noFill/>
          <a:ln w="9525">
            <a:noFill/>
            <a:miter lim="800000"/>
            <a:headEnd/>
            <a:tailEnd/>
          </a:ln>
        </p:spPr>
      </p:pic>
      <p:sp>
        <p:nvSpPr>
          <p:cNvPr id="5" name="Rounded Rectangle 1"/>
          <p:cNvSpPr/>
          <p:nvPr/>
        </p:nvSpPr>
        <p:spPr>
          <a:xfrm>
            <a:off x="457200" y="1542197"/>
            <a:ext cx="2884488" cy="6005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dirty="0">
              <a:solidFill>
                <a:prstClr val="white"/>
              </a:solidFill>
              <a:latin typeface="Roboto Regular"/>
              <a:cs typeface="Roboto Regular"/>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ChangeArrowheads="1"/>
          </p:cNvSpPr>
          <p:nvPr/>
        </p:nvSpPr>
        <p:spPr bwMode="auto">
          <a:xfrm>
            <a:off x="0" y="6019800"/>
            <a:ext cx="9144000" cy="914400"/>
          </a:xfrm>
          <a:prstGeom prst="rect">
            <a:avLst/>
          </a:prstGeom>
          <a:solidFill>
            <a:schemeClr val="bg1"/>
          </a:solidFill>
          <a:ln w="9525" algn="ctr">
            <a:noFill/>
            <a:round/>
            <a:headEnd/>
            <a:tailEnd/>
          </a:ln>
        </p:spPr>
        <p:txBody>
          <a:bodyPr/>
          <a:lstStyle/>
          <a:p>
            <a:pPr eaLnBrk="0" fontAlgn="base">
              <a:spcBef>
                <a:spcPct val="0"/>
              </a:spcBef>
              <a:spcAft>
                <a:spcPct val="0"/>
              </a:spcAft>
            </a:pPr>
            <a:endParaRPr lang="ru-RU" altLang="en-US" sz="2400" smtClean="0">
              <a:solidFill>
                <a:srgbClr val="333333"/>
              </a:solidFill>
              <a:ea typeface="ＭＳ Ｐゴシック" pitchFamily="34" charset="-128"/>
              <a:cs typeface="Arial" pitchFamily="34" charset="0"/>
            </a:endParaRPr>
          </a:p>
        </p:txBody>
      </p:sp>
      <p:sp>
        <p:nvSpPr>
          <p:cNvPr id="9" name="Title 1"/>
          <p:cNvSpPr txBox="1">
            <a:spLocks/>
          </p:cNvSpPr>
          <p:nvPr/>
        </p:nvSpPr>
        <p:spPr>
          <a:xfrm>
            <a:off x="457200" y="274638"/>
            <a:ext cx="8229600" cy="425450"/>
          </a:xfrm>
          <a:prstGeom prst="rect">
            <a:avLst/>
          </a:prstGeom>
        </p:spPr>
        <p:txBody>
          <a:bodyPr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defRPr/>
            </a:pPr>
            <a:r>
              <a:rPr lang="ru-RU" dirty="0" smtClean="0">
                <a:solidFill>
                  <a:srgbClr val="C00000"/>
                </a:solidFill>
              </a:rPr>
              <a:t>Указатель по странам</a:t>
            </a:r>
            <a:endParaRPr lang="en-US" dirty="0">
              <a:solidFill>
                <a:srgbClr val="C00000"/>
              </a:solidFill>
            </a:endParaRPr>
          </a:p>
        </p:txBody>
      </p:sp>
      <p:pic>
        <p:nvPicPr>
          <p:cNvPr id="58372" name="Picture 2"/>
          <p:cNvPicPr>
            <a:picLocks noChangeAspect="1" noChangeArrowheads="1"/>
          </p:cNvPicPr>
          <p:nvPr/>
        </p:nvPicPr>
        <p:blipFill>
          <a:blip r:embed="rId3"/>
          <a:srcRect/>
          <a:stretch>
            <a:fillRect/>
          </a:stretch>
        </p:blipFill>
        <p:spPr bwMode="auto">
          <a:xfrm>
            <a:off x="457200" y="946150"/>
            <a:ext cx="8458200" cy="5802313"/>
          </a:xfrm>
          <a:prstGeom prst="rect">
            <a:avLst/>
          </a:prstGeom>
          <a:noFill/>
          <a:ln w="9525">
            <a:noFill/>
            <a:miter lim="800000"/>
            <a:headEnd/>
            <a:tailEnd/>
          </a:ln>
        </p:spPr>
      </p:pic>
      <p:sp>
        <p:nvSpPr>
          <p:cNvPr id="2" name="Rounded Rectangle 1"/>
          <p:cNvSpPr/>
          <p:nvPr/>
        </p:nvSpPr>
        <p:spPr>
          <a:xfrm>
            <a:off x="457200" y="2014538"/>
            <a:ext cx="2884488" cy="1079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dirty="0">
              <a:solidFill>
                <a:prstClr val="white"/>
              </a:solidFill>
              <a:latin typeface="Roboto Regular"/>
              <a:cs typeface="Roboto Regular"/>
            </a:endParaRP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Text Box 7"/>
          <p:cNvSpPr txBox="1">
            <a:spLocks noChangeArrowheads="1"/>
          </p:cNvSpPr>
          <p:nvPr/>
        </p:nvSpPr>
        <p:spPr bwMode="auto">
          <a:xfrm>
            <a:off x="76200" y="6553200"/>
            <a:ext cx="1905000" cy="460375"/>
          </a:xfrm>
          <a:prstGeom prst="rect">
            <a:avLst/>
          </a:prstGeom>
          <a:noFill/>
          <a:ln w="9525">
            <a:noFill/>
            <a:round/>
            <a:headEnd/>
            <a:tailEnd/>
          </a:ln>
        </p:spPr>
        <p:txBody>
          <a:bodyPr wrap="none" anchor="ctr"/>
          <a:lstStyle/>
          <a:p>
            <a:endParaRPr lang="ru-RU" altLang="en-US">
              <a:solidFill>
                <a:srgbClr val="000000"/>
              </a:solidFill>
              <a:ea typeface="ＭＳ Ｐゴシック" pitchFamily="34" charset="-128"/>
            </a:endParaRPr>
          </a:p>
        </p:txBody>
      </p:sp>
      <p:sp>
        <p:nvSpPr>
          <p:cNvPr id="53251" name="Text Box 2"/>
          <p:cNvSpPr txBox="1">
            <a:spLocks noChangeArrowheads="1"/>
          </p:cNvSpPr>
          <p:nvPr/>
        </p:nvSpPr>
        <p:spPr bwMode="auto">
          <a:xfrm>
            <a:off x="77788" y="146050"/>
            <a:ext cx="8588375" cy="533400"/>
          </a:xfrm>
          <a:prstGeom prst="rect">
            <a:avLst/>
          </a:prstGeom>
          <a:noFill/>
          <a:ln w="9525">
            <a:noFill/>
            <a:round/>
            <a:headEnd/>
            <a:tailEnd/>
          </a:ln>
        </p:spPr>
        <p:txBody>
          <a:bodyPr lIns="90000" tIns="46800" rIns="90000" bIns="46800" anchor="ctr"/>
          <a:lstStyle/>
          <a:p>
            <a: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en-US" sz="2800" dirty="0">
                <a:solidFill>
                  <a:srgbClr val="C00000"/>
                </a:solidFill>
                <a:ea typeface="Arial Unicode MS" pitchFamily="34" charset="-128"/>
                <a:cs typeface="Arial Unicode MS" pitchFamily="34" charset="-128"/>
              </a:rPr>
              <a:t>Перевод аннотации на русский язык</a:t>
            </a:r>
          </a:p>
        </p:txBody>
      </p:sp>
      <p:sp>
        <p:nvSpPr>
          <p:cNvPr id="2" name="Rounded Rectangle 1"/>
          <p:cNvSpPr/>
          <p:nvPr/>
        </p:nvSpPr>
        <p:spPr>
          <a:xfrm>
            <a:off x="1028700" y="3068638"/>
            <a:ext cx="3759200" cy="9366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 name="Straight Arrow Connector 3"/>
          <p:cNvCxnSpPr/>
          <p:nvPr/>
        </p:nvCxnSpPr>
        <p:spPr>
          <a:xfrm flipV="1">
            <a:off x="827088" y="3619500"/>
            <a:ext cx="865187" cy="156368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53254" name="Picture 7"/>
          <p:cNvPicPr>
            <a:picLocks noChangeAspect="1" noChangeArrowheads="1"/>
          </p:cNvPicPr>
          <p:nvPr/>
        </p:nvPicPr>
        <p:blipFill>
          <a:blip r:embed="rId3"/>
          <a:srcRect/>
          <a:stretch>
            <a:fillRect/>
          </a:stretch>
        </p:blipFill>
        <p:spPr bwMode="auto">
          <a:xfrm>
            <a:off x="0" y="1031875"/>
            <a:ext cx="9145588" cy="582612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txBox="1">
            <a:spLocks/>
          </p:cNvSpPr>
          <p:nvPr/>
        </p:nvSpPr>
        <p:spPr bwMode="auto">
          <a:xfrm>
            <a:off x="457200" y="274638"/>
            <a:ext cx="8229600" cy="425450"/>
          </a:xfrm>
          <a:prstGeom prst="rect">
            <a:avLst/>
          </a:prstGeom>
          <a:noFill/>
          <a:ln w="9525">
            <a:noFill/>
            <a:miter lim="800000"/>
            <a:headEnd/>
            <a:tailEnd/>
          </a:ln>
        </p:spPr>
        <p:txBody>
          <a:bodyPr anchor="ctr"/>
          <a:lstStyle/>
          <a:p>
            <a:pPr algn="ctr" defTabSz="914400" fontAlgn="base">
              <a:spcBef>
                <a:spcPct val="0"/>
              </a:spcBef>
              <a:spcAft>
                <a:spcPct val="0"/>
              </a:spcAft>
            </a:pPr>
            <a:r>
              <a:rPr lang="ru-RU" altLang="en-US" sz="2800" b="1" dirty="0" smtClean="0">
                <a:solidFill>
                  <a:srgbClr val="C00000"/>
                </a:solidFill>
                <a:ea typeface="ＭＳ Ｐゴシック" pitchFamily="34" charset="-128"/>
                <a:cs typeface="Arial" pitchFamily="34" charset="0"/>
              </a:rPr>
              <a:t>Инструмент для заимствования библиографического описания </a:t>
            </a:r>
            <a:endParaRPr lang="en-US" altLang="en-US" sz="2800" b="1" dirty="0" smtClean="0">
              <a:solidFill>
                <a:srgbClr val="C00000"/>
              </a:solidFill>
              <a:ea typeface="ＭＳ Ｐゴシック" pitchFamily="34" charset="-128"/>
              <a:cs typeface="Arial" pitchFamily="34" charset="0"/>
            </a:endParaRPr>
          </a:p>
        </p:txBody>
      </p:sp>
      <p:pic>
        <p:nvPicPr>
          <p:cNvPr id="70659" name="Picture 3"/>
          <p:cNvPicPr>
            <a:picLocks noChangeAspect="1" noChangeArrowheads="1"/>
          </p:cNvPicPr>
          <p:nvPr/>
        </p:nvPicPr>
        <p:blipFill>
          <a:blip r:embed="rId3"/>
          <a:srcRect/>
          <a:stretch>
            <a:fillRect/>
          </a:stretch>
        </p:blipFill>
        <p:spPr bwMode="auto">
          <a:xfrm>
            <a:off x="0" y="1077913"/>
            <a:ext cx="9144000" cy="5780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txBox="1">
            <a:spLocks/>
          </p:cNvSpPr>
          <p:nvPr/>
        </p:nvSpPr>
        <p:spPr bwMode="auto">
          <a:xfrm>
            <a:off x="457200" y="274638"/>
            <a:ext cx="8229600" cy="425450"/>
          </a:xfrm>
          <a:prstGeom prst="rect">
            <a:avLst/>
          </a:prstGeom>
          <a:noFill/>
          <a:ln w="9525">
            <a:noFill/>
            <a:miter lim="800000"/>
            <a:headEnd/>
            <a:tailEnd/>
          </a:ln>
        </p:spPr>
        <p:txBody>
          <a:bodyPr anchor="ctr"/>
          <a:lstStyle/>
          <a:p>
            <a:pPr algn="ctr" defTabSz="914400" fontAlgn="base">
              <a:spcBef>
                <a:spcPct val="0"/>
              </a:spcBef>
              <a:spcAft>
                <a:spcPct val="0"/>
              </a:spcAft>
            </a:pPr>
            <a:r>
              <a:rPr lang="ru-RU" altLang="en-US" sz="2800" b="1" dirty="0" smtClean="0">
                <a:solidFill>
                  <a:srgbClr val="C00000"/>
                </a:solidFill>
                <a:ea typeface="ＭＳ Ｐゴシック" pitchFamily="34" charset="-128"/>
                <a:cs typeface="Arial" pitchFamily="34" charset="0"/>
              </a:rPr>
              <a:t>Информация о цитировании</a:t>
            </a:r>
            <a:endParaRPr lang="en-US" altLang="en-US" sz="2800" b="1" dirty="0" smtClean="0">
              <a:solidFill>
                <a:srgbClr val="C00000"/>
              </a:solidFill>
              <a:ea typeface="ＭＳ Ｐゴシック" pitchFamily="34" charset="-128"/>
              <a:cs typeface="Arial" pitchFamily="34" charset="0"/>
            </a:endParaRPr>
          </a:p>
        </p:txBody>
      </p:sp>
      <p:pic>
        <p:nvPicPr>
          <p:cNvPr id="71683" name="Picture 2"/>
          <p:cNvPicPr>
            <a:picLocks noChangeAspect="1" noChangeArrowheads="1"/>
          </p:cNvPicPr>
          <p:nvPr/>
        </p:nvPicPr>
        <p:blipFill>
          <a:blip r:embed="rId3"/>
          <a:srcRect/>
          <a:stretch>
            <a:fillRect/>
          </a:stretch>
        </p:blipFill>
        <p:spPr bwMode="auto">
          <a:xfrm>
            <a:off x="612775" y="973138"/>
            <a:ext cx="7918450" cy="5416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01600" y="4084353"/>
            <a:ext cx="8356600" cy="990339"/>
          </a:xfrm>
        </p:spPr>
        <p:txBody>
          <a:bodyPr>
            <a:normAutofit fontScale="90000"/>
          </a:bodyPr>
          <a:lstStyle/>
          <a:p>
            <a:r>
              <a:rPr lang="ru-RU" dirty="0" smtClean="0"/>
              <a:t>Национальная подписка </a:t>
            </a:r>
            <a:br>
              <a:rPr lang="ru-RU" dirty="0" smtClean="0"/>
            </a:br>
            <a:r>
              <a:rPr lang="en-GB" dirty="0" smtClean="0"/>
              <a:t>ProQuest Dissertations </a:t>
            </a:r>
            <a:r>
              <a:rPr lang="en-GB" dirty="0"/>
              <a:t>&amp; </a:t>
            </a:r>
            <a:r>
              <a:rPr lang="en-GB" dirty="0" smtClean="0"/>
              <a:t>Theses</a:t>
            </a:r>
            <a:endParaRPr lang="en-GB" dirty="0"/>
          </a:p>
        </p:txBody>
      </p:sp>
    </p:spTree>
    <p:extLst>
      <p:ext uri="{BB962C8B-B14F-4D97-AF65-F5344CB8AC3E}">
        <p14:creationId xmlns:p14="http://schemas.microsoft.com/office/powerpoint/2010/main" xmlns="" val="23750875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ChangeArrowheads="1"/>
          </p:cNvSpPr>
          <p:nvPr/>
        </p:nvSpPr>
        <p:spPr bwMode="auto">
          <a:xfrm>
            <a:off x="198783" y="2703443"/>
            <a:ext cx="8716618" cy="3197087"/>
          </a:xfrm>
          <a:prstGeom prst="rect">
            <a:avLst/>
          </a:prstGeom>
          <a:noFill/>
          <a:ln w="9525">
            <a:noFill/>
            <a:miter lim="800000"/>
            <a:headEnd/>
            <a:tailEnd/>
          </a:ln>
        </p:spPr>
        <p:txBody>
          <a:bodyPr/>
          <a:lstStyle/>
          <a:p>
            <a:pPr marL="742950" lvl="1" indent="-285750" fontAlgn="base" hangingPunct="0">
              <a:lnSpc>
                <a:spcPct val="93000"/>
              </a:lnSpc>
              <a:spcBef>
                <a:spcPct val="20000"/>
              </a:spcBef>
              <a:spcAft>
                <a:spcPct val="0"/>
              </a:spcAft>
              <a:buClr>
                <a:srgbClr val="000000"/>
              </a:buClr>
              <a:buSzPct val="100000"/>
            </a:pPr>
            <a:r>
              <a:rPr lang="ru-RU" sz="2800" b="1" dirty="0" smtClean="0">
                <a:solidFill>
                  <a:schemeClr val="bg1"/>
                </a:solidFill>
                <a:ea typeface="Arial Unicode MS" pitchFamily="34" charset="-128"/>
                <a:cs typeface="Arial Unicode MS" pitchFamily="34" charset="-128"/>
              </a:rPr>
              <a:t>         </a:t>
            </a:r>
          </a:p>
          <a:p>
            <a:pPr marL="742950" lvl="1" indent="-285750" fontAlgn="base" hangingPunct="0">
              <a:lnSpc>
                <a:spcPct val="93000"/>
              </a:lnSpc>
              <a:spcBef>
                <a:spcPct val="20000"/>
              </a:spcBef>
              <a:spcAft>
                <a:spcPct val="0"/>
              </a:spcAft>
              <a:buClr>
                <a:srgbClr val="000000"/>
              </a:buClr>
              <a:buSzPct val="100000"/>
            </a:pPr>
            <a:endParaRPr lang="ru-RU" sz="2800" b="1" dirty="0" smtClean="0">
              <a:solidFill>
                <a:schemeClr val="bg1"/>
              </a:solidFill>
              <a:ea typeface="Arial Unicode MS" pitchFamily="34" charset="-128"/>
              <a:cs typeface="Arial Unicode MS" pitchFamily="34" charset="-128"/>
            </a:endParaRPr>
          </a:p>
          <a:p>
            <a:pPr marL="971550" lvl="1" indent="-514350" fontAlgn="base" hangingPunct="0">
              <a:lnSpc>
                <a:spcPct val="93000"/>
              </a:lnSpc>
              <a:spcBef>
                <a:spcPct val="20000"/>
              </a:spcBef>
              <a:spcAft>
                <a:spcPct val="0"/>
              </a:spcAft>
              <a:buClr>
                <a:srgbClr val="000000"/>
              </a:buClr>
              <a:buSzPct val="100000"/>
            </a:pPr>
            <a:r>
              <a:rPr lang="ru-RU" sz="2800" b="1" dirty="0" smtClean="0">
                <a:solidFill>
                  <a:schemeClr val="bg1"/>
                </a:solidFill>
                <a:ea typeface="Arial Unicode MS" pitchFamily="34" charset="-128"/>
                <a:cs typeface="Arial Unicode MS" pitchFamily="34" charset="-128"/>
              </a:rPr>
              <a:t>Основа - Архив Библиотеки Конгресса США</a:t>
            </a:r>
          </a:p>
          <a:p>
            <a:pPr marL="971550" lvl="1" indent="-514350" fontAlgn="base" hangingPunct="0">
              <a:lnSpc>
                <a:spcPct val="93000"/>
              </a:lnSpc>
              <a:spcBef>
                <a:spcPct val="20000"/>
              </a:spcBef>
              <a:spcAft>
                <a:spcPct val="0"/>
              </a:spcAft>
              <a:buClr>
                <a:srgbClr val="000000"/>
              </a:buClr>
              <a:buSzPct val="100000"/>
              <a:buFont typeface="Arial" pitchFamily="34" charset="0"/>
              <a:buChar char="•"/>
            </a:pPr>
            <a:r>
              <a:rPr lang="ru-RU" sz="2800" b="1" dirty="0" smtClean="0">
                <a:solidFill>
                  <a:schemeClr val="bg1"/>
                </a:solidFill>
                <a:ea typeface="Arial Unicode MS" pitchFamily="34" charset="-128"/>
                <a:cs typeface="Arial Unicode MS" pitchFamily="34" charset="-128"/>
              </a:rPr>
              <a:t>100 000 + добавляется ежегодно</a:t>
            </a:r>
            <a:endParaRPr lang="en-US" sz="2800" b="1" dirty="0" smtClean="0">
              <a:solidFill>
                <a:schemeClr val="bg1"/>
              </a:solidFill>
              <a:ea typeface="Arial Unicode MS" pitchFamily="34" charset="-128"/>
              <a:cs typeface="Arial Unicode MS" pitchFamily="34" charset="-128"/>
            </a:endParaRPr>
          </a:p>
          <a:p>
            <a:pPr marL="971550" lvl="1" indent="-514350" fontAlgn="base" hangingPunct="0">
              <a:lnSpc>
                <a:spcPct val="93000"/>
              </a:lnSpc>
              <a:spcBef>
                <a:spcPct val="20000"/>
              </a:spcBef>
              <a:spcAft>
                <a:spcPct val="0"/>
              </a:spcAft>
              <a:buClr>
                <a:srgbClr val="000000"/>
              </a:buClr>
              <a:buSzPct val="100000"/>
              <a:buFont typeface="Arial" pitchFamily="34" charset="0"/>
              <a:buChar char="•"/>
            </a:pPr>
            <a:r>
              <a:rPr lang="ru-RU" sz="2800" b="1" dirty="0" smtClean="0">
                <a:solidFill>
                  <a:schemeClr val="bg1"/>
                </a:solidFill>
                <a:ea typeface="Arial Unicode MS" pitchFamily="34" charset="-128"/>
                <a:cs typeface="Arial Unicode MS" pitchFamily="34" charset="-128"/>
              </a:rPr>
              <a:t>Сотрудничество с 3000 научными организациями всего мира</a:t>
            </a:r>
          </a:p>
          <a:p>
            <a:pPr marL="971550" lvl="1" indent="-514350" fontAlgn="base" hangingPunct="0">
              <a:lnSpc>
                <a:spcPct val="93000"/>
              </a:lnSpc>
              <a:spcBef>
                <a:spcPct val="20000"/>
              </a:spcBef>
              <a:spcAft>
                <a:spcPct val="0"/>
              </a:spcAft>
              <a:buClr>
                <a:srgbClr val="000000"/>
              </a:buClr>
              <a:buSzPct val="100000"/>
              <a:buFont typeface="Arial" pitchFamily="34" charset="0"/>
              <a:buChar char="•"/>
            </a:pPr>
            <a:r>
              <a:rPr lang="ru-RU" sz="2800" b="1" dirty="0" smtClean="0">
                <a:solidFill>
                  <a:schemeClr val="bg1"/>
                </a:solidFill>
                <a:ea typeface="Arial Unicode MS" pitchFamily="34" charset="-128"/>
                <a:cs typeface="Arial Unicode MS" pitchFamily="34" charset="-128"/>
              </a:rPr>
              <a:t>За год в базе совершается более 200 млн. поисковых запросов</a:t>
            </a:r>
            <a:endParaRPr lang="en-US" sz="2800" b="1" dirty="0" smtClean="0">
              <a:solidFill>
                <a:schemeClr val="bg1"/>
              </a:solidFill>
              <a:ea typeface="Arial Unicode MS" pitchFamily="34" charset="-128"/>
              <a:cs typeface="Arial Unicode MS" pitchFamily="34" charset="-128"/>
            </a:endParaRPr>
          </a:p>
          <a:p>
            <a:pPr algn="ctr" fontAlgn="base">
              <a:spcBef>
                <a:spcPct val="20000"/>
              </a:spcBef>
              <a:spcAft>
                <a:spcPct val="0"/>
              </a:spcAft>
              <a:buFont typeface="Wingdings" pitchFamily="2" charset="2"/>
              <a:buNone/>
            </a:pPr>
            <a:endParaRPr lang="en-US" altLang="en-US" sz="2400" b="1" dirty="0" smtClean="0">
              <a:solidFill>
                <a:prstClr val="white"/>
              </a:solidFill>
              <a:ea typeface="ＭＳ Ｐゴシック" pitchFamily="34" charset="-128"/>
              <a:cs typeface="Arial" pitchFamily="34" charset="0"/>
            </a:endParaRP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99544" y="1466193"/>
            <a:ext cx="8655269" cy="5155324"/>
          </a:xfrm>
        </p:spPr>
        <p:txBody>
          <a:bodyPr>
            <a:normAutofit/>
          </a:bodyPr>
          <a:lstStyle/>
          <a:p>
            <a:r>
              <a:rPr lang="ru-RU" sz="2400" dirty="0" smtClean="0"/>
              <a:t/>
            </a:r>
            <a:br>
              <a:rPr lang="ru-RU" sz="2400" dirty="0" smtClean="0"/>
            </a:br>
            <a:r>
              <a:rPr lang="ru-RU" sz="2400" dirty="0" smtClean="0"/>
              <a:t/>
            </a:r>
            <a:br>
              <a:rPr lang="ru-RU" sz="2400" dirty="0" smtClean="0"/>
            </a:br>
            <a:r>
              <a:rPr lang="ru-RU" sz="2400" dirty="0" smtClean="0"/>
              <a:t/>
            </a:r>
            <a:br>
              <a:rPr lang="ru-RU" sz="2400" dirty="0" smtClean="0"/>
            </a:br>
            <a:r>
              <a:rPr lang="ru-RU" sz="2400" dirty="0" smtClean="0"/>
              <a:t>В 2016г. </a:t>
            </a:r>
            <a:r>
              <a:rPr lang="en-GB" sz="2400" dirty="0" smtClean="0"/>
              <a:t>50 </a:t>
            </a:r>
            <a:r>
              <a:rPr lang="ru-RU" sz="2400" dirty="0" smtClean="0"/>
              <a:t>российских университетов, библиотек и научных центров получили доступ к БД Диссертаций в рамках Национальной подписки по линии Миннауки </a:t>
            </a:r>
            <a:br>
              <a:rPr lang="ru-RU" sz="2400" dirty="0" smtClean="0"/>
            </a:br>
            <a:r>
              <a:rPr lang="ru-RU" sz="2400" dirty="0" smtClean="0"/>
              <a:t>России.  В том числе:</a:t>
            </a:r>
            <a:br>
              <a:rPr lang="ru-RU" sz="2400" dirty="0" smtClean="0"/>
            </a:br>
            <a:r>
              <a:rPr lang="ru-RU" sz="2400" dirty="0" smtClean="0"/>
              <a:t/>
            </a:r>
            <a:br>
              <a:rPr lang="ru-RU" sz="2400" dirty="0" smtClean="0"/>
            </a:br>
            <a:r>
              <a:rPr lang="ru-RU" sz="2400" dirty="0" smtClean="0"/>
              <a:t> региональные центры: </a:t>
            </a:r>
            <a:br>
              <a:rPr lang="ru-RU" sz="2400" dirty="0" smtClean="0"/>
            </a:br>
            <a:r>
              <a:rPr lang="ru-RU" sz="2400" dirty="0" smtClean="0"/>
              <a:t>ЦНБ </a:t>
            </a:r>
            <a:r>
              <a:rPr lang="ru-RU" sz="2400" dirty="0" err="1" smtClean="0"/>
              <a:t>УрО</a:t>
            </a:r>
            <a:r>
              <a:rPr lang="ru-RU" sz="2400" dirty="0" smtClean="0"/>
              <a:t> РАН, ГПНТБ СО РАН, ДВО РАН</a:t>
            </a:r>
            <a:br>
              <a:rPr lang="ru-RU" sz="2400" dirty="0" smtClean="0"/>
            </a:br>
            <a:r>
              <a:rPr lang="ru-RU" sz="2400" dirty="0" smtClean="0"/>
              <a:t>Омский НЦ СО РАН</a:t>
            </a:r>
            <a:br>
              <a:rPr lang="ru-RU" sz="2400" dirty="0" smtClean="0"/>
            </a:br>
            <a:r>
              <a:rPr lang="ru-RU" sz="2400" dirty="0" smtClean="0"/>
              <a:t> Институт экологии растений и животных </a:t>
            </a:r>
            <a:r>
              <a:rPr lang="ru-RU" sz="2400" dirty="0" err="1" smtClean="0"/>
              <a:t>УрО</a:t>
            </a:r>
            <a:r>
              <a:rPr lang="ru-RU" sz="2400" dirty="0" smtClean="0"/>
              <a:t> РАН;</a:t>
            </a:r>
            <a:endParaRPr lang="en-GB" sz="2400" dirty="0"/>
          </a:p>
        </p:txBody>
      </p:sp>
    </p:spTree>
    <p:extLst>
      <p:ext uri="{BB962C8B-B14F-4D97-AF65-F5344CB8AC3E}">
        <p14:creationId xmlns:p14="http://schemas.microsoft.com/office/powerpoint/2010/main" xmlns="" val="23750875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 y="39508"/>
            <a:ext cx="8804367" cy="1143000"/>
          </a:xfrm>
        </p:spPr>
        <p:txBody>
          <a:bodyPr>
            <a:normAutofit/>
          </a:bodyPr>
          <a:lstStyle/>
          <a:p>
            <a:r>
              <a:rPr lang="ru-RU" sz="2000" b="1" dirty="0" smtClean="0">
                <a:solidFill>
                  <a:srgbClr val="C00000"/>
                </a:solidFill>
              </a:rPr>
              <a:t>Национальная подписка: статистика апрель-сентябрь 2016. </a:t>
            </a:r>
            <a:br>
              <a:rPr lang="ru-RU" sz="2000" b="1" dirty="0" smtClean="0">
                <a:solidFill>
                  <a:srgbClr val="C00000"/>
                </a:solidFill>
              </a:rPr>
            </a:br>
            <a:r>
              <a:rPr lang="ru-RU" sz="2000" b="1" dirty="0" smtClean="0">
                <a:solidFill>
                  <a:srgbClr val="C00000"/>
                </a:solidFill>
              </a:rPr>
              <a:t>Топ 25 из 50 подключенных организаций</a:t>
            </a:r>
            <a:endParaRPr lang="de-DE" sz="2000" b="1" dirty="0">
              <a:solidFill>
                <a:srgbClr val="C00000"/>
              </a:solidFill>
            </a:endParaRPr>
          </a:p>
        </p:txBody>
      </p:sp>
      <p:graphicFrame>
        <p:nvGraphicFramePr>
          <p:cNvPr id="7" name="Chart 6"/>
          <p:cNvGraphicFramePr>
            <a:graphicFrameLocks/>
          </p:cNvGraphicFramePr>
          <p:nvPr>
            <p:extLst>
              <p:ext uri="{D42A27DB-BD31-4B8C-83A1-F6EECF244321}">
                <p14:modId xmlns:p14="http://schemas.microsoft.com/office/powerpoint/2010/main" xmlns="" val="1351865701"/>
              </p:ext>
            </p:extLst>
          </p:nvPr>
        </p:nvGraphicFramePr>
        <p:xfrm>
          <a:off x="344123" y="1182508"/>
          <a:ext cx="8551683" cy="55318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0258516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 y="15559"/>
            <a:ext cx="7658100" cy="1277664"/>
          </a:xfrm>
        </p:spPr>
        <p:txBody>
          <a:bodyPr/>
          <a:lstStyle/>
          <a:p>
            <a:r>
              <a:rPr lang="ru-RU" b="1" dirty="0" smtClean="0">
                <a:solidFill>
                  <a:srgbClr val="C00000"/>
                </a:solidFill>
              </a:rPr>
              <a:t>Портал вспомогательных материалов</a:t>
            </a:r>
            <a:r>
              <a:rPr lang="ru-RU" dirty="0" smtClean="0"/>
              <a:t/>
            </a:r>
            <a:br>
              <a:rPr lang="ru-RU" dirty="0" smtClean="0"/>
            </a:br>
            <a:r>
              <a:rPr lang="en-US" dirty="0">
                <a:hlinkClick r:id="rId3"/>
              </a:rPr>
              <a:t>http://</a:t>
            </a:r>
            <a:r>
              <a:rPr lang="en-US" dirty="0" smtClean="0">
                <a:hlinkClick r:id="rId3"/>
              </a:rPr>
              <a:t>proquest.libguides.com/pqdtrussia</a:t>
            </a:r>
            <a:endParaRPr lang="en-IN"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18807" y="1524261"/>
            <a:ext cx="8552753" cy="50986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ounded Rectangle 2"/>
          <p:cNvSpPr/>
          <p:nvPr/>
        </p:nvSpPr>
        <p:spPr>
          <a:xfrm>
            <a:off x="190500" y="5012044"/>
            <a:ext cx="1617617" cy="282898"/>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smtClean="0">
              <a:solidFill>
                <a:prstClr val="white"/>
              </a:solidFill>
              <a:latin typeface="Roboto Regular"/>
              <a:cs typeface="Roboto Regular"/>
            </a:endParaRPr>
          </a:p>
        </p:txBody>
      </p:sp>
    </p:spTree>
    <p:extLst>
      <p:ext uri="{BB962C8B-B14F-4D97-AF65-F5344CB8AC3E}">
        <p14:creationId xmlns:p14="http://schemas.microsoft.com/office/powerpoint/2010/main" xmlns="" val="9507746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 y="15559"/>
            <a:ext cx="7658100" cy="938030"/>
          </a:xfrm>
        </p:spPr>
        <p:txBody>
          <a:bodyPr/>
          <a:lstStyle/>
          <a:p>
            <a:r>
              <a:rPr lang="ru-RU" b="1" dirty="0" smtClean="0">
                <a:solidFill>
                  <a:srgbClr val="C00000"/>
                </a:solidFill>
              </a:rPr>
              <a:t>Советы по улучшению статистики</a:t>
            </a:r>
            <a:endParaRPr lang="en-IN" b="1" dirty="0">
              <a:solidFill>
                <a:srgbClr val="C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89560" y="1201783"/>
            <a:ext cx="8488680" cy="49752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042397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22313" y="695325"/>
            <a:ext cx="7772400" cy="2193925"/>
          </a:xfrm>
        </p:spPr>
        <p:txBody>
          <a:bodyPr rtlCol="0">
            <a:normAutofit fontScale="90000"/>
          </a:bodyPr>
          <a:lstStyle/>
          <a:p>
            <a:pPr algn="ctr" eaLnBrk="1" fontAlgn="auto" hangingPunct="1">
              <a:spcAft>
                <a:spcPts val="0"/>
              </a:spcAft>
              <a:defRPr/>
            </a:pPr>
            <a:r>
              <a:rPr lang="en-US" altLang="ru-RU" sz="4400" cap="none" dirty="0" err="1" smtClean="0"/>
              <a:t>ProQuest</a:t>
            </a:r>
            <a:r>
              <a:rPr lang="en-US" altLang="ru-RU" sz="4400" cap="none" dirty="0" smtClean="0"/>
              <a:t> </a:t>
            </a:r>
            <a:r>
              <a:rPr lang="ru-RU" altLang="ru-RU" sz="4400" cap="none" dirty="0" smtClean="0"/>
              <a:t>приглашает ученых из  России публиковать свои диссертации в </a:t>
            </a:r>
            <a:br>
              <a:rPr lang="ru-RU" altLang="ru-RU" sz="4400" cap="none" dirty="0" smtClean="0"/>
            </a:br>
            <a:r>
              <a:rPr lang="en-US" altLang="ru-RU" sz="4400" cap="none" dirty="0" smtClean="0"/>
              <a:t>PQDT </a:t>
            </a:r>
            <a:r>
              <a:rPr lang="en-GB" dirty="0" smtClean="0"/>
              <a:t/>
            </a:r>
            <a:br>
              <a:rPr lang="en-GB" dirty="0" smtClean="0"/>
            </a:br>
            <a:r>
              <a:rPr lang="en-GB" dirty="0"/>
              <a:t/>
            </a:r>
            <a:br>
              <a:rPr lang="en-GB" dirty="0"/>
            </a:br>
            <a:endParaRPr lang="en-GB" dirty="0"/>
          </a:p>
        </p:txBody>
      </p:sp>
      <p:sp>
        <p:nvSpPr>
          <p:cNvPr id="1339395" name="Текст 3"/>
          <p:cNvSpPr>
            <a:spLocks noGrp="1"/>
          </p:cNvSpPr>
          <p:nvPr>
            <p:ph type="body" idx="1"/>
          </p:nvPr>
        </p:nvSpPr>
        <p:spPr>
          <a:xfrm>
            <a:off x="722313" y="2897188"/>
            <a:ext cx="7772400" cy="754062"/>
          </a:xfrm>
        </p:spPr>
        <p:txBody>
          <a:bodyPr/>
          <a:lstStyle/>
          <a:p>
            <a:pPr eaLnBrk="1" hangingPunct="1"/>
            <a:endParaRPr lang="ru-RU"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42" name="Rectangle 1"/>
          <p:cNvSpPr>
            <a:spLocks noGrp="1" noChangeArrowheads="1"/>
          </p:cNvSpPr>
          <p:nvPr>
            <p:ph type="title" idx="4294967295"/>
          </p:nvPr>
        </p:nvSpPr>
        <p:spPr>
          <a:xfrm>
            <a:off x="526774" y="149225"/>
            <a:ext cx="8617226" cy="1066800"/>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dirty="0" smtClean="0">
                <a:solidFill>
                  <a:srgbClr val="0070C0"/>
                </a:solidFill>
                <a:latin typeface="Malgun Gothic" pitchFamily="34" charset="-127"/>
                <a:ea typeface="Malgun Gothic" pitchFamily="34" charset="-127"/>
              </a:rPr>
              <a:t/>
            </a:r>
            <a:br>
              <a:rPr lang="ru-RU" altLang="ru-RU" dirty="0" smtClean="0">
                <a:solidFill>
                  <a:srgbClr val="0070C0"/>
                </a:solidFill>
                <a:latin typeface="Malgun Gothic" pitchFamily="34" charset="-127"/>
                <a:ea typeface="Malgun Gothic" pitchFamily="34" charset="-127"/>
              </a:rPr>
            </a:br>
            <a:r>
              <a:rPr lang="ru-RU" altLang="ru-RU" dirty="0" smtClean="0">
                <a:solidFill>
                  <a:srgbClr val="0070C0"/>
                </a:solidFill>
                <a:latin typeface="Malgun Gothic" pitchFamily="34" charset="-127"/>
                <a:ea typeface="Malgun Gothic" pitchFamily="34" charset="-127"/>
              </a:rPr>
              <a:t/>
            </a:r>
            <a:br>
              <a:rPr lang="ru-RU" altLang="ru-RU" dirty="0" smtClean="0">
                <a:solidFill>
                  <a:srgbClr val="0070C0"/>
                </a:solidFill>
                <a:latin typeface="Malgun Gothic" pitchFamily="34" charset="-127"/>
                <a:ea typeface="Malgun Gothic" pitchFamily="34" charset="-127"/>
              </a:rPr>
            </a:br>
            <a:r>
              <a:rPr lang="ru-RU" altLang="ru-RU" sz="4000" dirty="0" smtClean="0">
                <a:solidFill>
                  <a:srgbClr val="0070C0"/>
                </a:solidFill>
                <a:latin typeface="Malgun Gothic" pitchFamily="34" charset="-127"/>
                <a:ea typeface="Malgun Gothic" pitchFamily="34" charset="-127"/>
              </a:rPr>
              <a:t>Как опубликовать диссертацию?</a:t>
            </a:r>
          </a:p>
        </p:txBody>
      </p:sp>
      <p:sp>
        <p:nvSpPr>
          <p:cNvPr id="1341443" name="Rectangle 2"/>
          <p:cNvSpPr>
            <a:spLocks noGrp="1" noChangeArrowheads="1"/>
          </p:cNvSpPr>
          <p:nvPr>
            <p:ph type="body" idx="4294967295"/>
          </p:nvPr>
        </p:nvSpPr>
        <p:spPr>
          <a:xfrm>
            <a:off x="755650" y="2636838"/>
            <a:ext cx="7759700" cy="2016125"/>
          </a:xfrm>
        </p:spPr>
        <p:txBody>
          <a:bodyPr/>
          <a:lstStyle/>
          <a:p>
            <a:pPr indent="-339725"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4400" b="1" dirty="0" err="1" smtClean="0">
                <a:solidFill>
                  <a:srgbClr val="DC2300"/>
                </a:solidFill>
              </a:rPr>
              <a:t>www.proquest.co</a:t>
            </a:r>
            <a:r>
              <a:rPr lang="en-US" altLang="ru-RU" sz="4400" b="1" dirty="0" smtClean="0">
                <a:solidFill>
                  <a:srgbClr val="DC2300"/>
                </a:solidFill>
              </a:rPr>
              <a:t>m</a:t>
            </a:r>
            <a:r>
              <a:rPr lang="ru-RU" altLang="ru-RU" sz="4400" b="1" dirty="0" smtClean="0">
                <a:solidFill>
                  <a:srgbClr val="DC2300"/>
                </a:solidFill>
              </a:rPr>
              <a:t> </a:t>
            </a:r>
          </a:p>
        </p:txBody>
      </p:sp>
      <p:pic>
        <p:nvPicPr>
          <p:cNvPr id="1341444" name="Picture 3"/>
          <p:cNvPicPr>
            <a:picLocks noChangeAspect="1" noChangeArrowheads="1"/>
          </p:cNvPicPr>
          <p:nvPr/>
        </p:nvPicPr>
        <p:blipFill>
          <a:blip r:embed="rId3" cstate="print"/>
          <a:srcRect/>
          <a:stretch>
            <a:fillRect/>
          </a:stretch>
        </p:blipFill>
        <p:spPr bwMode="auto">
          <a:xfrm>
            <a:off x="395288" y="2924175"/>
            <a:ext cx="1368425" cy="106045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1"/>
          <p:cNvSpPr>
            <a:spLocks noGrp="1" noChangeArrowheads="1"/>
          </p:cNvSpPr>
          <p:nvPr>
            <p:ph type="title" idx="4294967295"/>
          </p:nvPr>
        </p:nvSpPr>
        <p:spPr>
          <a:xfrm>
            <a:off x="323850" y="-1588"/>
            <a:ext cx="7150100" cy="1068388"/>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800" dirty="0" smtClean="0">
                <a:solidFill>
                  <a:srgbClr val="C00000"/>
                </a:solidFill>
                <a:latin typeface="+mn-lt"/>
                <a:ea typeface="Malgun Gothic" pitchFamily="34" charset="-127"/>
              </a:rPr>
              <a:t>Раздел публикации диссертаций: директория для авторов </a:t>
            </a:r>
          </a:p>
        </p:txBody>
      </p:sp>
      <p:sp>
        <p:nvSpPr>
          <p:cNvPr id="353283" name="Rectangle 2"/>
          <p:cNvSpPr>
            <a:spLocks noGrp="1" noChangeArrowheads="1"/>
          </p:cNvSpPr>
          <p:nvPr>
            <p:ph type="body" idx="4294967295"/>
          </p:nvPr>
        </p:nvSpPr>
        <p:spPr>
          <a:xfrm>
            <a:off x="685800" y="1423988"/>
            <a:ext cx="7759700" cy="4816475"/>
          </a:xfrm>
        </p:spPr>
        <p:txBody>
          <a:bodyPr/>
          <a:lstStyle/>
          <a:p>
            <a:pPr>
              <a:buFont typeface="Times New Roman" pitchFamily="18" charset="0"/>
              <a:buNone/>
            </a:pPr>
            <a:endParaRPr lang="ru-RU" altLang="ru-RU" smtClean="0"/>
          </a:p>
        </p:txBody>
      </p:sp>
      <p:pic>
        <p:nvPicPr>
          <p:cNvPr id="353284" name="Picture 3"/>
          <p:cNvPicPr>
            <a:picLocks noChangeAspect="1" noChangeArrowheads="1"/>
          </p:cNvPicPr>
          <p:nvPr/>
        </p:nvPicPr>
        <p:blipFill>
          <a:blip r:embed="rId3"/>
          <a:srcRect/>
          <a:stretch>
            <a:fillRect/>
          </a:stretch>
        </p:blipFill>
        <p:spPr bwMode="auto">
          <a:xfrm>
            <a:off x="0" y="981075"/>
            <a:ext cx="9144000" cy="6799263"/>
          </a:xfrm>
          <a:prstGeom prst="rect">
            <a:avLst/>
          </a:prstGeom>
          <a:noFill/>
          <a:ln w="9525">
            <a:noFill/>
            <a:round/>
            <a:headEnd/>
            <a:tailEnd/>
          </a:ln>
        </p:spPr>
      </p:pic>
      <p:sp>
        <p:nvSpPr>
          <p:cNvPr id="13316" name="Rectangle 4"/>
          <p:cNvSpPr>
            <a:spLocks noChangeArrowheads="1"/>
          </p:cNvSpPr>
          <p:nvPr/>
        </p:nvSpPr>
        <p:spPr bwMode="auto">
          <a:xfrm>
            <a:off x="468313" y="3284538"/>
            <a:ext cx="1079500" cy="215900"/>
          </a:xfrm>
          <a:prstGeom prst="rect">
            <a:avLst/>
          </a:prstGeom>
          <a:noFill/>
          <a:ln w="28440">
            <a:solidFill>
              <a:srgbClr val="FF0000"/>
            </a:solidFill>
            <a:miter lim="800000"/>
            <a:headEnd/>
            <a:tailEnd/>
          </a:ln>
        </p:spPr>
        <p:txBody>
          <a:bodyPr wrap="none" anchor="ctr"/>
          <a:lstStyle/>
          <a:p>
            <a:pPr defTabSz="914400" fontAlgn="base">
              <a:spcBef>
                <a:spcPct val="0"/>
              </a:spcBef>
              <a:spcAft>
                <a:spcPct val="0"/>
              </a:spcAft>
            </a:pPr>
            <a:endParaRPr lang="ru-RU" altLang="ru-RU" smtClean="0">
              <a:solidFill>
                <a:srgbClr val="000000"/>
              </a:solidFill>
              <a:ea typeface="SimSun" pitchFamily="2" charset="-122"/>
              <a:cs typeface="Arial"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2" presetClass="entr" presetSubtype="1" fill="hold" grpId="0" nodeType="afterEffect">
                                  <p:stCondLst>
                                    <p:cond delay="0"/>
                                  </p:stCondLst>
                                  <p:childTnLst>
                                    <p:set>
                                      <p:cBhvr additive="repl">
                                        <p:cTn id="6" dur="1" fill="hold">
                                          <p:stCondLst>
                                            <p:cond delay="0"/>
                                          </p:stCondLst>
                                        </p:cTn>
                                        <p:tgtEl>
                                          <p:spTgt spid="13316"/>
                                        </p:tgtEl>
                                        <p:attrNameLst>
                                          <p:attrName>style.visibility</p:attrName>
                                        </p:attrNameLst>
                                      </p:cBhvr>
                                      <p:to>
                                        <p:strVal val="visible"/>
                                      </p:to>
                                    </p:set>
                                    <p:anim calcmode="lin" valueType="num">
                                      <p:cBhvr additive="repl">
                                        <p:cTn id="7" dur="500" fill="hold"/>
                                        <p:tgtEl>
                                          <p:spTgt spid="13316"/>
                                        </p:tgtEl>
                                        <p:attrNameLst>
                                          <p:attrName>ppt_x</p:attrName>
                                        </p:attrNameLst>
                                      </p:cBhvr>
                                      <p:tavLst>
                                        <p:tav tm="100000">
                                          <p:val>
                                            <p:strVal val="#ppt_x"/>
                                          </p:val>
                                        </p:tav>
                                        <p:tav>
                                          <p:val>
                                            <p:strVal val="#ppt_x"/>
                                          </p:val>
                                        </p:tav>
                                      </p:tavLst>
                                    </p:anim>
                                    <p:anim calcmode="lin" valueType="num">
                                      <p:cBhvr additive="repl">
                                        <p:cTn id="8" dur="500" fill="hold"/>
                                        <p:tgtEl>
                                          <p:spTgt spid="13316"/>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8434" name="Picture 2"/>
          <p:cNvPicPr>
            <a:picLocks noChangeAspect="1" noChangeArrowheads="1"/>
          </p:cNvPicPr>
          <p:nvPr/>
        </p:nvPicPr>
        <p:blipFill>
          <a:blip r:embed="rId2"/>
          <a:srcRect/>
          <a:stretch>
            <a:fillRect/>
          </a:stretch>
        </p:blipFill>
        <p:spPr bwMode="auto">
          <a:xfrm>
            <a:off x="0" y="0"/>
            <a:ext cx="10972800" cy="8229600"/>
          </a:xfrm>
          <a:prstGeom prst="rect">
            <a:avLst/>
          </a:prstGeom>
          <a:noFill/>
          <a:ln w="9525">
            <a:noFill/>
            <a:miter lim="800000"/>
            <a:headEnd/>
            <a:tailEnd/>
          </a:ln>
        </p:spPr>
      </p:pic>
      <p:sp>
        <p:nvSpPr>
          <p:cNvPr id="4" name="Rectangle 5"/>
          <p:cNvSpPr>
            <a:spLocks noChangeArrowheads="1"/>
          </p:cNvSpPr>
          <p:nvPr/>
        </p:nvSpPr>
        <p:spPr bwMode="auto">
          <a:xfrm>
            <a:off x="2585545" y="4918842"/>
            <a:ext cx="2427889" cy="331076"/>
          </a:xfrm>
          <a:prstGeom prst="rect">
            <a:avLst/>
          </a:prstGeom>
          <a:solidFill>
            <a:schemeClr val="accent1">
              <a:alpha val="0"/>
            </a:schemeClr>
          </a:solidFill>
          <a:ln w="28575">
            <a:solidFill>
              <a:srgbClr val="800000"/>
            </a:solidFill>
            <a:miter lim="800000"/>
            <a:headEnd/>
            <a:tailEnd/>
          </a:ln>
        </p:spPr>
        <p:txBody>
          <a:bodyPr wrap="none" anchor="ctr"/>
          <a:lstStyle/>
          <a:p>
            <a:pPr fontAlgn="base" hangingPunct="0">
              <a:lnSpc>
                <a:spcPct val="93000"/>
              </a:lnSpc>
              <a:spcBef>
                <a:spcPct val="0"/>
              </a:spcBef>
              <a:spcAft>
                <a:spcPct val="0"/>
              </a:spcAft>
              <a:buClr>
                <a:srgbClr val="000000"/>
              </a:buClr>
              <a:buSzPct val="100000"/>
              <a:buFont typeface="Times New Roman" pitchFamily="18" charset="0"/>
              <a:buNone/>
            </a:pPr>
            <a:endParaRPr lang="ru-RU" smtClean="0">
              <a:solidFill>
                <a:srgbClr val="333333"/>
              </a:solidFill>
              <a:cs typeface="Arial Unicode MS" pitchFamily="34" charset="-128"/>
            </a:endParaRPr>
          </a:p>
        </p:txBody>
      </p:sp>
      <p:sp>
        <p:nvSpPr>
          <p:cNvPr id="5" name="Rectangle 5"/>
          <p:cNvSpPr>
            <a:spLocks noChangeArrowheads="1"/>
          </p:cNvSpPr>
          <p:nvPr/>
        </p:nvSpPr>
        <p:spPr bwMode="auto">
          <a:xfrm>
            <a:off x="4824248" y="4004441"/>
            <a:ext cx="1545021" cy="509424"/>
          </a:xfrm>
          <a:prstGeom prst="rect">
            <a:avLst/>
          </a:prstGeom>
          <a:solidFill>
            <a:schemeClr val="accent1">
              <a:alpha val="0"/>
            </a:schemeClr>
          </a:solidFill>
          <a:ln w="28575">
            <a:solidFill>
              <a:srgbClr val="800000"/>
            </a:solidFill>
            <a:miter lim="800000"/>
            <a:headEnd/>
            <a:tailEnd/>
          </a:ln>
        </p:spPr>
        <p:txBody>
          <a:bodyPr wrap="none" anchor="ctr"/>
          <a:lstStyle/>
          <a:p>
            <a:pPr fontAlgn="base" hangingPunct="0">
              <a:lnSpc>
                <a:spcPct val="93000"/>
              </a:lnSpc>
              <a:spcBef>
                <a:spcPct val="0"/>
              </a:spcBef>
              <a:spcAft>
                <a:spcPct val="0"/>
              </a:spcAft>
              <a:buClr>
                <a:srgbClr val="000000"/>
              </a:buClr>
              <a:buSzPct val="100000"/>
              <a:buFont typeface="Times New Roman" pitchFamily="18" charset="0"/>
              <a:buNone/>
            </a:pPr>
            <a:endParaRPr lang="ru-RU" smtClean="0">
              <a:solidFill>
                <a:srgbClr val="333333"/>
              </a:solidFill>
              <a:cs typeface="Arial Unicode MS" pitchFamily="34" charset="-128"/>
            </a:endParaRPr>
          </a:p>
        </p:txBody>
      </p:sp>
      <p:sp>
        <p:nvSpPr>
          <p:cNvPr id="6" name="Rectangle 5"/>
          <p:cNvSpPr>
            <a:spLocks noChangeArrowheads="1"/>
          </p:cNvSpPr>
          <p:nvPr/>
        </p:nvSpPr>
        <p:spPr bwMode="auto">
          <a:xfrm>
            <a:off x="725214" y="5770179"/>
            <a:ext cx="2475187" cy="394138"/>
          </a:xfrm>
          <a:prstGeom prst="rect">
            <a:avLst/>
          </a:prstGeom>
          <a:solidFill>
            <a:schemeClr val="accent1">
              <a:alpha val="0"/>
            </a:schemeClr>
          </a:solidFill>
          <a:ln w="28575">
            <a:solidFill>
              <a:srgbClr val="800000"/>
            </a:solidFill>
            <a:miter lim="800000"/>
            <a:headEnd/>
            <a:tailEnd/>
          </a:ln>
        </p:spPr>
        <p:txBody>
          <a:bodyPr wrap="none" anchor="ctr"/>
          <a:lstStyle/>
          <a:p>
            <a:pPr fontAlgn="base" hangingPunct="0">
              <a:lnSpc>
                <a:spcPct val="93000"/>
              </a:lnSpc>
              <a:spcBef>
                <a:spcPct val="0"/>
              </a:spcBef>
              <a:spcAft>
                <a:spcPct val="0"/>
              </a:spcAft>
              <a:buClr>
                <a:srgbClr val="000000"/>
              </a:buClr>
              <a:buSzPct val="100000"/>
              <a:buFont typeface="Times New Roman" pitchFamily="18" charset="0"/>
              <a:buNone/>
            </a:pPr>
            <a:endParaRPr lang="ru-RU" smtClean="0">
              <a:solidFill>
                <a:srgbClr val="333333"/>
              </a:solidFill>
              <a:cs typeface="Arial Unicode MS" pitchFamily="34" charset="-128"/>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304800" y="152400"/>
            <a:ext cx="8839200" cy="1066800"/>
          </a:xfrm>
        </p:spPr>
        <p:txBody>
          <a:bodyPr/>
          <a:lstStyle/>
          <a:p>
            <a:r>
              <a:rPr lang="en-US" altLang="en-US" sz="2800" smtClean="0">
                <a:solidFill>
                  <a:srgbClr val="CC092F"/>
                </a:solidFill>
              </a:rPr>
              <a:t>ProQuest ETD Submission Website</a:t>
            </a:r>
            <a:r>
              <a:rPr lang="en-US" altLang="en-US" smtClean="0">
                <a:solidFill>
                  <a:srgbClr val="CC092F"/>
                </a:solidFill>
              </a:rPr>
              <a:t>: </a:t>
            </a:r>
            <a:r>
              <a:rPr lang="ru-RU" altLang="en-US" smtClean="0">
                <a:solidFill>
                  <a:srgbClr val="CC092F"/>
                </a:solidFill>
              </a:rPr>
              <a:t/>
            </a:r>
            <a:br>
              <a:rPr lang="ru-RU" altLang="en-US" smtClean="0">
                <a:solidFill>
                  <a:srgbClr val="CC092F"/>
                </a:solidFill>
              </a:rPr>
            </a:br>
            <a:r>
              <a:rPr lang="ru-RU" altLang="en-US" smtClean="0">
                <a:solidFill>
                  <a:srgbClr val="CC092F"/>
                </a:solidFill>
              </a:rPr>
              <a:t/>
            </a:r>
            <a:br>
              <a:rPr lang="ru-RU" altLang="en-US" smtClean="0">
                <a:solidFill>
                  <a:srgbClr val="CC092F"/>
                </a:solidFill>
              </a:rPr>
            </a:br>
            <a:r>
              <a:rPr lang="en-US" altLang="en-US" sz="2800" smtClean="0">
                <a:solidFill>
                  <a:srgbClr val="B5BF00"/>
                </a:solidFill>
              </a:rPr>
              <a:t>(Electronic Thesis and Dissertation Submission)</a:t>
            </a:r>
            <a:endParaRPr lang="en-US" altLang="en-US" sz="2800" smtClean="0"/>
          </a:p>
        </p:txBody>
      </p:sp>
      <p:sp>
        <p:nvSpPr>
          <p:cNvPr id="28675" name="Content Placeholder 2"/>
          <p:cNvSpPr>
            <a:spLocks noGrp="1"/>
          </p:cNvSpPr>
          <p:nvPr>
            <p:ph idx="1"/>
          </p:nvPr>
        </p:nvSpPr>
        <p:spPr/>
        <p:txBody>
          <a:bodyPr/>
          <a:lstStyle/>
          <a:p>
            <a:endParaRPr lang="en-US" altLang="en-US" smtClean="0"/>
          </a:p>
        </p:txBody>
      </p:sp>
      <p:grpSp>
        <p:nvGrpSpPr>
          <p:cNvPr id="2" name="Group 5"/>
          <p:cNvGrpSpPr>
            <a:grpSpLocks/>
          </p:cNvGrpSpPr>
          <p:nvPr/>
        </p:nvGrpSpPr>
        <p:grpSpPr bwMode="auto">
          <a:xfrm>
            <a:off x="304800" y="1417638"/>
            <a:ext cx="8839200" cy="4648200"/>
            <a:chOff x="-1066800" y="-4648200"/>
            <a:chExt cx="13725526" cy="7620000"/>
          </a:xfrm>
        </p:grpSpPr>
        <p:pic>
          <p:nvPicPr>
            <p:cNvPr id="28679" name="Picture 3"/>
            <p:cNvPicPr>
              <a:picLocks noChangeAspect="1" noChangeArrowheads="1"/>
            </p:cNvPicPr>
            <p:nvPr/>
          </p:nvPicPr>
          <p:blipFill>
            <a:blip r:embed="rId2"/>
            <a:srcRect/>
            <a:stretch>
              <a:fillRect/>
            </a:stretch>
          </p:blipFill>
          <p:spPr bwMode="auto">
            <a:xfrm>
              <a:off x="-1066800" y="-4648200"/>
              <a:ext cx="13725526" cy="7105650"/>
            </a:xfrm>
            <a:prstGeom prst="rect">
              <a:avLst/>
            </a:prstGeom>
            <a:noFill/>
            <a:ln w="9525">
              <a:noFill/>
              <a:miter lim="800000"/>
              <a:headEnd/>
              <a:tailEnd/>
            </a:ln>
          </p:spPr>
        </p:pic>
        <p:pic>
          <p:nvPicPr>
            <p:cNvPr id="28680" name="Picture 2"/>
            <p:cNvPicPr>
              <a:picLocks noChangeAspect="1" noChangeArrowheads="1"/>
            </p:cNvPicPr>
            <p:nvPr/>
          </p:nvPicPr>
          <p:blipFill>
            <a:blip r:embed="rId3"/>
            <a:srcRect/>
            <a:stretch>
              <a:fillRect/>
            </a:stretch>
          </p:blipFill>
          <p:spPr bwMode="auto">
            <a:xfrm>
              <a:off x="-1066800" y="-2514600"/>
              <a:ext cx="13706475" cy="5486400"/>
            </a:xfrm>
            <a:prstGeom prst="rect">
              <a:avLst/>
            </a:prstGeom>
            <a:noFill/>
            <a:ln w="9525">
              <a:noFill/>
              <a:miter lim="800000"/>
              <a:headEnd/>
              <a:tailEnd/>
            </a:ln>
          </p:spPr>
        </p:pic>
      </p:grpSp>
      <p:sp>
        <p:nvSpPr>
          <p:cNvPr id="8" name="TextBox 7"/>
          <p:cNvSpPr txBox="1"/>
          <p:nvPr/>
        </p:nvSpPr>
        <p:spPr>
          <a:xfrm>
            <a:off x="5486400" y="2209800"/>
            <a:ext cx="3657600" cy="1938992"/>
          </a:xfrm>
          <a:prstGeom prst="rect">
            <a:avLst/>
          </a:prstGeom>
          <a:solidFill>
            <a:schemeClr val="bg1"/>
          </a:solidFill>
          <a:ln>
            <a:solidFill>
              <a:schemeClr val="tx1"/>
            </a:solidFill>
          </a:ln>
          <a:effectLst>
            <a:outerShdw blurRad="50800" dist="38100" dir="5400000" algn="t" rotWithShape="0">
              <a:prstClr val="black">
                <a:alpha val="40000"/>
              </a:prstClr>
            </a:outerShdw>
          </a:effectLst>
        </p:spPr>
        <p:txBody>
          <a:bodyPr wrap="square">
            <a:spAutoFit/>
          </a:bodyPr>
          <a:lstStyle/>
          <a:p>
            <a:pPr defTabSz="914400" fontAlgn="base">
              <a:spcBef>
                <a:spcPct val="0"/>
              </a:spcBef>
              <a:spcAft>
                <a:spcPct val="0"/>
              </a:spcAft>
              <a:defRPr/>
            </a:pPr>
            <a:r>
              <a:rPr lang="en-AU" sz="2400" dirty="0">
                <a:solidFill>
                  <a:srgbClr val="333333"/>
                </a:solidFill>
                <a:cs typeface="Arial" pitchFamily="34" charset="0"/>
              </a:rPr>
              <a:t>NEW! </a:t>
            </a:r>
          </a:p>
          <a:p>
            <a:pPr defTabSz="914400" fontAlgn="base">
              <a:spcBef>
                <a:spcPct val="0"/>
              </a:spcBef>
              <a:spcAft>
                <a:spcPct val="0"/>
              </a:spcAft>
              <a:defRPr/>
            </a:pPr>
            <a:r>
              <a:rPr lang="ru-RU" sz="2400" dirty="0">
                <a:solidFill>
                  <a:srgbClr val="333333"/>
                </a:solidFill>
                <a:cs typeface="Arial" pitchFamily="34" charset="0"/>
              </a:rPr>
              <a:t>Бесплатно! Через форму на сайте</a:t>
            </a:r>
            <a:endParaRPr lang="en-AU" sz="2400" dirty="0">
              <a:solidFill>
                <a:srgbClr val="333333"/>
              </a:solidFill>
              <a:cs typeface="Arial" pitchFamily="34" charset="0"/>
            </a:endParaRPr>
          </a:p>
          <a:p>
            <a:pPr defTabSz="914400" fontAlgn="base">
              <a:spcBef>
                <a:spcPct val="0"/>
              </a:spcBef>
              <a:spcAft>
                <a:spcPct val="0"/>
              </a:spcAft>
              <a:defRPr/>
            </a:pPr>
            <a:r>
              <a:rPr lang="en-AU" sz="2400" i="1" dirty="0">
                <a:solidFill>
                  <a:srgbClr val="333333"/>
                </a:solidFill>
                <a:cs typeface="Arial" pitchFamily="34" charset="0"/>
              </a:rPr>
              <a:t>(US$65 for traditional paper submission)</a:t>
            </a:r>
            <a:endParaRPr lang="en-US" sz="2400" i="1" dirty="0">
              <a:solidFill>
                <a:srgbClr val="333333"/>
              </a:solidFill>
              <a:cs typeface="Arial" pitchFamily="34" charset="0"/>
            </a:endParaRPr>
          </a:p>
        </p:txBody>
      </p:sp>
      <p:sp>
        <p:nvSpPr>
          <p:cNvPr id="9" name="TextBox 8"/>
          <p:cNvSpPr txBox="1"/>
          <p:nvPr/>
        </p:nvSpPr>
        <p:spPr>
          <a:xfrm flipV="1">
            <a:off x="9998765" y="5835005"/>
            <a:ext cx="3200400" cy="461665"/>
          </a:xfrm>
          <a:prstGeom prst="rect">
            <a:avLst/>
          </a:prstGeom>
          <a:solidFill>
            <a:schemeClr val="bg1"/>
          </a:solidFill>
          <a:ln>
            <a:solidFill>
              <a:schemeClr val="tx1"/>
            </a:solidFill>
          </a:ln>
          <a:effectLst>
            <a:outerShdw blurRad="50800" dist="38100" dir="5400000" algn="t" rotWithShape="0">
              <a:prstClr val="black">
                <a:alpha val="40000"/>
              </a:prstClr>
            </a:outerShdw>
          </a:effectLst>
        </p:spPr>
        <p:txBody>
          <a:bodyPr wrap="square">
            <a:spAutoFit/>
          </a:bodyPr>
          <a:lstStyle/>
          <a:p>
            <a:pPr defTabSz="914400" fontAlgn="base">
              <a:spcBef>
                <a:spcPct val="0"/>
              </a:spcBef>
              <a:spcAft>
                <a:spcPct val="0"/>
              </a:spcAft>
              <a:defRPr/>
            </a:pPr>
            <a:endParaRPr lang="en-US" sz="2400" i="1" dirty="0">
              <a:solidFill>
                <a:srgbClr val="333333"/>
              </a:solidFill>
              <a:cs typeface="Arial" pitchFamily="34"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304800" y="304800"/>
            <a:ext cx="8839200" cy="1219200"/>
          </a:xfrm>
        </p:spPr>
        <p:txBody>
          <a:bodyPr/>
          <a:lstStyle/>
          <a:p>
            <a:pPr eaLnBrk="1" hangingPunct="1"/>
            <a:r>
              <a:rPr lang="en-US" altLang="en-US" sz="2400" smtClean="0">
                <a:solidFill>
                  <a:srgbClr val="CC092F"/>
                </a:solidFill>
                <a:latin typeface="Arial" pitchFamily="34" charset="0"/>
                <a:ea typeface="ＭＳ Ｐゴシック" pitchFamily="34" charset="-128"/>
                <a:cs typeface="Arial" pitchFamily="34" charset="0"/>
              </a:rPr>
              <a:t>ProQuest ETD Submission Website: </a:t>
            </a:r>
            <a:r>
              <a:rPr lang="ru-RU" altLang="en-US" sz="2400" smtClean="0">
                <a:solidFill>
                  <a:srgbClr val="CC092F"/>
                </a:solidFill>
                <a:latin typeface="Arial" pitchFamily="34" charset="0"/>
                <a:ea typeface="ＭＳ Ｐゴシック" pitchFamily="34" charset="-128"/>
                <a:cs typeface="Arial" pitchFamily="34" charset="0"/>
              </a:rPr>
              <a:t/>
            </a:r>
            <a:br>
              <a:rPr lang="ru-RU" altLang="en-US" sz="2400" smtClean="0">
                <a:solidFill>
                  <a:srgbClr val="CC092F"/>
                </a:solidFill>
                <a:latin typeface="Arial" pitchFamily="34" charset="0"/>
                <a:ea typeface="ＭＳ Ｐゴシック" pitchFamily="34" charset="-128"/>
                <a:cs typeface="Arial" pitchFamily="34" charset="0"/>
              </a:rPr>
            </a:br>
            <a:r>
              <a:rPr lang="ru-RU" altLang="en-US" smtClean="0">
                <a:solidFill>
                  <a:srgbClr val="B5BF00"/>
                </a:solidFill>
                <a:latin typeface="Arial" pitchFamily="34" charset="0"/>
                <a:ea typeface="ＭＳ Ｐゴシック" pitchFamily="34" charset="-128"/>
                <a:cs typeface="Arial" pitchFamily="34" charset="0"/>
              </a:rPr>
              <a:t>Выбор предметной рубрики</a:t>
            </a:r>
            <a:endParaRPr lang="en-US" altLang="en-US" smtClean="0">
              <a:latin typeface="Arial" pitchFamily="34" charset="0"/>
              <a:ea typeface="ＭＳ Ｐゴシック" pitchFamily="34" charset="-128"/>
              <a:cs typeface="Arial" pitchFamily="34" charset="0"/>
            </a:endParaRPr>
          </a:p>
        </p:txBody>
      </p:sp>
      <p:sp>
        <p:nvSpPr>
          <p:cNvPr id="64515" name="Content Placeholder 2"/>
          <p:cNvSpPr>
            <a:spLocks noGrp="1"/>
          </p:cNvSpPr>
          <p:nvPr>
            <p:ph idx="1"/>
          </p:nvPr>
        </p:nvSpPr>
        <p:spPr>
          <a:xfrm>
            <a:off x="457200" y="1600200"/>
            <a:ext cx="8229600" cy="3852863"/>
          </a:xfrm>
        </p:spPr>
        <p:txBody>
          <a:bodyPr/>
          <a:lstStyle/>
          <a:p>
            <a:pPr eaLnBrk="1" hangingPunct="1"/>
            <a:endParaRPr lang="en-US" altLang="en-US" smtClean="0">
              <a:latin typeface="Arial" pitchFamily="34" charset="0"/>
              <a:ea typeface="ＭＳ Ｐゴシック" pitchFamily="34" charset="-128"/>
              <a:cs typeface="Arial" pitchFamily="34" charset="0"/>
            </a:endParaRPr>
          </a:p>
        </p:txBody>
      </p:sp>
      <p:grpSp>
        <p:nvGrpSpPr>
          <p:cNvPr id="2" name="Group 6"/>
          <p:cNvGrpSpPr>
            <a:grpSpLocks/>
          </p:cNvGrpSpPr>
          <p:nvPr/>
        </p:nvGrpSpPr>
        <p:grpSpPr bwMode="auto">
          <a:xfrm>
            <a:off x="152400" y="1371600"/>
            <a:ext cx="8991600" cy="4724400"/>
            <a:chOff x="152400" y="1371600"/>
            <a:chExt cx="8991600" cy="4724400"/>
          </a:xfrm>
        </p:grpSpPr>
        <p:pic>
          <p:nvPicPr>
            <p:cNvPr id="64518" name="Picture 2"/>
            <p:cNvPicPr>
              <a:picLocks noChangeAspect="1" noChangeArrowheads="1"/>
            </p:cNvPicPr>
            <p:nvPr/>
          </p:nvPicPr>
          <p:blipFill>
            <a:blip r:embed="rId2"/>
            <a:srcRect/>
            <a:stretch>
              <a:fillRect/>
            </a:stretch>
          </p:blipFill>
          <p:spPr bwMode="auto">
            <a:xfrm>
              <a:off x="152400" y="1371600"/>
              <a:ext cx="8991600" cy="3886200"/>
            </a:xfrm>
            <a:prstGeom prst="rect">
              <a:avLst/>
            </a:prstGeom>
            <a:noFill/>
            <a:ln w="9525">
              <a:noFill/>
              <a:miter lim="800000"/>
              <a:headEnd/>
              <a:tailEnd/>
            </a:ln>
          </p:spPr>
        </p:pic>
        <p:pic>
          <p:nvPicPr>
            <p:cNvPr id="64519" name="Picture 2"/>
            <p:cNvPicPr>
              <a:picLocks noChangeAspect="1" noChangeArrowheads="1"/>
            </p:cNvPicPr>
            <p:nvPr/>
          </p:nvPicPr>
          <p:blipFill>
            <a:blip r:embed="rId3"/>
            <a:srcRect/>
            <a:stretch>
              <a:fillRect/>
            </a:stretch>
          </p:blipFill>
          <p:spPr bwMode="auto">
            <a:xfrm>
              <a:off x="152400" y="5212080"/>
              <a:ext cx="8991600" cy="883920"/>
            </a:xfrm>
            <a:prstGeom prst="rect">
              <a:avLst/>
            </a:prstGeom>
            <a:noFill/>
            <a:ln w="9525">
              <a:noFill/>
              <a:miter lim="800000"/>
              <a:headEnd/>
              <a:tailEnd/>
            </a:ln>
          </p:spPr>
        </p:pic>
      </p:grpSp>
      <p:sp>
        <p:nvSpPr>
          <p:cNvPr id="64517" name="TextBox 7"/>
          <p:cNvSpPr txBox="1">
            <a:spLocks noChangeArrowheads="1"/>
          </p:cNvSpPr>
          <p:nvPr/>
        </p:nvSpPr>
        <p:spPr bwMode="auto">
          <a:xfrm>
            <a:off x="5334000" y="2590800"/>
            <a:ext cx="3048000" cy="1200150"/>
          </a:xfrm>
          <a:prstGeom prst="rect">
            <a:avLst/>
          </a:prstGeom>
          <a:solidFill>
            <a:schemeClr val="bg1"/>
          </a:solidFill>
          <a:ln w="9525">
            <a:solidFill>
              <a:srgbClr val="C00000"/>
            </a:solidFill>
            <a:miter lim="800000"/>
            <a:headEnd/>
            <a:tailEnd/>
          </a:ln>
        </p:spPr>
        <p:txBody>
          <a:bodyPr>
            <a:spAutoFit/>
          </a:bodyPr>
          <a:lstStyle/>
          <a:p>
            <a:pPr fontAlgn="base">
              <a:spcBef>
                <a:spcPct val="0"/>
              </a:spcBef>
              <a:spcAft>
                <a:spcPct val="0"/>
              </a:spcAft>
            </a:pPr>
            <a:r>
              <a:rPr lang="ru-RU" altLang="en-US" smtClean="0">
                <a:solidFill>
                  <a:prstClr val="black"/>
                </a:solidFill>
                <a:ea typeface="ＭＳ Ｐゴシック" pitchFamily="34" charset="-128"/>
                <a:cs typeface="Arial" pitchFamily="34" charset="0"/>
              </a:rPr>
              <a:t>Автор выбирает предметную рубрику из контролируемого специалистами списка</a:t>
            </a:r>
            <a:endParaRPr lang="en-US" altLang="en-US" smtClean="0">
              <a:solidFill>
                <a:prstClr val="black"/>
              </a:solidFill>
              <a:ea typeface="ＭＳ Ｐゴシック" pitchFamily="34" charset="-128"/>
              <a:cs typeface="Arial" pitchFamily="34" charset="0"/>
            </a:endParaRP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ChangeArrowheads="1"/>
          </p:cNvSpPr>
          <p:nvPr/>
        </p:nvSpPr>
        <p:spPr bwMode="auto">
          <a:xfrm>
            <a:off x="337930" y="2743201"/>
            <a:ext cx="8507896" cy="3276600"/>
          </a:xfrm>
          <a:prstGeom prst="rect">
            <a:avLst/>
          </a:prstGeom>
          <a:noFill/>
          <a:ln w="9525">
            <a:noFill/>
            <a:miter lim="800000"/>
            <a:headEnd/>
            <a:tailEnd/>
          </a:ln>
        </p:spPr>
        <p:txBody>
          <a:bodyPr/>
          <a:lstStyle/>
          <a:p>
            <a:pPr fontAlgn="base">
              <a:spcBef>
                <a:spcPct val="20000"/>
              </a:spcBef>
              <a:spcAft>
                <a:spcPct val="0"/>
              </a:spcAft>
              <a:buFont typeface="Wingdings" pitchFamily="2" charset="2"/>
              <a:buNone/>
            </a:pPr>
            <a:endParaRPr lang="ru-RU" sz="2400" dirty="0" smtClean="0">
              <a:solidFill>
                <a:schemeClr val="bg1"/>
              </a:solidFill>
            </a:endParaRPr>
          </a:p>
          <a:p>
            <a:pPr fontAlgn="base">
              <a:spcBef>
                <a:spcPct val="20000"/>
              </a:spcBef>
              <a:spcAft>
                <a:spcPct val="0"/>
              </a:spcAft>
              <a:buFont typeface="Arial" pitchFamily="34" charset="0"/>
              <a:buChar char="•"/>
            </a:pPr>
            <a:r>
              <a:rPr lang="ru-RU" sz="2800" b="1" dirty="0" smtClean="0">
                <a:solidFill>
                  <a:schemeClr val="bg1"/>
                </a:solidFill>
              </a:rPr>
              <a:t> Архив полнотекстовых работ - с 1861 г. </a:t>
            </a:r>
          </a:p>
          <a:p>
            <a:pPr fontAlgn="base">
              <a:spcBef>
                <a:spcPct val="20000"/>
              </a:spcBef>
              <a:spcAft>
                <a:spcPct val="0"/>
              </a:spcAft>
              <a:buFont typeface="Arial" pitchFamily="34" charset="0"/>
              <a:buChar char="•"/>
            </a:pPr>
            <a:endParaRPr lang="ru-RU" sz="2800" b="1" dirty="0" smtClean="0">
              <a:solidFill>
                <a:schemeClr val="bg1"/>
              </a:solidFill>
            </a:endParaRPr>
          </a:p>
          <a:p>
            <a:pPr fontAlgn="base">
              <a:spcBef>
                <a:spcPct val="20000"/>
              </a:spcBef>
              <a:spcAft>
                <a:spcPct val="0"/>
              </a:spcAft>
              <a:buFont typeface="Arial" pitchFamily="34" charset="0"/>
              <a:buChar char="•"/>
            </a:pPr>
            <a:r>
              <a:rPr lang="ru-RU" sz="2800" b="1" dirty="0" smtClean="0">
                <a:solidFill>
                  <a:schemeClr val="bg1"/>
                </a:solidFill>
              </a:rPr>
              <a:t> Простые библиографические описания сопровождают все диссертации, начиная с 1637г.</a:t>
            </a:r>
            <a:endParaRPr lang="en-US" altLang="en-US" sz="2800" b="1" dirty="0" smtClean="0">
              <a:solidFill>
                <a:schemeClr val="bg1"/>
              </a:solidFill>
              <a:ea typeface="ＭＳ Ｐゴシック" pitchFamily="34" charset="-128"/>
              <a:cs typeface="Arial" pitchFamily="34" charset="0"/>
            </a:endParaRPr>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457200" y="274638"/>
            <a:ext cx="6869113" cy="1143000"/>
          </a:xfrm>
        </p:spPr>
        <p:txBody>
          <a:bodyPr>
            <a:normAutofit/>
          </a:bodyPr>
          <a:lstStyle/>
          <a:p>
            <a:pPr eaLnBrk="1" hangingPunct="1"/>
            <a:r>
              <a:rPr lang="ru-RU" altLang="en-US" sz="3200" dirty="0" smtClean="0">
                <a:solidFill>
                  <a:srgbClr val="CC092F"/>
                </a:solidFill>
                <a:latin typeface="Arial" pitchFamily="34" charset="0"/>
                <a:ea typeface="ＭＳ Ｐゴシック" pitchFamily="34" charset="-128"/>
                <a:cs typeface="Arial" pitchFamily="34" charset="0"/>
              </a:rPr>
              <a:t>Процесс публикации</a:t>
            </a:r>
            <a:r>
              <a:rPr lang="en-US" altLang="en-US" sz="3200" dirty="0" smtClean="0">
                <a:solidFill>
                  <a:srgbClr val="CC092F"/>
                </a:solidFill>
                <a:latin typeface="Arial" pitchFamily="34" charset="0"/>
                <a:ea typeface="ＭＳ Ｐゴシック" pitchFamily="34" charset="-128"/>
                <a:cs typeface="Arial" pitchFamily="34" charset="0"/>
              </a:rPr>
              <a:t>: </a:t>
            </a:r>
            <a:r>
              <a:rPr lang="en-US" altLang="en-US" sz="3200" dirty="0" smtClean="0">
                <a:solidFill>
                  <a:srgbClr val="B5BF00"/>
                </a:solidFill>
                <a:latin typeface="Arial" pitchFamily="34" charset="0"/>
                <a:ea typeface="ＭＳ Ｐゴシック" pitchFamily="34" charset="-128"/>
                <a:cs typeface="Arial" pitchFamily="34" charset="0"/>
              </a:rPr>
              <a:t>A</a:t>
            </a:r>
            <a:r>
              <a:rPr lang="ru-RU" altLang="en-US" sz="3200" dirty="0" smtClean="0">
                <a:solidFill>
                  <a:srgbClr val="B5BF00"/>
                </a:solidFill>
                <a:latin typeface="Arial" pitchFamily="34" charset="0"/>
                <a:ea typeface="ＭＳ Ｐゴシック" pitchFamily="34" charset="-128"/>
                <a:cs typeface="Arial" pitchFamily="34" charset="0"/>
              </a:rPr>
              <a:t>втор</a:t>
            </a:r>
            <a:endParaRPr lang="en-US" altLang="en-US" sz="3200" dirty="0" smtClean="0">
              <a:latin typeface="Arial" pitchFamily="34" charset="0"/>
              <a:ea typeface="ＭＳ Ｐゴシック" pitchFamily="34" charset="-128"/>
              <a:cs typeface="Arial" pitchFamily="34" charset="0"/>
            </a:endParaRPr>
          </a:p>
        </p:txBody>
      </p:sp>
      <p:graphicFrame>
        <p:nvGraphicFramePr>
          <p:cNvPr id="3" name="Diagram 2"/>
          <p:cNvGraphicFramePr/>
          <p:nvPr/>
        </p:nvGraphicFramePr>
        <p:xfrm>
          <a:off x="685800" y="1295400"/>
          <a:ext cx="8153400" cy="259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5540" name="Rectangle 4"/>
          <p:cNvSpPr>
            <a:spLocks noChangeArrowheads="1"/>
          </p:cNvSpPr>
          <p:nvPr/>
        </p:nvSpPr>
        <p:spPr bwMode="auto">
          <a:xfrm>
            <a:off x="0" y="3733800"/>
            <a:ext cx="8763000" cy="2262188"/>
          </a:xfrm>
          <a:prstGeom prst="rect">
            <a:avLst/>
          </a:prstGeom>
          <a:noFill/>
          <a:ln w="9525">
            <a:noFill/>
            <a:miter lim="800000"/>
            <a:headEnd/>
            <a:tailEnd/>
          </a:ln>
        </p:spPr>
        <p:txBody>
          <a:bodyPr>
            <a:spAutoFit/>
          </a:bodyPr>
          <a:lstStyle/>
          <a:p>
            <a:pPr lvl="1" fontAlgn="base">
              <a:spcBef>
                <a:spcPts val="600"/>
              </a:spcBef>
              <a:spcAft>
                <a:spcPct val="0"/>
              </a:spcAft>
              <a:buClr>
                <a:srgbClr val="7F7F7F"/>
              </a:buClr>
              <a:buFont typeface="Arial" pitchFamily="34" charset="0"/>
              <a:buChar char="•"/>
            </a:pPr>
            <a:r>
              <a:rPr lang="ru-RU" altLang="en-US" smtClean="0">
                <a:solidFill>
                  <a:srgbClr val="7F7F7F"/>
                </a:solidFill>
                <a:ea typeface="ＭＳ Ｐゴシック" pitchFamily="34" charset="-128"/>
                <a:cs typeface="Arial" pitchFamily="34" charset="0"/>
              </a:rPr>
              <a:t> Автор заполняет специальную  форму в соответствии со стандартами подачи заявок</a:t>
            </a:r>
            <a:endParaRPr lang="en-US" altLang="en-US" b="1" smtClean="0">
              <a:solidFill>
                <a:srgbClr val="7F7F7F"/>
              </a:solidFill>
              <a:ea typeface="ＭＳ Ｐゴシック" pitchFamily="34" charset="-128"/>
              <a:cs typeface="Arial" pitchFamily="34" charset="0"/>
            </a:endParaRPr>
          </a:p>
          <a:p>
            <a:pPr lvl="1" fontAlgn="base">
              <a:spcBef>
                <a:spcPts val="600"/>
              </a:spcBef>
              <a:spcAft>
                <a:spcPct val="0"/>
              </a:spcAft>
              <a:buClr>
                <a:srgbClr val="7F7F7F"/>
              </a:buClr>
              <a:buFont typeface="Arial" pitchFamily="34" charset="0"/>
              <a:buChar char="•"/>
            </a:pPr>
            <a:r>
              <a:rPr lang="ru-RU" altLang="en-US" smtClean="0">
                <a:solidFill>
                  <a:srgbClr val="7F7F7F"/>
                </a:solidFill>
                <a:ea typeface="ＭＳ Ｐゴシック" pitchFamily="34" charset="-128"/>
                <a:cs typeface="Arial" pitchFamily="34" charset="0"/>
              </a:rPr>
              <a:t> Выбирает термины для индексирования из списка на основании контролируемого словаря</a:t>
            </a:r>
            <a:endParaRPr lang="en-US" altLang="en-US" b="1" smtClean="0">
              <a:solidFill>
                <a:srgbClr val="7F7F7F"/>
              </a:solidFill>
              <a:ea typeface="ＭＳ Ｐゴシック" pitchFamily="34" charset="-128"/>
              <a:cs typeface="Arial" pitchFamily="34" charset="0"/>
            </a:endParaRPr>
          </a:p>
          <a:p>
            <a:pPr lvl="1" fontAlgn="base">
              <a:spcBef>
                <a:spcPts val="600"/>
              </a:spcBef>
              <a:spcAft>
                <a:spcPct val="0"/>
              </a:spcAft>
              <a:buClr>
                <a:srgbClr val="7F7F7F"/>
              </a:buClr>
              <a:buFont typeface="Arial" pitchFamily="34" charset="0"/>
              <a:buChar char="•"/>
            </a:pPr>
            <a:r>
              <a:rPr lang="ru-RU" altLang="en-US" smtClean="0">
                <a:solidFill>
                  <a:srgbClr val="7F7F7F"/>
                </a:solidFill>
                <a:ea typeface="ＭＳ Ｐゴシック" pitchFamily="34" charset="-128"/>
                <a:cs typeface="Arial" pitchFamily="34" charset="0"/>
              </a:rPr>
              <a:t> Добавляет в случае необходимости его собственные дополнительные предметные рубрики и аннотацию</a:t>
            </a:r>
            <a:endParaRPr lang="en-US" altLang="en-US" smtClean="0">
              <a:solidFill>
                <a:srgbClr val="7F7F7F"/>
              </a:solidFill>
              <a:ea typeface="ＭＳ Ｐゴシック" pitchFamily="34" charset="-128"/>
              <a:cs typeface="Arial" pitchFamily="34" charset="0"/>
            </a:endParaRPr>
          </a:p>
          <a:p>
            <a:pPr lvl="1" fontAlgn="base">
              <a:spcBef>
                <a:spcPts val="600"/>
              </a:spcBef>
              <a:spcAft>
                <a:spcPct val="0"/>
              </a:spcAft>
              <a:buClr>
                <a:srgbClr val="7F7F7F"/>
              </a:buClr>
            </a:pPr>
            <a:endParaRPr lang="en-US" altLang="en-US" smtClean="0">
              <a:solidFill>
                <a:srgbClr val="7F7F7F"/>
              </a:solidFill>
              <a:ea typeface="ＭＳ Ｐゴシック" pitchFamily="34" charset="-128"/>
              <a:cs typeface="Arial" pitchFamily="34" charset="0"/>
            </a:endParaRPr>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304800" y="152400"/>
            <a:ext cx="8839200" cy="1600200"/>
          </a:xfrm>
        </p:spPr>
        <p:txBody>
          <a:bodyPr/>
          <a:lstStyle/>
          <a:p>
            <a:pPr eaLnBrk="1" hangingPunct="1"/>
            <a:r>
              <a:rPr lang="en-US" altLang="en-US" smtClean="0">
                <a:solidFill>
                  <a:srgbClr val="CC092F"/>
                </a:solidFill>
                <a:latin typeface="Arial" pitchFamily="34" charset="0"/>
                <a:ea typeface="ＭＳ Ｐゴシック" pitchFamily="34" charset="-128"/>
                <a:cs typeface="Arial" pitchFamily="34" charset="0"/>
              </a:rPr>
              <a:t>Publishing Process: </a:t>
            </a:r>
            <a:r>
              <a:rPr lang="en-US" altLang="en-US" smtClean="0">
                <a:solidFill>
                  <a:srgbClr val="B5BF00"/>
                </a:solidFill>
                <a:latin typeface="Arial" pitchFamily="34" charset="0"/>
                <a:ea typeface="ＭＳ Ｐゴシック" pitchFamily="34" charset="-128"/>
                <a:cs typeface="Arial" pitchFamily="34" charset="0"/>
              </a:rPr>
              <a:t>University Administrator and on to ProQuest Editors</a:t>
            </a:r>
            <a:endParaRPr lang="en-US" altLang="en-US" smtClean="0">
              <a:latin typeface="Arial" pitchFamily="34" charset="0"/>
              <a:ea typeface="ＭＳ Ｐゴシック" pitchFamily="34" charset="-128"/>
              <a:cs typeface="Arial" pitchFamily="34" charset="0"/>
            </a:endParaRPr>
          </a:p>
        </p:txBody>
      </p:sp>
      <p:graphicFrame>
        <p:nvGraphicFramePr>
          <p:cNvPr id="4" name="Diagram 3"/>
          <p:cNvGraphicFramePr/>
          <p:nvPr/>
        </p:nvGraphicFramePr>
        <p:xfrm>
          <a:off x="0" y="457200"/>
          <a:ext cx="91440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6564" name="Rectangle 4"/>
          <p:cNvSpPr>
            <a:spLocks noChangeArrowheads="1"/>
          </p:cNvSpPr>
          <p:nvPr/>
        </p:nvSpPr>
        <p:spPr bwMode="auto">
          <a:xfrm>
            <a:off x="533400" y="3733800"/>
            <a:ext cx="8305800" cy="1708150"/>
          </a:xfrm>
          <a:prstGeom prst="rect">
            <a:avLst/>
          </a:prstGeom>
          <a:noFill/>
          <a:ln w="9525">
            <a:noFill/>
            <a:miter lim="800000"/>
            <a:headEnd/>
            <a:tailEnd/>
          </a:ln>
        </p:spPr>
        <p:txBody>
          <a:bodyPr>
            <a:spAutoFit/>
          </a:bodyPr>
          <a:lstStyle/>
          <a:p>
            <a:pPr lvl="1" indent="-457200" fontAlgn="base">
              <a:spcBef>
                <a:spcPts val="600"/>
              </a:spcBef>
              <a:spcAft>
                <a:spcPct val="0"/>
              </a:spcAft>
              <a:buClr>
                <a:srgbClr val="7F7F7F"/>
              </a:buClr>
              <a:buFont typeface="Arial" pitchFamily="34" charset="0"/>
              <a:buChar char="•"/>
            </a:pPr>
            <a:r>
              <a:rPr lang="ru-RU" altLang="en-US" sz="2000" dirty="0" smtClean="0">
                <a:solidFill>
                  <a:prstClr val="black"/>
                </a:solidFill>
                <a:ea typeface="ＭＳ Ｐゴシック" pitchFamily="34" charset="-128"/>
                <a:cs typeface="Arial" pitchFamily="34" charset="0"/>
              </a:rPr>
              <a:t>Сотрудник Университета контролирует правильность заполнения </a:t>
            </a:r>
            <a:r>
              <a:rPr lang="en-US" altLang="en-US" sz="2000" i="1" dirty="0" smtClean="0">
                <a:solidFill>
                  <a:prstClr val="black"/>
                </a:solidFill>
                <a:ea typeface="ＭＳ Ｐゴシック" pitchFamily="34" charset="-128"/>
                <a:cs typeface="Arial" pitchFamily="34" charset="0"/>
              </a:rPr>
              <a:t>[if is this really a </a:t>
            </a:r>
            <a:r>
              <a:rPr lang="en-US" altLang="en-US" sz="2000" i="1" dirty="0" err="1" smtClean="0">
                <a:solidFill>
                  <a:prstClr val="black"/>
                </a:solidFill>
                <a:ea typeface="ＭＳ Ｐゴシック" pitchFamily="34" charset="-128"/>
                <a:cs typeface="Arial" pitchFamily="34" charset="0"/>
              </a:rPr>
              <a:t>phd</a:t>
            </a:r>
            <a:r>
              <a:rPr lang="en-US" altLang="en-US" sz="2000" i="1" dirty="0" smtClean="0">
                <a:solidFill>
                  <a:prstClr val="black"/>
                </a:solidFill>
                <a:ea typeface="ＭＳ Ｐゴシック" pitchFamily="34" charset="-128"/>
                <a:cs typeface="Arial" pitchFamily="34" charset="0"/>
              </a:rPr>
              <a:t> or masters work?]</a:t>
            </a:r>
          </a:p>
          <a:p>
            <a:pPr lvl="1" indent="-457200" fontAlgn="base">
              <a:spcBef>
                <a:spcPts val="600"/>
              </a:spcBef>
              <a:spcAft>
                <a:spcPct val="0"/>
              </a:spcAft>
              <a:buClr>
                <a:srgbClr val="7F7F7F"/>
              </a:buClr>
              <a:buFont typeface="Arial" pitchFamily="34" charset="0"/>
              <a:buChar char="•"/>
            </a:pPr>
            <a:r>
              <a:rPr lang="ru-RU" altLang="en-US" sz="2000" dirty="0" smtClean="0">
                <a:solidFill>
                  <a:prstClr val="black"/>
                </a:solidFill>
                <a:ea typeface="ＭＳ Ｐゴシック" pitchFamily="34" charset="-128"/>
                <a:cs typeface="Arial" pitchFamily="34" charset="0"/>
              </a:rPr>
              <a:t>Редакторы проверяют и в случае необходимости корректируют ключевые слова и </a:t>
            </a:r>
            <a:r>
              <a:rPr lang="ru-RU" altLang="en-US" sz="2000" dirty="0" smtClean="0">
                <a:solidFill>
                  <a:prstClr val="black"/>
                </a:solidFill>
                <a:ea typeface="ＭＳ Ｐゴシック" pitchFamily="34" charset="-128"/>
                <a:cs typeface="Arial" pitchFamily="34" charset="0"/>
              </a:rPr>
              <a:t>библиографические </a:t>
            </a:r>
            <a:r>
              <a:rPr lang="ru-RU" altLang="en-US" sz="2000" dirty="0" smtClean="0">
                <a:solidFill>
                  <a:prstClr val="black"/>
                </a:solidFill>
                <a:ea typeface="ＭＳ Ｐゴシック" pitchFamily="34" charset="-128"/>
                <a:cs typeface="Arial" pitchFamily="34" charset="0"/>
              </a:rPr>
              <a:t>данные в соответствии с международными стандартами</a:t>
            </a:r>
            <a:endParaRPr lang="en-US" altLang="en-US" sz="2400" dirty="0" smtClean="0">
              <a:solidFill>
                <a:srgbClr val="7F7F7F"/>
              </a:solidFill>
              <a:ea typeface="ＭＳ Ｐゴシック" pitchFamily="34" charset="-128"/>
              <a:cs typeface="Arial" pitchFamily="34" charset="0"/>
            </a:endParaRPr>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609600" y="152400"/>
            <a:ext cx="8153400" cy="1066800"/>
          </a:xfrm>
        </p:spPr>
        <p:txBody>
          <a:bodyPr>
            <a:normAutofit/>
          </a:bodyPr>
          <a:lstStyle/>
          <a:p>
            <a:pPr eaLnBrk="1" hangingPunct="1"/>
            <a:r>
              <a:rPr lang="ru-RU" altLang="en-US" sz="3200" dirty="0" smtClean="0">
                <a:solidFill>
                  <a:srgbClr val="C00000"/>
                </a:solidFill>
                <a:latin typeface="Arial" pitchFamily="34" charset="0"/>
                <a:ea typeface="ＭＳ Ｐゴシック" pitchFamily="34" charset="-128"/>
                <a:cs typeface="Arial" pitchFamily="34" charset="0"/>
              </a:rPr>
              <a:t>Раскрытие содержания диссертации</a:t>
            </a:r>
            <a:endParaRPr lang="en-US" altLang="en-US" sz="3200" dirty="0" smtClean="0">
              <a:solidFill>
                <a:srgbClr val="C00000"/>
              </a:solidFill>
              <a:latin typeface="Arial" pitchFamily="34" charset="0"/>
              <a:ea typeface="ＭＳ Ｐゴシック" pitchFamily="34" charset="-128"/>
              <a:cs typeface="Arial" pitchFamily="34" charset="0"/>
            </a:endParaRPr>
          </a:p>
        </p:txBody>
      </p:sp>
      <p:sp>
        <p:nvSpPr>
          <p:cNvPr id="67587" name="Rectangle 3"/>
          <p:cNvSpPr>
            <a:spLocks noChangeArrowheads="1"/>
          </p:cNvSpPr>
          <p:nvPr/>
        </p:nvSpPr>
        <p:spPr bwMode="auto">
          <a:xfrm>
            <a:off x="609600" y="1066800"/>
            <a:ext cx="8153400" cy="4160838"/>
          </a:xfrm>
          <a:prstGeom prst="rect">
            <a:avLst/>
          </a:prstGeom>
          <a:noFill/>
          <a:ln w="9525">
            <a:noFill/>
            <a:miter lim="800000"/>
            <a:headEnd/>
            <a:tailEnd/>
          </a:ln>
        </p:spPr>
        <p:txBody>
          <a:bodyPr>
            <a:spAutoFit/>
          </a:bodyPr>
          <a:lstStyle/>
          <a:p>
            <a:pPr eaLnBrk="0" fontAlgn="base" hangingPunct="0">
              <a:spcBef>
                <a:spcPct val="20000"/>
              </a:spcBef>
              <a:spcAft>
                <a:spcPct val="0"/>
              </a:spcAft>
              <a:buFont typeface="Arial" pitchFamily="34" charset="0"/>
              <a:buNone/>
            </a:pPr>
            <a:r>
              <a:rPr lang="ru-RU" altLang="en-US" sz="2400" b="1" dirty="0" smtClean="0">
                <a:solidFill>
                  <a:prstClr val="black"/>
                </a:solidFill>
                <a:ea typeface="ＭＳ Ｐゴシック" pitchFamily="34" charset="-128"/>
                <a:cs typeface="Arial" pitchFamily="34" charset="0"/>
              </a:rPr>
              <a:t>Коллектив из 15 редакторов и специалистов обрабатывает метаданные</a:t>
            </a:r>
            <a:endParaRPr lang="en-US" altLang="en-US" sz="2400" b="1" dirty="0" smtClean="0">
              <a:solidFill>
                <a:prstClr val="black"/>
              </a:solidFill>
              <a:ea typeface="ＭＳ Ｐゴシック" pitchFamily="34" charset="-128"/>
              <a:cs typeface="Arial" pitchFamily="34" charset="0"/>
            </a:endParaRPr>
          </a:p>
          <a:p>
            <a:pPr fontAlgn="base">
              <a:spcBef>
                <a:spcPct val="0"/>
              </a:spcBef>
              <a:spcAft>
                <a:spcPct val="0"/>
              </a:spcAft>
              <a:buFont typeface="Arial" pitchFamily="34" charset="0"/>
              <a:buChar char="•"/>
            </a:pPr>
            <a:r>
              <a:rPr lang="en-US" altLang="en-US" dirty="0" smtClean="0">
                <a:solidFill>
                  <a:srgbClr val="002060"/>
                </a:solidFill>
                <a:ea typeface="ＭＳ Ｐゴシック" pitchFamily="34" charset="-128"/>
                <a:cs typeface="Arial" pitchFamily="34" charset="0"/>
              </a:rPr>
              <a:t>  </a:t>
            </a:r>
            <a:r>
              <a:rPr lang="en-US" altLang="en-US" sz="2200" dirty="0" smtClean="0">
                <a:solidFill>
                  <a:srgbClr val="002060"/>
                </a:solidFill>
                <a:ea typeface="ＭＳ Ｐゴシック" pitchFamily="34" charset="-128"/>
                <a:cs typeface="Arial" pitchFamily="34" charset="0"/>
              </a:rPr>
              <a:t>Focus on “cross-</a:t>
            </a:r>
            <a:r>
              <a:rPr lang="en-US" altLang="en-US" sz="2200" dirty="0" err="1" smtClean="0">
                <a:solidFill>
                  <a:srgbClr val="002060"/>
                </a:solidFill>
                <a:ea typeface="ＭＳ Ｐゴシック" pitchFamily="34" charset="-128"/>
                <a:cs typeface="Arial" pitchFamily="34" charset="0"/>
              </a:rPr>
              <a:t>searchability</a:t>
            </a:r>
            <a:r>
              <a:rPr lang="en-US" altLang="en-US" sz="2200" dirty="0" smtClean="0">
                <a:solidFill>
                  <a:srgbClr val="002060"/>
                </a:solidFill>
                <a:ea typeface="ＭＳ Ｐゴシック" pitchFamily="34" charset="-128"/>
                <a:cs typeface="Arial" pitchFamily="34" charset="0"/>
              </a:rPr>
              <a:t>”. </a:t>
            </a:r>
          </a:p>
          <a:p>
            <a:pPr eaLnBrk="0" fontAlgn="base" hangingPunct="0">
              <a:spcBef>
                <a:spcPct val="20000"/>
              </a:spcBef>
              <a:spcAft>
                <a:spcPct val="0"/>
              </a:spcAft>
              <a:buFont typeface="Arial" pitchFamily="34" charset="0"/>
              <a:buChar char="•"/>
            </a:pPr>
            <a:r>
              <a:rPr lang="en-US" altLang="en-US" sz="2200" dirty="0" smtClean="0">
                <a:solidFill>
                  <a:srgbClr val="002060"/>
                </a:solidFill>
                <a:ea typeface="ＭＳ Ｐゴシック" pitchFamily="34" charset="-128"/>
                <a:cs typeface="Arial" pitchFamily="34" charset="0"/>
              </a:rPr>
              <a:t> </a:t>
            </a:r>
            <a:r>
              <a:rPr lang="ru-RU" altLang="en-US" sz="2000" dirty="0" smtClean="0">
                <a:solidFill>
                  <a:prstClr val="black"/>
                </a:solidFill>
                <a:ea typeface="ＭＳ Ｐゴシック" pitchFamily="34" charset="-128"/>
                <a:cs typeface="Arial" pitchFamily="34" charset="0"/>
              </a:rPr>
              <a:t>Редакторы- специалисты по определенным областям проверяют поля «автор», «ключевые слова», и/или создают дополнительные ключевые слова и предметные рубрики.</a:t>
            </a:r>
            <a:endParaRPr lang="en-US" altLang="en-US" sz="2000" dirty="0" smtClean="0">
              <a:solidFill>
                <a:prstClr val="black"/>
              </a:solidFill>
              <a:ea typeface="ＭＳ Ｐゴシック" pitchFamily="34" charset="-128"/>
              <a:cs typeface="Arial" pitchFamily="34" charset="0"/>
            </a:endParaRPr>
          </a:p>
          <a:p>
            <a:pPr eaLnBrk="0" fontAlgn="base" hangingPunct="0">
              <a:spcBef>
                <a:spcPct val="20000"/>
              </a:spcBef>
              <a:spcAft>
                <a:spcPct val="0"/>
              </a:spcAft>
              <a:buFont typeface="Arial" pitchFamily="34" charset="0"/>
              <a:buChar char="•"/>
            </a:pPr>
            <a:r>
              <a:rPr lang="ru-RU" altLang="en-US" sz="2000" dirty="0" smtClean="0">
                <a:solidFill>
                  <a:prstClr val="black"/>
                </a:solidFill>
                <a:ea typeface="ＭＳ Ｐゴシック" pitchFamily="34" charset="-128"/>
                <a:cs typeface="Arial" pitchFamily="34" charset="0"/>
              </a:rPr>
              <a:t>До 5 предметных рубрик и ключевых слов должно быть указано для корректного индексирования и размещения в базе для оптимального раскрытия диссертации</a:t>
            </a:r>
            <a:endParaRPr lang="en-US" altLang="en-US" sz="2000" dirty="0" smtClean="0">
              <a:solidFill>
                <a:prstClr val="black"/>
              </a:solidFill>
              <a:ea typeface="ＭＳ Ｐゴシック" pitchFamily="34" charset="-128"/>
              <a:cs typeface="Arial" pitchFamily="34" charset="0"/>
            </a:endParaRPr>
          </a:p>
          <a:p>
            <a:pPr eaLnBrk="0" fontAlgn="base" hangingPunct="0">
              <a:spcBef>
                <a:spcPct val="20000"/>
              </a:spcBef>
              <a:spcAft>
                <a:spcPct val="0"/>
              </a:spcAft>
              <a:buFont typeface="Arial" pitchFamily="34" charset="0"/>
              <a:buChar char="•"/>
            </a:pPr>
            <a:r>
              <a:rPr lang="ru-RU" altLang="en-US" sz="2000" dirty="0" smtClean="0">
                <a:solidFill>
                  <a:prstClr val="black"/>
                </a:solidFill>
                <a:ea typeface="ＭＳ Ｐゴシック" pitchFamily="34" charset="-128"/>
                <a:cs typeface="Arial" pitchFamily="34" charset="0"/>
              </a:rPr>
              <a:t>Все аннотации и поля с метаданными, включая автора, тему, организацию, рубрику, год защиты могут быть поисковыми запросами</a:t>
            </a:r>
            <a:endParaRPr lang="en-US" altLang="en-US" sz="2000" dirty="0" smtClean="0">
              <a:solidFill>
                <a:prstClr val="black"/>
              </a:solidFill>
              <a:ea typeface="ＭＳ Ｐゴシック" pitchFamily="34" charset="-128"/>
              <a:cs typeface="Arial" pitchFamily="34" charset="0"/>
            </a:endParaRPr>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274638"/>
            <a:ext cx="6869113" cy="1143000"/>
          </a:xfrm>
        </p:spPr>
        <p:txBody>
          <a:bodyPr>
            <a:normAutofit fontScale="90000"/>
          </a:bodyPr>
          <a:lstStyle/>
          <a:p>
            <a:pPr>
              <a:defRPr/>
            </a:pPr>
            <a:r>
              <a:rPr lang="ru-RU" altLang="en-US" sz="3100" b="1" dirty="0" smtClean="0">
                <a:solidFill>
                  <a:srgbClr val="C00000"/>
                </a:solidFill>
              </a:rPr>
              <a:t>Редакторы </a:t>
            </a:r>
            <a:r>
              <a:rPr lang="en-GB" altLang="en-US" sz="3100" b="1" dirty="0" smtClean="0">
                <a:solidFill>
                  <a:srgbClr val="C00000"/>
                </a:solidFill>
              </a:rPr>
              <a:t>ProQuest </a:t>
            </a:r>
            <a:r>
              <a:rPr lang="ru-RU" altLang="en-US" sz="3100" b="1" dirty="0" smtClean="0">
                <a:solidFill>
                  <a:srgbClr val="C00000"/>
                </a:solidFill>
              </a:rPr>
              <a:t>обеспечивают раскрытие </a:t>
            </a:r>
            <a:r>
              <a:rPr lang="ru-RU" altLang="en-US" sz="3100" b="1" dirty="0" err="1" smtClean="0">
                <a:solidFill>
                  <a:srgbClr val="C00000"/>
                </a:solidFill>
              </a:rPr>
              <a:t>контента</a:t>
            </a:r>
            <a:r>
              <a:rPr lang="ru-RU" altLang="en-US" dirty="0" smtClean="0"/>
              <a:t/>
            </a:r>
            <a:br>
              <a:rPr lang="ru-RU" altLang="en-US" dirty="0" smtClean="0"/>
            </a:br>
            <a:endParaRPr lang="en-IN" altLang="en-US" dirty="0" smtClean="0"/>
          </a:p>
        </p:txBody>
      </p:sp>
      <p:sp>
        <p:nvSpPr>
          <p:cNvPr id="186371" name="Slide Number Placeholder 2"/>
          <p:cNvSpPr>
            <a:spLocks noGrp="1"/>
          </p:cNvSpPr>
          <p:nvPr>
            <p:ph type="sldNum" sz="quarter" idx="4294967295"/>
          </p:nvPr>
        </p:nvSpPr>
        <p:spPr bwMode="auto">
          <a:xfrm>
            <a:off x="6865938" y="6592888"/>
            <a:ext cx="2133600" cy="255587"/>
          </a:xfrm>
          <a:prstGeom prst="rect">
            <a:avLst/>
          </a:prstGeom>
          <a:noFill/>
          <a:ln>
            <a:miter lim="800000"/>
            <a:headEnd/>
            <a:tailEnd/>
          </a:ln>
        </p:spPr>
        <p:txBody>
          <a:bodyPr/>
          <a:lstStyle/>
          <a:p>
            <a:pPr fontAlgn="base">
              <a:spcBef>
                <a:spcPct val="0"/>
              </a:spcBef>
              <a:spcAft>
                <a:spcPct val="0"/>
              </a:spcAft>
            </a:pPr>
            <a:fld id="{B8EA85E6-963B-48A4-8509-44096A196E5A}" type="slidenum">
              <a:rPr lang="en-US" altLang="en-US" smtClean="0">
                <a:solidFill>
                  <a:prstClr val="black"/>
                </a:solidFill>
                <a:ea typeface="ＭＳ Ｐゴシック" pitchFamily="34" charset="-128"/>
                <a:cs typeface="Arial" pitchFamily="34" charset="0"/>
              </a:rPr>
              <a:pPr fontAlgn="base">
                <a:spcBef>
                  <a:spcPct val="0"/>
                </a:spcBef>
                <a:spcAft>
                  <a:spcPct val="0"/>
                </a:spcAft>
              </a:pPr>
              <a:t>43</a:t>
            </a:fld>
            <a:endParaRPr lang="en-US" altLang="en-US" smtClean="0">
              <a:solidFill>
                <a:prstClr val="black"/>
              </a:solidFill>
              <a:ea typeface="ＭＳ Ｐゴシック" pitchFamily="34" charset="-128"/>
              <a:cs typeface="Arial" pitchFamily="34" charset="0"/>
            </a:endParaRPr>
          </a:p>
        </p:txBody>
      </p:sp>
      <p:sp>
        <p:nvSpPr>
          <p:cNvPr id="19" name="TextBox 18"/>
          <p:cNvSpPr txBox="1"/>
          <p:nvPr/>
        </p:nvSpPr>
        <p:spPr>
          <a:xfrm>
            <a:off x="457200" y="1897063"/>
            <a:ext cx="1984375" cy="2265362"/>
          </a:xfrm>
          <a:prstGeom prst="rect">
            <a:avLst/>
          </a:prstGeom>
          <a:solidFill>
            <a:schemeClr val="bg1"/>
          </a:solidFill>
          <a:ln w="3175">
            <a:solidFill>
              <a:schemeClr val="bg1">
                <a:lumMod val="75000"/>
              </a:schemeClr>
            </a:solidFill>
          </a:ln>
        </p:spPr>
        <p:txBody>
          <a:bodyPr/>
          <a:lstStyle/>
          <a:p>
            <a:pPr marL="0" lvl="2" fontAlgn="base">
              <a:spcBef>
                <a:spcPts val="600"/>
              </a:spcBef>
              <a:spcAft>
                <a:spcPct val="0"/>
              </a:spcAft>
              <a:defRPr/>
            </a:pPr>
            <a:r>
              <a:rPr lang="ru-RU" sz="1200" b="1" dirty="0">
                <a:solidFill>
                  <a:prstClr val="black"/>
                </a:solidFill>
                <a:cs typeface="Arial" pitchFamily="34" charset="0"/>
              </a:rPr>
              <a:t>Передача</a:t>
            </a:r>
            <a:endParaRPr lang="en-IN" sz="1200" b="1" dirty="0">
              <a:solidFill>
                <a:prstClr val="black"/>
              </a:solidFill>
              <a:cs typeface="Arial" pitchFamily="34" charset="0"/>
            </a:endParaRPr>
          </a:p>
          <a:p>
            <a:pPr marL="0" lvl="2" fontAlgn="base">
              <a:spcBef>
                <a:spcPts val="600"/>
              </a:spcBef>
              <a:spcAft>
                <a:spcPct val="0"/>
              </a:spcAft>
              <a:defRPr/>
            </a:pPr>
            <a:r>
              <a:rPr lang="ru-RU" sz="1200" dirty="0">
                <a:solidFill>
                  <a:prstClr val="black"/>
                </a:solidFill>
                <a:cs typeface="Arial" pitchFamily="34" charset="0"/>
              </a:rPr>
              <a:t>Автор добавляет  аннотацию и выбирает ключевые слова</a:t>
            </a:r>
            <a:endParaRPr lang="en-IN" sz="1200" dirty="0">
              <a:solidFill>
                <a:prstClr val="black"/>
              </a:solidFill>
              <a:cs typeface="Arial" pitchFamily="34" charset="0"/>
            </a:endParaRPr>
          </a:p>
        </p:txBody>
      </p:sp>
      <p:sp>
        <p:nvSpPr>
          <p:cNvPr id="20" name="TextBox 19"/>
          <p:cNvSpPr txBox="1"/>
          <p:nvPr/>
        </p:nvSpPr>
        <p:spPr>
          <a:xfrm>
            <a:off x="2533650" y="1897063"/>
            <a:ext cx="1978025" cy="2265362"/>
          </a:xfrm>
          <a:prstGeom prst="rect">
            <a:avLst/>
          </a:prstGeom>
          <a:solidFill>
            <a:schemeClr val="bg1"/>
          </a:solidFill>
          <a:ln w="3175">
            <a:solidFill>
              <a:schemeClr val="bg1">
                <a:lumMod val="75000"/>
              </a:schemeClr>
            </a:solidFill>
          </a:ln>
        </p:spPr>
        <p:txBody>
          <a:bodyPr/>
          <a:lstStyle/>
          <a:p>
            <a:pPr marL="0" lvl="2" fontAlgn="base">
              <a:spcBef>
                <a:spcPts val="600"/>
              </a:spcBef>
              <a:spcAft>
                <a:spcPct val="0"/>
              </a:spcAft>
              <a:defRPr/>
            </a:pPr>
            <a:r>
              <a:rPr lang="ru-RU" sz="1200" b="1" dirty="0">
                <a:solidFill>
                  <a:prstClr val="black"/>
                </a:solidFill>
                <a:cs typeface="Arial" pitchFamily="34" charset="0"/>
              </a:rPr>
              <a:t>Проверка</a:t>
            </a:r>
          </a:p>
          <a:p>
            <a:pPr marL="0" lvl="2" fontAlgn="base">
              <a:spcBef>
                <a:spcPts val="600"/>
              </a:spcBef>
              <a:spcAft>
                <a:spcPct val="0"/>
              </a:spcAft>
              <a:defRPr/>
            </a:pPr>
            <a:r>
              <a:rPr lang="ru-RU" sz="1200" dirty="0">
                <a:solidFill>
                  <a:prstClr val="black"/>
                </a:solidFill>
                <a:cs typeface="Arial" pitchFamily="34" charset="0"/>
              </a:rPr>
              <a:t>Ред. коллегия  из экспертов в научных областях по теме диссертации  и качество каждой заявки</a:t>
            </a:r>
            <a:endParaRPr lang="en-IN" sz="1200" dirty="0">
              <a:solidFill>
                <a:prstClr val="black"/>
              </a:solidFill>
              <a:cs typeface="Arial" pitchFamily="34" charset="0"/>
            </a:endParaRPr>
          </a:p>
        </p:txBody>
      </p:sp>
      <p:sp>
        <p:nvSpPr>
          <p:cNvPr id="21" name="TextBox 20"/>
          <p:cNvSpPr txBox="1"/>
          <p:nvPr/>
        </p:nvSpPr>
        <p:spPr>
          <a:xfrm>
            <a:off x="4608513" y="1897063"/>
            <a:ext cx="1979612" cy="2265362"/>
          </a:xfrm>
          <a:prstGeom prst="rect">
            <a:avLst/>
          </a:prstGeom>
          <a:solidFill>
            <a:schemeClr val="bg1"/>
          </a:solidFill>
          <a:ln w="3175">
            <a:solidFill>
              <a:schemeClr val="bg1">
                <a:lumMod val="75000"/>
              </a:schemeClr>
            </a:solidFill>
          </a:ln>
        </p:spPr>
        <p:txBody>
          <a:bodyPr/>
          <a:lstStyle/>
          <a:p>
            <a:pPr marL="0" lvl="2" fontAlgn="base">
              <a:spcBef>
                <a:spcPts val="600"/>
              </a:spcBef>
              <a:spcAft>
                <a:spcPct val="0"/>
              </a:spcAft>
              <a:defRPr/>
            </a:pPr>
            <a:r>
              <a:rPr lang="ru-RU" sz="1200" b="1" dirty="0">
                <a:solidFill>
                  <a:prstClr val="black"/>
                </a:solidFill>
                <a:cs typeface="Arial" pitchFamily="34" charset="0"/>
              </a:rPr>
              <a:t>Увеличение</a:t>
            </a:r>
            <a:endParaRPr lang="en-IN" sz="1200" b="1" dirty="0">
              <a:solidFill>
                <a:prstClr val="black"/>
              </a:solidFill>
              <a:cs typeface="Arial" pitchFamily="34" charset="0"/>
            </a:endParaRPr>
          </a:p>
          <a:p>
            <a:pPr marL="0" lvl="2" fontAlgn="base">
              <a:spcBef>
                <a:spcPts val="600"/>
              </a:spcBef>
              <a:spcAft>
                <a:spcPct val="0"/>
              </a:spcAft>
              <a:defRPr/>
            </a:pPr>
            <a:r>
              <a:rPr lang="ru-RU" sz="1200" dirty="0">
                <a:solidFill>
                  <a:prstClr val="black"/>
                </a:solidFill>
                <a:cs typeface="Arial" pitchFamily="34" charset="0"/>
              </a:rPr>
              <a:t>Ред. коллегия добавляет к заявке дополнительные ключевые слова и предметные рубрики из контролируемого </a:t>
            </a:r>
            <a:r>
              <a:rPr lang="en-IN" sz="1200" dirty="0">
                <a:solidFill>
                  <a:prstClr val="black"/>
                </a:solidFill>
                <a:cs typeface="Arial" pitchFamily="34" charset="0"/>
              </a:rPr>
              <a:t>ProQuest</a:t>
            </a:r>
            <a:r>
              <a:rPr lang="ru-RU" sz="1200" dirty="0">
                <a:solidFill>
                  <a:prstClr val="black"/>
                </a:solidFill>
                <a:cs typeface="Arial" pitchFamily="34" charset="0"/>
              </a:rPr>
              <a:t>  тезауруса</a:t>
            </a:r>
            <a:r>
              <a:rPr lang="en-IN" sz="1200" dirty="0">
                <a:solidFill>
                  <a:prstClr val="black"/>
                </a:solidFill>
                <a:cs typeface="Arial" pitchFamily="34" charset="0"/>
              </a:rPr>
              <a:t> </a:t>
            </a:r>
            <a:r>
              <a:rPr lang="ru-RU" sz="1200" dirty="0">
                <a:solidFill>
                  <a:prstClr val="black"/>
                </a:solidFill>
                <a:cs typeface="Arial" pitchFamily="34" charset="0"/>
              </a:rPr>
              <a:t>для максимального раскрытия диссертации</a:t>
            </a:r>
            <a:endParaRPr lang="en-IN" sz="1200" dirty="0">
              <a:solidFill>
                <a:prstClr val="black"/>
              </a:solidFill>
              <a:cs typeface="Arial" pitchFamily="34" charset="0"/>
            </a:endParaRPr>
          </a:p>
        </p:txBody>
      </p:sp>
      <p:sp>
        <p:nvSpPr>
          <p:cNvPr id="22" name="TextBox 21"/>
          <p:cNvSpPr txBox="1"/>
          <p:nvPr/>
        </p:nvSpPr>
        <p:spPr>
          <a:xfrm>
            <a:off x="6684963" y="1897063"/>
            <a:ext cx="2001837" cy="2265362"/>
          </a:xfrm>
          <a:prstGeom prst="rect">
            <a:avLst/>
          </a:prstGeom>
          <a:solidFill>
            <a:schemeClr val="bg1"/>
          </a:solidFill>
          <a:ln w="3175">
            <a:solidFill>
              <a:schemeClr val="bg1">
                <a:lumMod val="75000"/>
              </a:schemeClr>
            </a:solidFill>
          </a:ln>
        </p:spPr>
        <p:txBody>
          <a:bodyPr/>
          <a:lstStyle/>
          <a:p>
            <a:pPr marL="0" lvl="2" fontAlgn="base">
              <a:spcBef>
                <a:spcPts val="600"/>
              </a:spcBef>
              <a:spcAft>
                <a:spcPct val="0"/>
              </a:spcAft>
              <a:defRPr/>
            </a:pPr>
            <a:r>
              <a:rPr lang="ru-RU" sz="1200" b="1" dirty="0">
                <a:solidFill>
                  <a:prstClr val="black"/>
                </a:solidFill>
                <a:cs typeface="Arial" pitchFamily="34" charset="0"/>
              </a:rPr>
              <a:t>Включение</a:t>
            </a:r>
            <a:endParaRPr lang="en-IN" sz="1200" b="1" dirty="0">
              <a:solidFill>
                <a:prstClr val="black"/>
              </a:solidFill>
              <a:cs typeface="Arial" pitchFamily="34" charset="0"/>
            </a:endParaRPr>
          </a:p>
          <a:p>
            <a:pPr marL="0" lvl="2" fontAlgn="base">
              <a:spcBef>
                <a:spcPts val="600"/>
              </a:spcBef>
              <a:spcAft>
                <a:spcPct val="0"/>
              </a:spcAft>
              <a:defRPr/>
            </a:pPr>
            <a:r>
              <a:rPr lang="ru-RU" sz="1200" dirty="0">
                <a:solidFill>
                  <a:prstClr val="black"/>
                </a:solidFill>
                <a:cs typeface="Arial" pitchFamily="34" charset="0"/>
              </a:rPr>
              <a:t>Диссертация включена в </a:t>
            </a:r>
            <a:r>
              <a:rPr lang="en-IN" sz="1200" dirty="0">
                <a:solidFill>
                  <a:prstClr val="black"/>
                </a:solidFill>
                <a:cs typeface="Arial" pitchFamily="34" charset="0"/>
              </a:rPr>
              <a:t>PQDT </a:t>
            </a:r>
            <a:r>
              <a:rPr lang="ru-RU" sz="1200" dirty="0">
                <a:solidFill>
                  <a:prstClr val="black"/>
                </a:solidFill>
                <a:cs typeface="Arial" pitchFamily="34" charset="0"/>
              </a:rPr>
              <a:t>с широкими возможностями для поиска</a:t>
            </a:r>
            <a:r>
              <a:rPr lang="en-IN" sz="1200" dirty="0">
                <a:solidFill>
                  <a:prstClr val="black"/>
                </a:solidFill>
                <a:cs typeface="Arial" pitchFamily="34" charset="0"/>
              </a:rPr>
              <a:t>!</a:t>
            </a:r>
          </a:p>
          <a:p>
            <a:pPr marL="0" lvl="2" fontAlgn="base">
              <a:spcBef>
                <a:spcPts val="600"/>
              </a:spcBef>
              <a:spcAft>
                <a:spcPct val="0"/>
              </a:spcAft>
              <a:defRPr/>
            </a:pPr>
            <a:endParaRPr lang="en-IN" sz="1200" dirty="0">
              <a:solidFill>
                <a:prstClr val="black"/>
              </a:solidFill>
              <a:cs typeface="Arial" pitchFamily="34" charset="0"/>
            </a:endParaRPr>
          </a:p>
        </p:txBody>
      </p:sp>
      <p:sp>
        <p:nvSpPr>
          <p:cNvPr id="12" name="Pentagon 11"/>
          <p:cNvSpPr/>
          <p:nvPr/>
        </p:nvSpPr>
        <p:spPr>
          <a:xfrm>
            <a:off x="457200" y="1295400"/>
            <a:ext cx="2103438" cy="601663"/>
          </a:xfrm>
          <a:prstGeom prst="homePlate">
            <a:avLst>
              <a:gd name="adj" fmla="val 20126"/>
            </a:avLst>
          </a:prstGeom>
          <a:solidFill>
            <a:srgbClr val="C00000"/>
          </a:solidFill>
          <a:ln w="3175">
            <a:solidFill>
              <a:schemeClr val="accent3"/>
            </a:solidFill>
          </a:ln>
        </p:spPr>
        <p:txBody>
          <a:bodyPr anchor="ctr"/>
          <a:lstStyle/>
          <a:p>
            <a:pPr algn="ctr" fontAlgn="base">
              <a:spcBef>
                <a:spcPct val="0"/>
              </a:spcBef>
              <a:spcAft>
                <a:spcPct val="0"/>
              </a:spcAft>
              <a:defRPr/>
            </a:pPr>
            <a:r>
              <a:rPr lang="ru-RU" sz="1400" dirty="0">
                <a:solidFill>
                  <a:prstClr val="white"/>
                </a:solidFill>
                <a:cs typeface="Arial" pitchFamily="34" charset="0"/>
              </a:rPr>
              <a:t>Подача заявки автором в</a:t>
            </a:r>
            <a:r>
              <a:rPr lang="en-IN" sz="1400" dirty="0">
                <a:solidFill>
                  <a:prstClr val="white"/>
                </a:solidFill>
                <a:cs typeface="Arial" pitchFamily="34" charset="0"/>
              </a:rPr>
              <a:t> ProQuest</a:t>
            </a:r>
          </a:p>
        </p:txBody>
      </p:sp>
      <p:sp>
        <p:nvSpPr>
          <p:cNvPr id="13" name="Chevron 12"/>
          <p:cNvSpPr/>
          <p:nvPr/>
        </p:nvSpPr>
        <p:spPr>
          <a:xfrm>
            <a:off x="2533650" y="1295400"/>
            <a:ext cx="2103438" cy="601663"/>
          </a:xfrm>
          <a:prstGeom prst="chevron">
            <a:avLst>
              <a:gd name="adj" fmla="val 20519"/>
            </a:avLst>
          </a:prstGeom>
          <a:solidFill>
            <a:schemeClr val="accent4"/>
          </a:solidFill>
          <a:ln w="3175">
            <a:solidFill>
              <a:schemeClr val="accent4"/>
            </a:solidFill>
          </a:ln>
        </p:spPr>
        <p:txBody>
          <a:bodyPr anchor="ctr"/>
          <a:lstStyle/>
          <a:p>
            <a:pPr algn="ctr" fontAlgn="base">
              <a:spcBef>
                <a:spcPct val="0"/>
              </a:spcBef>
              <a:spcAft>
                <a:spcPct val="0"/>
              </a:spcAft>
              <a:defRPr/>
            </a:pPr>
            <a:r>
              <a:rPr lang="ru-RU" sz="1400" dirty="0">
                <a:solidFill>
                  <a:prstClr val="white"/>
                </a:solidFill>
                <a:cs typeface="Arial" pitchFamily="34" charset="0"/>
              </a:rPr>
              <a:t>Редакторская проверка метаданных</a:t>
            </a:r>
            <a:endParaRPr lang="en-IN" sz="1400" dirty="0">
              <a:solidFill>
                <a:prstClr val="white"/>
              </a:solidFill>
              <a:cs typeface="Arial" pitchFamily="34" charset="0"/>
            </a:endParaRPr>
          </a:p>
        </p:txBody>
      </p:sp>
      <p:sp>
        <p:nvSpPr>
          <p:cNvPr id="14" name="Chevron 13"/>
          <p:cNvSpPr/>
          <p:nvPr/>
        </p:nvSpPr>
        <p:spPr>
          <a:xfrm>
            <a:off x="4579938" y="1295400"/>
            <a:ext cx="2105025" cy="601663"/>
          </a:xfrm>
          <a:prstGeom prst="chevron">
            <a:avLst>
              <a:gd name="adj" fmla="val 20519"/>
            </a:avLst>
          </a:prstGeom>
          <a:solidFill>
            <a:schemeClr val="accent5"/>
          </a:solidFill>
          <a:ln w="3175">
            <a:solidFill>
              <a:schemeClr val="accent5"/>
            </a:solidFill>
          </a:ln>
        </p:spPr>
        <p:txBody>
          <a:bodyPr anchor="ctr"/>
          <a:lstStyle/>
          <a:p>
            <a:pPr algn="ctr" fontAlgn="base">
              <a:spcBef>
                <a:spcPct val="0"/>
              </a:spcBef>
              <a:spcAft>
                <a:spcPct val="0"/>
              </a:spcAft>
              <a:defRPr/>
            </a:pPr>
            <a:r>
              <a:rPr lang="ru-RU" sz="1400" dirty="0">
                <a:solidFill>
                  <a:prstClr val="white"/>
                </a:solidFill>
                <a:cs typeface="Arial" pitchFamily="34" charset="0"/>
              </a:rPr>
              <a:t>Увеличение раскрытия</a:t>
            </a:r>
            <a:endParaRPr lang="en-IN" sz="1400" dirty="0">
              <a:solidFill>
                <a:prstClr val="white"/>
              </a:solidFill>
              <a:cs typeface="Arial" pitchFamily="34" charset="0"/>
            </a:endParaRPr>
          </a:p>
        </p:txBody>
      </p:sp>
      <p:sp>
        <p:nvSpPr>
          <p:cNvPr id="186379" name="Chevron 16"/>
          <p:cNvSpPr>
            <a:spLocks noChangeArrowheads="1"/>
          </p:cNvSpPr>
          <p:nvPr/>
        </p:nvSpPr>
        <p:spPr bwMode="auto">
          <a:xfrm>
            <a:off x="6684963" y="1295400"/>
            <a:ext cx="2127250" cy="601663"/>
          </a:xfrm>
          <a:prstGeom prst="chevron">
            <a:avLst>
              <a:gd name="adj" fmla="val 20526"/>
            </a:avLst>
          </a:prstGeom>
          <a:solidFill>
            <a:schemeClr val="accent2"/>
          </a:solidFill>
          <a:ln w="3175">
            <a:solidFill>
              <a:schemeClr val="accent2"/>
            </a:solidFill>
            <a:miter lim="800000"/>
            <a:headEnd/>
            <a:tailEnd/>
          </a:ln>
        </p:spPr>
        <p:txBody>
          <a:bodyPr lIns="0" rIns="0" anchor="ctr"/>
          <a:lstStyle/>
          <a:p>
            <a:pPr algn="ctr" fontAlgn="base">
              <a:spcBef>
                <a:spcPct val="0"/>
              </a:spcBef>
              <a:spcAft>
                <a:spcPct val="0"/>
              </a:spcAft>
            </a:pPr>
            <a:r>
              <a:rPr lang="ru-RU" altLang="en-US" sz="1400" smtClean="0">
                <a:solidFill>
                  <a:prstClr val="white"/>
                </a:solidFill>
                <a:ea typeface="ＭＳ Ｐゴシック" pitchFamily="34" charset="-128"/>
                <a:cs typeface="Arial" pitchFamily="34" charset="0"/>
              </a:rPr>
              <a:t>Метаданные </a:t>
            </a:r>
            <a:r>
              <a:rPr lang="en-IN" altLang="en-US" sz="1400" smtClean="0">
                <a:solidFill>
                  <a:prstClr val="white"/>
                </a:solidFill>
                <a:ea typeface="ＭＳ Ｐゴシック" pitchFamily="34" charset="-128"/>
                <a:cs typeface="Arial" pitchFamily="34" charset="0"/>
              </a:rPr>
              <a:t> </a:t>
            </a:r>
            <a:r>
              <a:rPr lang="ru-RU" altLang="en-US" sz="1400" smtClean="0">
                <a:solidFill>
                  <a:prstClr val="white"/>
                </a:solidFill>
                <a:ea typeface="ＭＳ Ｐゴシック" pitchFamily="34" charset="-128"/>
                <a:cs typeface="Arial" pitchFamily="34" charset="0"/>
              </a:rPr>
              <a:t>и</a:t>
            </a:r>
            <a:r>
              <a:rPr lang="en-IN" altLang="en-US" sz="1400" smtClean="0">
                <a:solidFill>
                  <a:prstClr val="white"/>
                </a:solidFill>
                <a:ea typeface="ＭＳ Ｐゴシック" pitchFamily="34" charset="-128"/>
                <a:cs typeface="Arial" pitchFamily="34" charset="0"/>
              </a:rPr>
              <a:t> PDF </a:t>
            </a:r>
            <a:r>
              <a:rPr lang="ru-RU" altLang="en-US" sz="1400" smtClean="0">
                <a:solidFill>
                  <a:prstClr val="white"/>
                </a:solidFill>
                <a:ea typeface="ＭＳ Ｐゴシック" pitchFamily="34" charset="-128"/>
                <a:cs typeface="Arial" pitchFamily="34" charset="0"/>
              </a:rPr>
              <a:t>включены с возможностью поиска</a:t>
            </a:r>
            <a:endParaRPr lang="en-IN" altLang="en-US" sz="1400" smtClean="0">
              <a:solidFill>
                <a:prstClr val="white"/>
              </a:solidFill>
              <a:ea typeface="ＭＳ Ｐゴシック" pitchFamily="34" charset="-128"/>
              <a:cs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ru-RU" altLang="en-US" sz="2800" dirty="0" smtClean="0"/>
              <a:t>Лицензионный договор</a:t>
            </a:r>
            <a:endParaRPr lang="en-US" altLang="en-US" sz="2800" dirty="0" smtClean="0"/>
          </a:p>
        </p:txBody>
      </p:sp>
      <p:sp>
        <p:nvSpPr>
          <p:cNvPr id="35843" name="Date Placeholder 3"/>
          <p:cNvSpPr>
            <a:spLocks noGrp="1"/>
          </p:cNvSpPr>
          <p:nvPr>
            <p:ph type="dt" sz="quarter" idx="10"/>
          </p:nvPr>
        </p:nvSpPr>
        <p:spPr>
          <a:noFill/>
        </p:spPr>
        <p:txBody>
          <a:bodyPr/>
          <a:lstStyle/>
          <a:p>
            <a:fld id="{A765BEAB-67EB-49B1-B660-F2C865BF9BBF}" type="datetime1">
              <a:rPr lang="en-US" altLang="en-US" smtClean="0">
                <a:solidFill>
                  <a:srgbClr val="000000"/>
                </a:solidFill>
                <a:latin typeface="Calibri" pitchFamily="34" charset="0"/>
                <a:ea typeface="ＭＳ Ｐゴシック" pitchFamily="34" charset="-128"/>
                <a:cs typeface="Arial" pitchFamily="34" charset="0"/>
              </a:rPr>
              <a:pPr/>
              <a:t>12/7/2016</a:t>
            </a:fld>
            <a:endParaRPr lang="en-US" altLang="en-US" smtClean="0">
              <a:solidFill>
                <a:srgbClr val="000000"/>
              </a:solidFill>
              <a:latin typeface="Calibri" pitchFamily="34" charset="0"/>
              <a:ea typeface="ＭＳ Ｐゴシック" pitchFamily="34" charset="-128"/>
              <a:cs typeface="Arial" pitchFamily="34" charset="0"/>
            </a:endParaRPr>
          </a:p>
        </p:txBody>
      </p:sp>
      <p:sp>
        <p:nvSpPr>
          <p:cNvPr id="35844" name="Footer Placeholder 4"/>
          <p:cNvSpPr>
            <a:spLocks noGrp="1"/>
          </p:cNvSpPr>
          <p:nvPr>
            <p:ph type="ftr" sz="quarter" idx="4294967295"/>
          </p:nvPr>
        </p:nvSpPr>
        <p:spPr bwMode="auto">
          <a:xfrm>
            <a:off x="7162800" y="6553200"/>
            <a:ext cx="1905000" cy="228600"/>
          </a:xfrm>
          <a:prstGeom prst="rect">
            <a:avLst/>
          </a:prstGeom>
          <a:noFill/>
          <a:ln>
            <a:miter lim="800000"/>
            <a:headEnd/>
            <a:tailEnd/>
          </a:ln>
        </p:spPr>
        <p:txBody>
          <a:bodyPr/>
          <a:lstStyle/>
          <a:p>
            <a:pPr algn="r" defTabSz="914400" fontAlgn="base">
              <a:spcBef>
                <a:spcPct val="0"/>
              </a:spcBef>
              <a:spcAft>
                <a:spcPct val="0"/>
              </a:spcAft>
            </a:pPr>
            <a:endParaRPr lang="en-US" altLang="en-US" sz="800" smtClean="0">
              <a:solidFill>
                <a:srgbClr val="000000"/>
              </a:solidFill>
              <a:latin typeface="Calibri" pitchFamily="34" charset="0"/>
              <a:cs typeface="Arial" pitchFamily="34" charset="0"/>
            </a:endParaRPr>
          </a:p>
        </p:txBody>
      </p:sp>
      <p:sp>
        <p:nvSpPr>
          <p:cNvPr id="35845" name="Slide Number Placeholder 5"/>
          <p:cNvSpPr>
            <a:spLocks noGrp="1"/>
          </p:cNvSpPr>
          <p:nvPr>
            <p:ph type="sldNum" sz="quarter" idx="4294967295"/>
          </p:nvPr>
        </p:nvSpPr>
        <p:spPr>
          <a:xfrm>
            <a:off x="6865938" y="6592888"/>
            <a:ext cx="2133600" cy="255587"/>
          </a:xfrm>
          <a:prstGeom prst="rect">
            <a:avLst/>
          </a:prstGeom>
          <a:noFill/>
        </p:spPr>
        <p:txBody>
          <a:bodyPr/>
          <a:lstStyle/>
          <a:p>
            <a:fld id="{14087177-6899-4020-B1D7-0051E64CEF03}" type="slidenum">
              <a:rPr lang="en-US" altLang="en-US" smtClean="0">
                <a:solidFill>
                  <a:srgbClr val="000000"/>
                </a:solidFill>
                <a:latin typeface="Calibri" pitchFamily="34" charset="0"/>
                <a:ea typeface="ＭＳ Ｐゴシック" pitchFamily="34" charset="-128"/>
                <a:cs typeface="Arial" pitchFamily="34" charset="0"/>
              </a:rPr>
              <a:pPr/>
              <a:t>44</a:t>
            </a:fld>
            <a:endParaRPr lang="en-US" altLang="en-US" smtClean="0">
              <a:solidFill>
                <a:srgbClr val="000000"/>
              </a:solidFill>
              <a:latin typeface="Calibri" pitchFamily="34" charset="0"/>
              <a:ea typeface="ＭＳ Ｐゴシック" pitchFamily="34" charset="-128"/>
              <a:cs typeface="Arial" pitchFamily="34" charset="0"/>
            </a:endParaRPr>
          </a:p>
        </p:txBody>
      </p:sp>
      <p:pic>
        <p:nvPicPr>
          <p:cNvPr id="35846" name="Picture 2"/>
          <p:cNvPicPr>
            <a:picLocks noGrp="1" noChangeAspect="1" noChangeArrowheads="1"/>
          </p:cNvPicPr>
          <p:nvPr>
            <p:ph idx="1"/>
          </p:nvPr>
        </p:nvPicPr>
        <p:blipFill>
          <a:blip r:embed="rId3"/>
          <a:srcRect/>
          <a:stretch>
            <a:fillRect/>
          </a:stretch>
        </p:blipFill>
        <p:spPr>
          <a:xfrm>
            <a:off x="152400" y="914400"/>
            <a:ext cx="8839200" cy="5715000"/>
          </a:xfrm>
          <a:noFill/>
        </p:spPr>
      </p:pic>
      <p:sp>
        <p:nvSpPr>
          <p:cNvPr id="8" name="Oval 7"/>
          <p:cNvSpPr/>
          <p:nvPr/>
        </p:nvSpPr>
        <p:spPr>
          <a:xfrm>
            <a:off x="457200" y="4038600"/>
            <a:ext cx="3429000" cy="60960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1600" dirty="0">
              <a:solidFill>
                <a:srgbClr val="FFFFFF"/>
              </a:solidFill>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065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350659" name="Прямоугольник 2"/>
          <p:cNvSpPr>
            <a:spLocks noChangeArrowheads="1"/>
          </p:cNvSpPr>
          <p:nvPr/>
        </p:nvSpPr>
        <p:spPr bwMode="auto">
          <a:xfrm>
            <a:off x="381000" y="4876800"/>
            <a:ext cx="8153400" cy="1754188"/>
          </a:xfrm>
          <a:prstGeom prst="rect">
            <a:avLst/>
          </a:prstGeom>
          <a:solidFill>
            <a:schemeClr val="bg1"/>
          </a:solidFill>
          <a:ln w="9525">
            <a:noFill/>
            <a:miter lim="800000"/>
            <a:headEnd/>
            <a:tailEnd/>
          </a:ln>
        </p:spPr>
        <p:txBody>
          <a:bodyPr>
            <a:spAutoFit/>
          </a:bodyPr>
          <a:lstStyle/>
          <a:p>
            <a:pPr algn="ctr" defTabSz="449263" fontAlgn="base">
              <a:spcBef>
                <a:spcPct val="0"/>
              </a:spcBef>
              <a:spcAft>
                <a:spcPct val="0"/>
              </a:spcAft>
              <a:buClr>
                <a:srgbClr val="000000"/>
              </a:buClr>
              <a:buSzPct val="100000"/>
              <a:buFont typeface="Times New Roman" pitchFamily="18" charset="0"/>
              <a:buNone/>
            </a:pPr>
            <a:r>
              <a:rPr lang="en-US" sz="3600" b="1" smtClean="0">
                <a:solidFill>
                  <a:srgbClr val="000000"/>
                </a:solidFill>
                <a:ea typeface="Arial Unicode MS" pitchFamily="34" charset="-128"/>
                <a:cs typeface="Arial Unicode MS" pitchFamily="34" charset="-128"/>
              </a:rPr>
              <a:t>ProQuest Dissertation Publishing</a:t>
            </a:r>
          </a:p>
          <a:p>
            <a:pPr algn="ctr" defTabSz="449263" fontAlgn="base">
              <a:spcBef>
                <a:spcPct val="0"/>
              </a:spcBef>
              <a:spcAft>
                <a:spcPct val="0"/>
              </a:spcAft>
              <a:buClr>
                <a:srgbClr val="000000"/>
              </a:buClr>
              <a:buSzPct val="100000"/>
              <a:buFont typeface="Times New Roman" pitchFamily="18" charset="0"/>
              <a:buNone/>
            </a:pPr>
            <a:r>
              <a:rPr lang="en-US" sz="3600" b="1" smtClean="0">
                <a:solidFill>
                  <a:srgbClr val="000000"/>
                </a:solidFill>
                <a:ea typeface="Arial Unicode MS" pitchFamily="34" charset="-128"/>
                <a:cs typeface="Arial Unicode MS" pitchFamily="34" charset="-128"/>
              </a:rPr>
              <a:t>1-800-521-0600 ext.77020 </a:t>
            </a:r>
          </a:p>
          <a:p>
            <a:pPr algn="ctr" defTabSz="449263" fontAlgn="base">
              <a:spcBef>
                <a:spcPct val="0"/>
              </a:spcBef>
              <a:spcAft>
                <a:spcPct val="0"/>
              </a:spcAft>
              <a:buClr>
                <a:srgbClr val="000000"/>
              </a:buClr>
              <a:buSzPct val="100000"/>
              <a:buFont typeface="Times New Roman" pitchFamily="18" charset="0"/>
              <a:buNone/>
            </a:pPr>
            <a:r>
              <a:rPr lang="en-US" sz="3600" b="1" smtClean="0">
                <a:solidFill>
                  <a:srgbClr val="000000"/>
                </a:solidFill>
                <a:ea typeface="Arial Unicode MS" pitchFamily="34" charset="-128"/>
                <a:cs typeface="Arial Unicode MS" pitchFamily="34" charset="-128"/>
              </a:rPr>
              <a:t>disspub@proquest.com</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758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Rectangle 4"/>
          <p:cNvSpPr>
            <a:spLocks noChangeArrowheads="1"/>
          </p:cNvSpPr>
          <p:nvPr/>
        </p:nvSpPr>
        <p:spPr bwMode="auto">
          <a:xfrm>
            <a:off x="1905000" y="3200400"/>
            <a:ext cx="2743200" cy="457200"/>
          </a:xfrm>
          <a:prstGeom prst="rect">
            <a:avLst/>
          </a:prstGeom>
          <a:noFill/>
          <a:ln w="28440">
            <a:solidFill>
              <a:srgbClr val="FF0000"/>
            </a:solidFill>
            <a:miter lim="800000"/>
            <a:headEnd/>
            <a:tailEnd/>
          </a:ln>
        </p:spPr>
        <p:txBody>
          <a:bodyPr wrap="none" anchor="ctr"/>
          <a:lstStyle/>
          <a:p>
            <a:pPr defTabSz="449263" fontAlgn="base">
              <a:spcBef>
                <a:spcPct val="0"/>
              </a:spcBef>
              <a:spcAft>
                <a:spcPct val="0"/>
              </a:spcAft>
              <a:buClr>
                <a:srgbClr val="000000"/>
              </a:buClr>
              <a:buSzPct val="100000"/>
              <a:buFont typeface="Times New Roman" pitchFamily="18" charset="0"/>
              <a:buNone/>
            </a:pPr>
            <a:endParaRPr lang="ru-RU" altLang="ru-RU" sz="2400" smtClean="0">
              <a:solidFill>
                <a:srgbClr val="FFFFFF"/>
              </a:solidFill>
              <a:ea typeface="SimSun" pitchFamily="2" charset="-122"/>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additive="repl">
                                        <p:cTn id="6" dur="1" fill="hold">
                                          <p:stCondLst>
                                            <p:cond delay="0"/>
                                          </p:stCondLst>
                                        </p:cTn>
                                        <p:tgtEl>
                                          <p:spTgt spid="3"/>
                                        </p:tgtEl>
                                        <p:attrNameLst>
                                          <p:attrName>style.visibility</p:attrName>
                                        </p:attrNameLst>
                                      </p:cBhvr>
                                      <p:to>
                                        <p:strVal val="visible"/>
                                      </p:to>
                                    </p:set>
                                    <p:anim calcmode="lin" valueType="num">
                                      <p:cBhvr additive="repl">
                                        <p:cTn id="7" dur="500" fill="hold"/>
                                        <p:tgtEl>
                                          <p:spTgt spid="3"/>
                                        </p:tgtEl>
                                        <p:attrNameLst>
                                          <p:attrName>ppt_x</p:attrName>
                                        </p:attrNameLst>
                                      </p:cBhvr>
                                      <p:tavLst>
                                        <p:tav tm="100000">
                                          <p:val>
                                            <p:strVal val="#ppt_x"/>
                                          </p:val>
                                        </p:tav>
                                        <p:tav>
                                          <p:val>
                                            <p:strVal val="#ppt_x"/>
                                          </p:val>
                                        </p:tav>
                                      </p:tavLst>
                                    </p:anim>
                                    <p:anim calcmode="lin" valueType="num">
                                      <p:cBhvr additive="repl">
                                        <p:cTn id="8" dur="500" fill="hold"/>
                                        <p:tgtEl>
                                          <p:spTgt spid="3"/>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861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57200" y="274638"/>
            <a:ext cx="7100888" cy="852487"/>
          </a:xfrm>
        </p:spPr>
        <p:txBody>
          <a:bodyPr>
            <a:normAutofit fontScale="90000"/>
          </a:bodyPr>
          <a:lstStyle/>
          <a:p>
            <a:pPr algn="ctr" eaLnBrk="1" hangingPunct="1">
              <a:defRPr/>
            </a:pPr>
            <a:r>
              <a:rPr lang="ru-RU" altLang="en-US" sz="2800" b="1" dirty="0" smtClean="0">
                <a:solidFill>
                  <a:srgbClr val="C00000"/>
                </a:solidFill>
                <a:latin typeface="Arial" pitchFamily="34" charset="0"/>
                <a:ea typeface="ＭＳ Ｐゴシック" pitchFamily="34" charset="-128"/>
                <a:cs typeface="Arial" pitchFamily="34" charset="0"/>
              </a:rPr>
              <a:t>Примеры российских диссертаций: </a:t>
            </a:r>
            <a:br>
              <a:rPr lang="ru-RU" altLang="en-US" sz="2800" b="1" dirty="0" smtClean="0">
                <a:solidFill>
                  <a:srgbClr val="C00000"/>
                </a:solidFill>
                <a:latin typeface="Arial" pitchFamily="34" charset="0"/>
                <a:ea typeface="ＭＳ Ｐゴシック" pitchFamily="34" charset="-128"/>
                <a:cs typeface="Arial" pitchFamily="34" charset="0"/>
              </a:rPr>
            </a:br>
            <a:r>
              <a:rPr lang="ru-RU" altLang="en-US" sz="2800" b="1" dirty="0" smtClean="0">
                <a:solidFill>
                  <a:srgbClr val="C00000"/>
                </a:solidFill>
                <a:latin typeface="Arial" pitchFamily="34" charset="0"/>
                <a:ea typeface="ＭＳ Ｐゴシック" pitchFamily="34" charset="-128"/>
                <a:cs typeface="Arial" pitchFamily="34" charset="0"/>
              </a:rPr>
              <a:t>полный текст</a:t>
            </a:r>
            <a:endParaRPr lang="en-US" altLang="en-US" sz="2800" b="1" dirty="0" smtClean="0">
              <a:solidFill>
                <a:srgbClr val="C00000"/>
              </a:solidFill>
              <a:latin typeface="Arial" pitchFamily="34" charset="0"/>
              <a:ea typeface="ＭＳ Ｐゴシック" pitchFamily="34" charset="-128"/>
              <a:cs typeface="Arial" pitchFamily="34" charset="0"/>
            </a:endParaRPr>
          </a:p>
        </p:txBody>
      </p:sp>
      <p:sp>
        <p:nvSpPr>
          <p:cNvPr id="89091" name="Date Placeholder 3"/>
          <p:cNvSpPr>
            <a:spLocks noGrp="1"/>
          </p:cNvSpPr>
          <p:nvPr>
            <p:ph type="dt" sz="quarter" idx="4294967295"/>
          </p:nvPr>
        </p:nvSpPr>
        <p:spPr bwMode="auto">
          <a:xfrm>
            <a:off x="144463" y="6592888"/>
            <a:ext cx="2133600" cy="255587"/>
          </a:xfrm>
          <a:prstGeom prst="rect">
            <a:avLst/>
          </a:prstGeom>
          <a:noFill/>
          <a:ln>
            <a:miter lim="800000"/>
            <a:headEnd/>
            <a:tailEnd/>
          </a:ln>
        </p:spPr>
        <p:txBody>
          <a:bodyPr/>
          <a:lstStyle/>
          <a:p>
            <a:pPr fontAlgn="base">
              <a:spcBef>
                <a:spcPct val="0"/>
              </a:spcBef>
              <a:spcAft>
                <a:spcPct val="0"/>
              </a:spcAft>
            </a:pPr>
            <a:fld id="{5905735D-BBAC-4978-975D-14A8490CF185}" type="datetime1">
              <a:rPr lang="en-US" altLang="en-US" sz="800" smtClean="0">
                <a:solidFill>
                  <a:srgbClr val="000000"/>
                </a:solidFill>
                <a:latin typeface="Calibri" pitchFamily="34" charset="0"/>
                <a:ea typeface="ＭＳ Ｐゴシック" pitchFamily="34" charset="-128"/>
                <a:cs typeface="Arial" pitchFamily="34" charset="0"/>
              </a:rPr>
              <a:pPr fontAlgn="base">
                <a:spcBef>
                  <a:spcPct val="0"/>
                </a:spcBef>
                <a:spcAft>
                  <a:spcPct val="0"/>
                </a:spcAft>
              </a:pPr>
              <a:t>12/7/2016</a:t>
            </a:fld>
            <a:endParaRPr lang="en-US" altLang="en-US" sz="800" smtClean="0">
              <a:solidFill>
                <a:srgbClr val="000000"/>
              </a:solidFill>
              <a:latin typeface="Calibri" pitchFamily="34" charset="0"/>
              <a:ea typeface="ＭＳ Ｐゴシック" pitchFamily="34" charset="-128"/>
              <a:cs typeface="Arial" pitchFamily="34" charset="0"/>
            </a:endParaRPr>
          </a:p>
        </p:txBody>
      </p:sp>
      <p:sp>
        <p:nvSpPr>
          <p:cNvPr id="89092" name="Slide Number Placeholder 5"/>
          <p:cNvSpPr>
            <a:spLocks noGrp="1"/>
          </p:cNvSpPr>
          <p:nvPr>
            <p:ph type="sldNum" sz="quarter" idx="4294967295"/>
          </p:nvPr>
        </p:nvSpPr>
        <p:spPr bwMode="auto">
          <a:xfrm>
            <a:off x="6865938" y="6592888"/>
            <a:ext cx="2133600" cy="255587"/>
          </a:xfrm>
          <a:prstGeom prst="rect">
            <a:avLst/>
          </a:prstGeom>
          <a:noFill/>
          <a:ln>
            <a:miter lim="800000"/>
            <a:headEnd/>
            <a:tailEnd/>
          </a:ln>
        </p:spPr>
        <p:txBody>
          <a:bodyPr/>
          <a:lstStyle/>
          <a:p>
            <a:pPr algn="ctr" fontAlgn="base">
              <a:spcBef>
                <a:spcPct val="0"/>
              </a:spcBef>
              <a:spcAft>
                <a:spcPct val="0"/>
              </a:spcAft>
            </a:pPr>
            <a:fld id="{CCC06A6A-07CF-450F-AF92-0605F2E1BB2B}" type="slidenum">
              <a:rPr lang="en-US" altLang="en-US" sz="800" smtClean="0">
                <a:solidFill>
                  <a:srgbClr val="000000"/>
                </a:solidFill>
                <a:latin typeface="Calibri" pitchFamily="34" charset="0"/>
                <a:ea typeface="ＭＳ Ｐゴシック" pitchFamily="34" charset="-128"/>
                <a:cs typeface="Arial" pitchFamily="34" charset="0"/>
              </a:rPr>
              <a:pPr algn="ctr" fontAlgn="base">
                <a:spcBef>
                  <a:spcPct val="0"/>
                </a:spcBef>
                <a:spcAft>
                  <a:spcPct val="0"/>
                </a:spcAft>
              </a:pPr>
              <a:t>48</a:t>
            </a:fld>
            <a:endParaRPr lang="en-US" altLang="en-US" sz="800" smtClean="0">
              <a:solidFill>
                <a:srgbClr val="000000"/>
              </a:solidFill>
              <a:latin typeface="Calibri" pitchFamily="34" charset="0"/>
              <a:ea typeface="ＭＳ Ｐゴシック" pitchFamily="34" charset="-128"/>
              <a:cs typeface="Arial" pitchFamily="34" charset="0"/>
            </a:endParaRPr>
          </a:p>
        </p:txBody>
      </p:sp>
      <p:pic>
        <p:nvPicPr>
          <p:cNvPr id="89093" name="Picture 3"/>
          <p:cNvPicPr>
            <a:picLocks noChangeAspect="1" noChangeArrowheads="1"/>
          </p:cNvPicPr>
          <p:nvPr/>
        </p:nvPicPr>
        <p:blipFill>
          <a:blip r:embed="rId2"/>
          <a:srcRect/>
          <a:stretch>
            <a:fillRect/>
          </a:stretch>
        </p:blipFill>
        <p:spPr bwMode="auto">
          <a:xfrm>
            <a:off x="223838" y="1412875"/>
            <a:ext cx="8775700" cy="518001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8"/>
          <p:cNvPicPr>
            <a:picLocks noChangeAspect="1"/>
          </p:cNvPicPr>
          <p:nvPr/>
        </p:nvPicPr>
        <p:blipFill>
          <a:blip r:embed="rId3"/>
          <a:srcRect/>
          <a:stretch>
            <a:fillRect/>
          </a:stretch>
        </p:blipFill>
        <p:spPr bwMode="auto">
          <a:xfrm>
            <a:off x="3152775" y="2609850"/>
            <a:ext cx="2681288" cy="1093788"/>
          </a:xfrm>
          <a:prstGeom prst="rect">
            <a:avLst/>
          </a:prstGeom>
          <a:noFill/>
          <a:ln w="9525">
            <a:noFill/>
            <a:miter lim="800000"/>
            <a:headEnd/>
            <a:tailEnd/>
          </a:ln>
        </p:spPr>
      </p:pic>
      <p:pic>
        <p:nvPicPr>
          <p:cNvPr id="83971" name="Picture 17"/>
          <p:cNvPicPr>
            <a:picLocks noChangeAspect="1"/>
          </p:cNvPicPr>
          <p:nvPr/>
        </p:nvPicPr>
        <p:blipFill>
          <a:blip r:embed="rId4"/>
          <a:srcRect/>
          <a:stretch>
            <a:fillRect/>
          </a:stretch>
        </p:blipFill>
        <p:spPr bwMode="auto">
          <a:xfrm>
            <a:off x="3152775" y="3705225"/>
            <a:ext cx="2682875" cy="614363"/>
          </a:xfrm>
          <a:prstGeom prst="rect">
            <a:avLst/>
          </a:prstGeom>
          <a:noFill/>
          <a:ln w="9525">
            <a:noFill/>
            <a:miter lim="800000"/>
            <a:headEnd/>
            <a:tailEnd/>
          </a:ln>
        </p:spPr>
      </p:pic>
      <p:sp>
        <p:nvSpPr>
          <p:cNvPr id="40964" name="Rectangle 2"/>
          <p:cNvSpPr>
            <a:spLocks noGrp="1" noChangeArrowheads="1"/>
          </p:cNvSpPr>
          <p:nvPr>
            <p:ph type="title"/>
          </p:nvPr>
        </p:nvSpPr>
        <p:spPr>
          <a:xfrm>
            <a:off x="307975" y="209550"/>
            <a:ext cx="7573755" cy="1066800"/>
          </a:xfrm>
        </p:spPr>
        <p:txBody>
          <a:bodyPr>
            <a:normAutofit fontScale="90000"/>
          </a:bodyPr>
          <a:lstStyle/>
          <a:p>
            <a:pPr algn="ctr">
              <a:defRPr/>
            </a:pPr>
            <a:r>
              <a:rPr lang="ru-RU" altLang="en-US" b="1" dirty="0" smtClean="0">
                <a:solidFill>
                  <a:srgbClr val="C00000"/>
                </a:solidFill>
              </a:rPr>
              <a:t>Для чего  размещать диссертацию </a:t>
            </a:r>
            <a:br>
              <a:rPr lang="ru-RU" altLang="en-US" b="1" dirty="0" smtClean="0">
                <a:solidFill>
                  <a:srgbClr val="C00000"/>
                </a:solidFill>
              </a:rPr>
            </a:br>
            <a:r>
              <a:rPr lang="ru-RU" altLang="en-US" b="1" dirty="0" smtClean="0">
                <a:solidFill>
                  <a:srgbClr val="C00000"/>
                </a:solidFill>
              </a:rPr>
              <a:t>в </a:t>
            </a:r>
            <a:r>
              <a:rPr lang="en-GB" altLang="en-US" b="1" dirty="0" smtClean="0">
                <a:solidFill>
                  <a:srgbClr val="C00000"/>
                </a:solidFill>
              </a:rPr>
              <a:t>PQDT?</a:t>
            </a:r>
            <a:endParaRPr lang="en-US" altLang="en-US" b="1" dirty="0" smtClean="0">
              <a:solidFill>
                <a:srgbClr val="C00000"/>
              </a:solidFill>
            </a:endParaRPr>
          </a:p>
        </p:txBody>
      </p:sp>
      <p:sp>
        <p:nvSpPr>
          <p:cNvPr id="83973" name="Content Placeholder 6"/>
          <p:cNvSpPr>
            <a:spLocks noGrp="1"/>
          </p:cNvSpPr>
          <p:nvPr>
            <p:ph idx="1"/>
          </p:nvPr>
        </p:nvSpPr>
        <p:spPr>
          <a:xfrm>
            <a:off x="460375" y="1295400"/>
            <a:ext cx="8229600" cy="809625"/>
          </a:xfrm>
        </p:spPr>
        <p:txBody>
          <a:bodyPr/>
          <a:lstStyle/>
          <a:p>
            <a:pPr marL="0" indent="0">
              <a:buFont typeface="Wingdings" pitchFamily="2" charset="2"/>
              <a:buNone/>
            </a:pPr>
            <a:r>
              <a:rPr lang="ru-RU" altLang="en-US" sz="2000" b="1" dirty="0" smtClean="0">
                <a:latin typeface="Arial" pitchFamily="34" charset="0"/>
                <a:ea typeface="ＭＳ Ｐゴシック" pitchFamily="34" charset="-128"/>
                <a:cs typeface="Arial" pitchFamily="34" charset="0"/>
              </a:rPr>
              <a:t>Диссертации из </a:t>
            </a:r>
            <a:r>
              <a:rPr lang="en-US" altLang="en-US" sz="2000" b="1" dirty="0" smtClean="0">
                <a:latin typeface="Arial" pitchFamily="34" charset="0"/>
                <a:ea typeface="ＭＳ Ｐゴシック" pitchFamily="34" charset="-128"/>
                <a:cs typeface="Arial" pitchFamily="34" charset="0"/>
              </a:rPr>
              <a:t>P</a:t>
            </a:r>
            <a:r>
              <a:rPr lang="en-GB" altLang="en-US" sz="2000" b="1" dirty="0" smtClean="0">
                <a:latin typeface="Arial" pitchFamily="34" charset="0"/>
                <a:ea typeface="ＭＳ Ｐゴシック" pitchFamily="34" charset="-128"/>
                <a:cs typeface="Arial" pitchFamily="34" charset="0"/>
              </a:rPr>
              <a:t>QDT </a:t>
            </a:r>
            <a:r>
              <a:rPr lang="ru-RU" altLang="en-US" sz="2000" b="1" dirty="0" smtClean="0">
                <a:latin typeface="Arial" pitchFamily="34" charset="0"/>
                <a:ea typeface="ＭＳ Ｐゴシック" pitchFamily="34" charset="-128"/>
                <a:cs typeface="Arial" pitchFamily="34" charset="0"/>
              </a:rPr>
              <a:t>индексируются тематическими реферативно-библиографическими базами данных</a:t>
            </a:r>
            <a:r>
              <a:rPr lang="en-US" altLang="en-US" sz="2000" b="1" dirty="0" smtClean="0">
                <a:latin typeface="Arial" pitchFamily="34" charset="0"/>
                <a:ea typeface="ＭＳ Ｐゴシック" pitchFamily="34" charset="-128"/>
                <a:cs typeface="Arial" pitchFamily="34" charset="0"/>
              </a:rPr>
              <a:t>.</a:t>
            </a:r>
          </a:p>
        </p:txBody>
      </p:sp>
      <p:sp>
        <p:nvSpPr>
          <p:cNvPr id="83974" name="AutoShape 2" descr="Image result for INSPEC database"/>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fontAlgn="base">
              <a:spcBef>
                <a:spcPct val="0"/>
              </a:spcBef>
              <a:spcAft>
                <a:spcPct val="0"/>
              </a:spcAft>
            </a:pPr>
            <a:endParaRPr lang="en-US" altLang="en-US" sz="2400" smtClean="0">
              <a:solidFill>
                <a:prstClr val="black"/>
              </a:solidFill>
              <a:ea typeface="ＭＳ Ｐゴシック" pitchFamily="34" charset="-128"/>
              <a:cs typeface="Arial" pitchFamily="34" charset="0"/>
            </a:endParaRPr>
          </a:p>
        </p:txBody>
      </p:sp>
      <p:pic>
        <p:nvPicPr>
          <p:cNvPr id="83975" name="Picture 4" descr="https://www.ebscohost.com/prod-mastheads/Inspec_Masthead_Web.png"/>
          <p:cNvPicPr>
            <a:picLocks noChangeAspect="1" noChangeArrowheads="1"/>
          </p:cNvPicPr>
          <p:nvPr/>
        </p:nvPicPr>
        <p:blipFill>
          <a:blip r:embed="rId5"/>
          <a:srcRect/>
          <a:stretch>
            <a:fillRect/>
          </a:stretch>
        </p:blipFill>
        <p:spPr bwMode="auto">
          <a:xfrm>
            <a:off x="236538" y="2543175"/>
            <a:ext cx="2508250" cy="612775"/>
          </a:xfrm>
          <a:prstGeom prst="rect">
            <a:avLst/>
          </a:prstGeom>
          <a:noFill/>
          <a:ln w="9525">
            <a:noFill/>
            <a:miter lim="800000"/>
            <a:headEnd/>
            <a:tailEnd/>
          </a:ln>
        </p:spPr>
      </p:pic>
      <p:sp>
        <p:nvSpPr>
          <p:cNvPr id="83976" name="AutoShape 6" descr="Image result for scifinder"/>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fontAlgn="base">
              <a:spcBef>
                <a:spcPct val="0"/>
              </a:spcBef>
              <a:spcAft>
                <a:spcPct val="0"/>
              </a:spcAft>
            </a:pPr>
            <a:endParaRPr lang="en-US" altLang="en-US" sz="2400" smtClean="0">
              <a:solidFill>
                <a:prstClr val="black"/>
              </a:solidFill>
              <a:ea typeface="ＭＳ Ｐゴシック" pitchFamily="34" charset="-128"/>
              <a:cs typeface="Arial" pitchFamily="34" charset="0"/>
            </a:endParaRPr>
          </a:p>
        </p:txBody>
      </p:sp>
      <p:pic>
        <p:nvPicPr>
          <p:cNvPr id="83977" name="Picture 7"/>
          <p:cNvPicPr>
            <a:picLocks noChangeAspect="1" noChangeArrowheads="1"/>
          </p:cNvPicPr>
          <p:nvPr/>
        </p:nvPicPr>
        <p:blipFill>
          <a:blip r:embed="rId6"/>
          <a:srcRect/>
          <a:stretch>
            <a:fillRect/>
          </a:stretch>
        </p:blipFill>
        <p:spPr bwMode="auto">
          <a:xfrm>
            <a:off x="236538" y="3255963"/>
            <a:ext cx="2508250" cy="836612"/>
          </a:xfrm>
          <a:prstGeom prst="rect">
            <a:avLst/>
          </a:prstGeom>
          <a:noFill/>
          <a:ln w="9525">
            <a:noFill/>
            <a:miter lim="800000"/>
            <a:headEnd/>
            <a:tailEnd/>
          </a:ln>
        </p:spPr>
      </p:pic>
      <p:sp>
        <p:nvSpPr>
          <p:cNvPr id="83978" name="AutoShape 12" descr="Image result for psycinfo"/>
          <p:cNvSpPr>
            <a:spLocks noChangeAspect="1" noChangeArrowheads="1"/>
          </p:cNvSpPr>
          <p:nvPr/>
        </p:nvSpPr>
        <p:spPr bwMode="auto">
          <a:xfrm>
            <a:off x="460375" y="160338"/>
            <a:ext cx="304800" cy="304800"/>
          </a:xfrm>
          <a:prstGeom prst="rect">
            <a:avLst/>
          </a:prstGeom>
          <a:noFill/>
          <a:ln w="9525">
            <a:noFill/>
            <a:miter lim="800000"/>
            <a:headEnd/>
            <a:tailEnd/>
          </a:ln>
        </p:spPr>
        <p:txBody>
          <a:bodyPr/>
          <a:lstStyle/>
          <a:p>
            <a:pPr fontAlgn="base">
              <a:spcBef>
                <a:spcPct val="0"/>
              </a:spcBef>
              <a:spcAft>
                <a:spcPct val="0"/>
              </a:spcAft>
            </a:pPr>
            <a:endParaRPr lang="en-US" altLang="en-US" sz="2400" smtClean="0">
              <a:solidFill>
                <a:prstClr val="black"/>
              </a:solidFill>
              <a:ea typeface="ＭＳ Ｐゴシック" pitchFamily="34" charset="-128"/>
              <a:cs typeface="Arial" pitchFamily="34" charset="0"/>
            </a:endParaRPr>
          </a:p>
        </p:txBody>
      </p:sp>
      <p:sp>
        <p:nvSpPr>
          <p:cNvPr id="83979" name="AutoShape 15" descr="Image result for mathscinet"/>
          <p:cNvSpPr>
            <a:spLocks noChangeAspect="1" noChangeArrowheads="1"/>
          </p:cNvSpPr>
          <p:nvPr/>
        </p:nvSpPr>
        <p:spPr bwMode="auto">
          <a:xfrm>
            <a:off x="612775" y="312738"/>
            <a:ext cx="304800" cy="304800"/>
          </a:xfrm>
          <a:prstGeom prst="rect">
            <a:avLst/>
          </a:prstGeom>
          <a:noFill/>
          <a:ln w="9525">
            <a:noFill/>
            <a:miter lim="800000"/>
            <a:headEnd/>
            <a:tailEnd/>
          </a:ln>
        </p:spPr>
        <p:txBody>
          <a:bodyPr/>
          <a:lstStyle/>
          <a:p>
            <a:pPr fontAlgn="base">
              <a:spcBef>
                <a:spcPct val="0"/>
              </a:spcBef>
              <a:spcAft>
                <a:spcPct val="0"/>
              </a:spcAft>
            </a:pPr>
            <a:endParaRPr lang="en-US" altLang="en-US" sz="2400" smtClean="0">
              <a:solidFill>
                <a:prstClr val="black"/>
              </a:solidFill>
              <a:ea typeface="ＭＳ Ｐゴシック" pitchFamily="34" charset="-128"/>
              <a:cs typeface="Arial" pitchFamily="34" charset="0"/>
            </a:endParaRPr>
          </a:p>
        </p:txBody>
      </p:sp>
      <p:pic>
        <p:nvPicPr>
          <p:cNvPr id="83980" name="Picture 4"/>
          <p:cNvPicPr>
            <a:picLocks noChangeAspect="1"/>
          </p:cNvPicPr>
          <p:nvPr/>
        </p:nvPicPr>
        <p:blipFill>
          <a:blip r:embed="rId7"/>
          <a:srcRect/>
          <a:stretch>
            <a:fillRect/>
          </a:stretch>
        </p:blipFill>
        <p:spPr bwMode="auto">
          <a:xfrm>
            <a:off x="6111875" y="2546350"/>
            <a:ext cx="2409825" cy="609600"/>
          </a:xfrm>
          <a:prstGeom prst="rect">
            <a:avLst/>
          </a:prstGeom>
          <a:noFill/>
          <a:ln w="9525">
            <a:noFill/>
            <a:miter lim="800000"/>
            <a:headEnd/>
            <a:tailEnd/>
          </a:ln>
        </p:spPr>
      </p:pic>
      <p:pic>
        <p:nvPicPr>
          <p:cNvPr id="83981" name="Picture 7"/>
          <p:cNvPicPr>
            <a:picLocks noChangeAspect="1"/>
          </p:cNvPicPr>
          <p:nvPr/>
        </p:nvPicPr>
        <p:blipFill>
          <a:blip r:embed="rId8"/>
          <a:srcRect/>
          <a:stretch>
            <a:fillRect/>
          </a:stretch>
        </p:blipFill>
        <p:spPr bwMode="auto">
          <a:xfrm>
            <a:off x="6115050" y="3897313"/>
            <a:ext cx="2503488" cy="654050"/>
          </a:xfrm>
          <a:prstGeom prst="rect">
            <a:avLst/>
          </a:prstGeom>
          <a:noFill/>
          <a:ln w="9525">
            <a:noFill/>
            <a:miter lim="800000"/>
            <a:headEnd/>
            <a:tailEnd/>
          </a:ln>
        </p:spPr>
      </p:pic>
      <p:pic>
        <p:nvPicPr>
          <p:cNvPr id="83982" name="Picture 10"/>
          <p:cNvPicPr>
            <a:picLocks noChangeAspect="1"/>
          </p:cNvPicPr>
          <p:nvPr/>
        </p:nvPicPr>
        <p:blipFill>
          <a:blip r:embed="rId9"/>
          <a:srcRect/>
          <a:stretch>
            <a:fillRect/>
          </a:stretch>
        </p:blipFill>
        <p:spPr bwMode="auto">
          <a:xfrm>
            <a:off x="3467100" y="5162550"/>
            <a:ext cx="1897063" cy="835025"/>
          </a:xfrm>
          <a:prstGeom prst="rect">
            <a:avLst/>
          </a:prstGeom>
          <a:noFill/>
          <a:ln w="9525">
            <a:noFill/>
            <a:miter lim="800000"/>
            <a:headEnd/>
            <a:tailEnd/>
          </a:ln>
        </p:spPr>
      </p:pic>
      <p:pic>
        <p:nvPicPr>
          <p:cNvPr id="83983" name="Picture 13"/>
          <p:cNvPicPr>
            <a:picLocks noChangeAspect="1"/>
          </p:cNvPicPr>
          <p:nvPr/>
        </p:nvPicPr>
        <p:blipFill>
          <a:blip r:embed="rId10"/>
          <a:srcRect/>
          <a:stretch>
            <a:fillRect/>
          </a:stretch>
        </p:blipFill>
        <p:spPr bwMode="auto">
          <a:xfrm>
            <a:off x="3171825" y="4625975"/>
            <a:ext cx="2667000" cy="342900"/>
          </a:xfrm>
          <a:prstGeom prst="rect">
            <a:avLst/>
          </a:prstGeom>
          <a:noFill/>
          <a:ln w="9525">
            <a:noFill/>
            <a:miter lim="800000"/>
            <a:headEnd/>
            <a:tailEnd/>
          </a:ln>
        </p:spPr>
      </p:pic>
      <p:pic>
        <p:nvPicPr>
          <p:cNvPr id="83984" name="Picture 14"/>
          <p:cNvPicPr>
            <a:picLocks noChangeAspect="1"/>
          </p:cNvPicPr>
          <p:nvPr/>
        </p:nvPicPr>
        <p:blipFill>
          <a:blip r:embed="rId11"/>
          <a:srcRect/>
          <a:stretch>
            <a:fillRect/>
          </a:stretch>
        </p:blipFill>
        <p:spPr bwMode="auto">
          <a:xfrm>
            <a:off x="6203950" y="4551363"/>
            <a:ext cx="2365375" cy="898525"/>
          </a:xfrm>
          <a:prstGeom prst="rect">
            <a:avLst/>
          </a:prstGeom>
          <a:noFill/>
          <a:ln w="9525">
            <a:noFill/>
            <a:miter lim="800000"/>
            <a:headEnd/>
            <a:tailEnd/>
          </a:ln>
        </p:spPr>
      </p:pic>
      <p:pic>
        <p:nvPicPr>
          <p:cNvPr id="83985" name="Picture 16"/>
          <p:cNvPicPr>
            <a:picLocks noChangeAspect="1"/>
          </p:cNvPicPr>
          <p:nvPr/>
        </p:nvPicPr>
        <p:blipFill>
          <a:blip r:embed="rId12"/>
          <a:srcRect/>
          <a:stretch>
            <a:fillRect/>
          </a:stretch>
        </p:blipFill>
        <p:spPr bwMode="auto">
          <a:xfrm>
            <a:off x="246063" y="4106863"/>
            <a:ext cx="2833687" cy="862012"/>
          </a:xfrm>
          <a:prstGeom prst="rect">
            <a:avLst/>
          </a:prstGeom>
          <a:noFill/>
          <a:ln w="9525">
            <a:noFill/>
            <a:miter lim="800000"/>
            <a:headEnd/>
            <a:tailEnd/>
          </a:ln>
        </p:spPr>
      </p:pic>
      <p:pic>
        <p:nvPicPr>
          <p:cNvPr id="83986" name="Picture 18"/>
          <p:cNvPicPr>
            <a:picLocks noChangeAspect="1"/>
          </p:cNvPicPr>
          <p:nvPr/>
        </p:nvPicPr>
        <p:blipFill>
          <a:blip r:embed="rId13"/>
          <a:srcRect/>
          <a:stretch>
            <a:fillRect/>
          </a:stretch>
        </p:blipFill>
        <p:spPr bwMode="auto">
          <a:xfrm>
            <a:off x="236538" y="4968875"/>
            <a:ext cx="2582862" cy="354013"/>
          </a:xfrm>
          <a:prstGeom prst="rect">
            <a:avLst/>
          </a:prstGeom>
          <a:noFill/>
          <a:ln w="9525">
            <a:noFill/>
            <a:miter lim="800000"/>
            <a:headEnd/>
            <a:tailEnd/>
          </a:ln>
        </p:spPr>
      </p:pic>
      <p:pic>
        <p:nvPicPr>
          <p:cNvPr id="83987" name="Picture 20"/>
          <p:cNvPicPr>
            <a:picLocks noChangeAspect="1"/>
          </p:cNvPicPr>
          <p:nvPr/>
        </p:nvPicPr>
        <p:blipFill>
          <a:blip r:embed="rId14"/>
          <a:srcRect t="-2" r="55434" b="46640"/>
          <a:stretch>
            <a:fillRect/>
          </a:stretch>
        </p:blipFill>
        <p:spPr bwMode="auto">
          <a:xfrm>
            <a:off x="268288" y="5322888"/>
            <a:ext cx="2519362" cy="649287"/>
          </a:xfrm>
          <a:prstGeom prst="rect">
            <a:avLst/>
          </a:prstGeom>
          <a:noFill/>
          <a:ln w="9525">
            <a:noFill/>
            <a:miter lim="800000"/>
            <a:headEnd/>
            <a:tailEnd/>
          </a:ln>
        </p:spPr>
      </p:pic>
      <p:pic>
        <p:nvPicPr>
          <p:cNvPr id="83988" name="Picture 21"/>
          <p:cNvPicPr>
            <a:picLocks noChangeAspect="1"/>
          </p:cNvPicPr>
          <p:nvPr/>
        </p:nvPicPr>
        <p:blipFill>
          <a:blip r:embed="rId15"/>
          <a:srcRect/>
          <a:stretch>
            <a:fillRect/>
          </a:stretch>
        </p:blipFill>
        <p:spPr bwMode="auto">
          <a:xfrm>
            <a:off x="6203950" y="5510213"/>
            <a:ext cx="2455863" cy="461962"/>
          </a:xfrm>
          <a:prstGeom prst="rect">
            <a:avLst/>
          </a:prstGeom>
          <a:noFill/>
          <a:ln w="9525">
            <a:noFill/>
            <a:miter lim="800000"/>
            <a:headEnd/>
            <a:tailEnd/>
          </a:ln>
        </p:spPr>
      </p:pic>
      <p:pic>
        <p:nvPicPr>
          <p:cNvPr id="83989" name="Picture 22"/>
          <p:cNvPicPr>
            <a:picLocks noChangeAspect="1"/>
          </p:cNvPicPr>
          <p:nvPr/>
        </p:nvPicPr>
        <p:blipFill>
          <a:blip r:embed="rId16"/>
          <a:srcRect/>
          <a:stretch>
            <a:fillRect/>
          </a:stretch>
        </p:blipFill>
        <p:spPr bwMode="auto">
          <a:xfrm>
            <a:off x="6184900" y="3186113"/>
            <a:ext cx="2365375" cy="719137"/>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52451" y="2219628"/>
            <a:ext cx="7905750" cy="4099764"/>
          </a:xfrm>
          <a:prstGeom prst="rect">
            <a:avLst/>
          </a:prstGeom>
          <a:solidFill>
            <a:schemeClr val="bg1"/>
          </a:solidFill>
          <a:ln w="3175">
            <a:solidFill>
              <a:schemeClr val="bg1">
                <a:lumMod val="75000"/>
              </a:schemeClr>
            </a:solidFill>
          </a:ln>
        </p:spPr>
        <p:txBody>
          <a:bodyPr wrap="square" lIns="274320" tIns="91440" rIns="91440" bIns="91440" rtlCol="0" anchor="ctr">
            <a:noAutofit/>
          </a:bodyPr>
          <a:lstStyle/>
          <a:p>
            <a:pPr marL="0" lvl="2">
              <a:spcBef>
                <a:spcPts val="600"/>
              </a:spcBef>
            </a:pPr>
            <a:endParaRPr lang="en-IN" sz="1400" dirty="0">
              <a:solidFill>
                <a:prstClr val="black"/>
              </a:solidFill>
            </a:endParaRPr>
          </a:p>
        </p:txBody>
      </p:sp>
      <p:sp>
        <p:nvSpPr>
          <p:cNvPr id="2" name="Title 1"/>
          <p:cNvSpPr>
            <a:spLocks noGrp="1"/>
          </p:cNvSpPr>
          <p:nvPr>
            <p:ph type="title"/>
          </p:nvPr>
        </p:nvSpPr>
        <p:spPr>
          <a:xfrm>
            <a:off x="457200" y="274639"/>
            <a:ext cx="7658100" cy="1143000"/>
          </a:xfrm>
        </p:spPr>
        <p:txBody>
          <a:bodyPr/>
          <a:lstStyle/>
          <a:p>
            <a:r>
              <a:rPr lang="ru-RU" b="1" dirty="0" smtClean="0">
                <a:solidFill>
                  <a:srgbClr val="CC0000"/>
                </a:solidFill>
              </a:rPr>
              <a:t>Крупнейшая коллекция и уникальные поисковые инструменты</a:t>
            </a:r>
            <a:endParaRPr lang="en-IN" b="1" dirty="0">
              <a:solidFill>
                <a:srgbClr val="CC0000"/>
              </a:solidFill>
            </a:endParaRPr>
          </a:p>
        </p:txBody>
      </p:sp>
      <p:sp>
        <p:nvSpPr>
          <p:cNvPr id="6" name="Rectangle 5"/>
          <p:cNvSpPr/>
          <p:nvPr/>
        </p:nvSpPr>
        <p:spPr>
          <a:xfrm>
            <a:off x="552450" y="1904979"/>
            <a:ext cx="7905750" cy="314649"/>
          </a:xfrm>
          <a:prstGeom prst="rect">
            <a:avLst/>
          </a:prstGeom>
          <a:solidFill>
            <a:schemeClr val="accent1"/>
          </a:solidFill>
          <a:ln w="31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nchorCtr="0">
            <a:noAutofit/>
          </a:bodyPr>
          <a:lstStyle/>
          <a:p>
            <a:pPr algn="ctr"/>
            <a:r>
              <a:rPr lang="en-IN" dirty="0">
                <a:solidFill>
                  <a:prstClr val="white"/>
                </a:solidFill>
              </a:rPr>
              <a:t>PQDT Global: Graduate Works from 3,000 institutions worldwide</a:t>
            </a:r>
          </a:p>
        </p:txBody>
      </p:sp>
      <p:grpSp>
        <p:nvGrpSpPr>
          <p:cNvPr id="3" name="Group 3"/>
          <p:cNvGrpSpPr/>
          <p:nvPr/>
        </p:nvGrpSpPr>
        <p:grpSpPr>
          <a:xfrm>
            <a:off x="567541" y="2354481"/>
            <a:ext cx="3888692" cy="3721919"/>
            <a:chOff x="205257" y="1696248"/>
            <a:chExt cx="4617011" cy="4419789"/>
          </a:xfrm>
        </p:grpSpPr>
        <p:sp>
          <p:nvSpPr>
            <p:cNvPr id="7" name="Oval 6"/>
            <p:cNvSpPr/>
            <p:nvPr/>
          </p:nvSpPr>
          <p:spPr>
            <a:xfrm>
              <a:off x="205257" y="1696248"/>
              <a:ext cx="4617011" cy="4419789"/>
            </a:xfrm>
            <a:prstGeom prst="ellipse">
              <a:avLst/>
            </a:prstGeom>
            <a:solidFill>
              <a:schemeClr val="accent4"/>
            </a:solidFill>
            <a:ln>
              <a:solidFill>
                <a:schemeClr val="bg1"/>
              </a:solidFill>
            </a:ln>
          </p:spPr>
          <p:txBody>
            <a:bodyPr wrap="square" rtlCol="0" anchor="b">
              <a:noAutofit/>
            </a:bodyPr>
            <a:lstStyle/>
            <a:p>
              <a:pPr algn="ctr"/>
              <a:r>
                <a:rPr lang="en-IN" sz="1600" dirty="0" smtClean="0">
                  <a:solidFill>
                    <a:prstClr val="white"/>
                  </a:solidFill>
                </a:rPr>
                <a:t>4.</a:t>
              </a:r>
              <a:r>
                <a:rPr lang="ru-RU" sz="1600" dirty="0" smtClean="0">
                  <a:solidFill>
                    <a:prstClr val="white"/>
                  </a:solidFill>
                </a:rPr>
                <a:t>2 </a:t>
              </a:r>
              <a:r>
                <a:rPr lang="en-IN" sz="1600" dirty="0" smtClean="0">
                  <a:solidFill>
                    <a:prstClr val="white"/>
                  </a:solidFill>
                </a:rPr>
                <a:t>M </a:t>
              </a:r>
              <a:r>
                <a:rPr lang="en-IN" sz="1600" dirty="0">
                  <a:solidFill>
                    <a:prstClr val="white"/>
                  </a:solidFill>
                </a:rPr>
                <a:t>total </a:t>
              </a:r>
              <a:r>
                <a:rPr lang="en-IN" sz="1600" dirty="0" smtClean="0">
                  <a:solidFill>
                    <a:prstClr val="white"/>
                  </a:solidFill>
                </a:rPr>
                <a:t> </a:t>
              </a:r>
              <a:endParaRPr lang="en-IN" sz="1600" dirty="0">
                <a:solidFill>
                  <a:prstClr val="white"/>
                </a:solidFill>
              </a:endParaRPr>
            </a:p>
          </p:txBody>
        </p:sp>
        <p:sp>
          <p:nvSpPr>
            <p:cNvPr id="8" name="Oval 7"/>
            <p:cNvSpPr/>
            <p:nvPr/>
          </p:nvSpPr>
          <p:spPr>
            <a:xfrm>
              <a:off x="780025" y="1724824"/>
              <a:ext cx="3399628" cy="3254407"/>
            </a:xfrm>
            <a:prstGeom prst="ellipse">
              <a:avLst/>
            </a:prstGeom>
            <a:solidFill>
              <a:schemeClr val="accent5"/>
            </a:solidFill>
            <a:ln>
              <a:solidFill>
                <a:schemeClr val="bg1"/>
              </a:solidFill>
            </a:ln>
          </p:spPr>
          <p:txBody>
            <a:bodyPr wrap="square" rtlCol="0" anchor="ctr">
              <a:noAutofit/>
            </a:bodyPr>
            <a:lstStyle/>
            <a:p>
              <a:pPr algn="ctr"/>
              <a:r>
                <a:rPr lang="en-IN" sz="1600" dirty="0">
                  <a:solidFill>
                    <a:prstClr val="white"/>
                  </a:solidFill>
                </a:rPr>
                <a:t>1.9M available </a:t>
              </a:r>
              <a:br>
                <a:rPr lang="en-IN" sz="1600" dirty="0">
                  <a:solidFill>
                    <a:prstClr val="white"/>
                  </a:solidFill>
                </a:rPr>
              </a:br>
              <a:r>
                <a:rPr lang="en-IN" sz="1600" dirty="0">
                  <a:solidFill>
                    <a:prstClr val="white"/>
                  </a:solidFill>
                </a:rPr>
                <a:t>in PQDT Global </a:t>
              </a:r>
              <a:br>
                <a:rPr lang="en-IN" sz="1600" dirty="0">
                  <a:solidFill>
                    <a:prstClr val="white"/>
                  </a:solidFill>
                </a:rPr>
              </a:br>
              <a:r>
                <a:rPr lang="en-IN" sz="1600" dirty="0">
                  <a:solidFill>
                    <a:prstClr val="white"/>
                  </a:solidFill>
                </a:rPr>
                <a:t>in full text PDF</a:t>
              </a:r>
            </a:p>
          </p:txBody>
        </p:sp>
      </p:grpSp>
      <p:grpSp>
        <p:nvGrpSpPr>
          <p:cNvPr id="4" name="Group 9"/>
          <p:cNvGrpSpPr/>
          <p:nvPr/>
        </p:nvGrpSpPr>
        <p:grpSpPr>
          <a:xfrm>
            <a:off x="4657725" y="2219628"/>
            <a:ext cx="4198040" cy="2276171"/>
            <a:chOff x="457200" y="1295400"/>
            <a:chExt cx="4347314" cy="2117255"/>
          </a:xfrm>
        </p:grpSpPr>
        <p:sp>
          <p:nvSpPr>
            <p:cNvPr id="11" name="TextBox 10"/>
            <p:cNvSpPr txBox="1"/>
            <p:nvPr/>
          </p:nvSpPr>
          <p:spPr>
            <a:xfrm>
              <a:off x="457200" y="1633954"/>
              <a:ext cx="4347314" cy="1778701"/>
            </a:xfrm>
            <a:prstGeom prst="rect">
              <a:avLst/>
            </a:prstGeom>
            <a:solidFill>
              <a:schemeClr val="bg1"/>
            </a:solidFill>
            <a:ln w="3175">
              <a:solidFill>
                <a:schemeClr val="bg1">
                  <a:lumMod val="75000"/>
                </a:schemeClr>
              </a:solidFill>
            </a:ln>
          </p:spPr>
          <p:txBody>
            <a:bodyPr wrap="square" lIns="91440" tIns="45720" rIns="91440" bIns="45720" rtlCol="0" anchor="t">
              <a:noAutofit/>
            </a:bodyPr>
            <a:lstStyle/>
            <a:p>
              <a:pPr marL="171450" lvl="2" indent="-171450">
                <a:spcBef>
                  <a:spcPts val="800"/>
                </a:spcBef>
                <a:buFont typeface="Arial" panose="020B0604020202020204" pitchFamily="34" charset="0"/>
                <a:buChar char="•"/>
              </a:pPr>
              <a:r>
                <a:rPr lang="en-IN" sz="1100" b="1" dirty="0">
                  <a:solidFill>
                    <a:prstClr val="black"/>
                  </a:solidFill>
                </a:rPr>
                <a:t>97% of </a:t>
              </a:r>
              <a:r>
                <a:rPr lang="ru-RU" sz="1100" b="1" dirty="0" smtClean="0">
                  <a:solidFill>
                    <a:prstClr val="black"/>
                  </a:solidFill>
                </a:rPr>
                <a:t>всех диссертаций США</a:t>
              </a:r>
              <a:endParaRPr lang="en-IN" sz="1100" b="1" dirty="0">
                <a:solidFill>
                  <a:prstClr val="black"/>
                </a:solidFill>
              </a:endParaRPr>
            </a:p>
            <a:p>
              <a:pPr marL="171450" lvl="2" indent="-171450">
                <a:spcBef>
                  <a:spcPts val="800"/>
                </a:spcBef>
                <a:buFont typeface="Arial" panose="020B0604020202020204" pitchFamily="34" charset="0"/>
                <a:buChar char="•"/>
              </a:pPr>
              <a:r>
                <a:rPr lang="en-IN" sz="1100" b="1" dirty="0">
                  <a:solidFill>
                    <a:prstClr val="black"/>
                  </a:solidFill>
                </a:rPr>
                <a:t>270,000 </a:t>
              </a:r>
              <a:r>
                <a:rPr lang="ru-RU" sz="1100" b="1" dirty="0" smtClean="0">
                  <a:solidFill>
                    <a:prstClr val="black"/>
                  </a:solidFill>
                </a:rPr>
                <a:t>– из Канады</a:t>
              </a:r>
              <a:r>
                <a:rPr lang="en-IN" sz="1100" b="1" dirty="0" smtClean="0">
                  <a:solidFill>
                    <a:prstClr val="black"/>
                  </a:solidFill>
                </a:rPr>
                <a:t>  </a:t>
              </a:r>
              <a:r>
                <a:rPr lang="en-IN" sz="1100" b="1" dirty="0">
                  <a:solidFill>
                    <a:prstClr val="black"/>
                  </a:solidFill>
                </a:rPr>
                <a:t/>
              </a:r>
              <a:br>
                <a:rPr lang="en-IN" sz="1100" b="1" dirty="0">
                  <a:solidFill>
                    <a:prstClr val="black"/>
                  </a:solidFill>
                </a:rPr>
              </a:br>
              <a:r>
                <a:rPr lang="en-IN" sz="1100" b="1" dirty="0">
                  <a:solidFill>
                    <a:prstClr val="black"/>
                  </a:solidFill>
                </a:rPr>
                <a:t>50,000 </a:t>
              </a:r>
              <a:r>
                <a:rPr lang="ru-RU" sz="1100" b="1" dirty="0" smtClean="0">
                  <a:solidFill>
                    <a:prstClr val="black"/>
                  </a:solidFill>
                </a:rPr>
                <a:t>– из Великобритании</a:t>
              </a:r>
              <a:endParaRPr lang="en-IN" sz="1100" b="1" dirty="0">
                <a:solidFill>
                  <a:prstClr val="black"/>
                </a:solidFill>
              </a:endParaRPr>
            </a:p>
            <a:p>
              <a:pPr marL="171450" lvl="2" indent="-171450">
                <a:spcBef>
                  <a:spcPts val="800"/>
                </a:spcBef>
                <a:buFont typeface="Arial" panose="020B0604020202020204" pitchFamily="34" charset="0"/>
                <a:buChar char="•"/>
              </a:pPr>
              <a:r>
                <a:rPr lang="ru-RU" sz="1100" b="1" dirty="0" smtClean="0">
                  <a:solidFill>
                    <a:prstClr val="black"/>
                  </a:solidFill>
                </a:rPr>
                <a:t>Большинство работ, добавленных после 1997 г. – полнотекстовые (</a:t>
              </a:r>
              <a:r>
                <a:rPr lang="de-DE" sz="1100" b="1" dirty="0" smtClean="0">
                  <a:solidFill>
                    <a:prstClr val="black"/>
                  </a:solidFill>
                </a:rPr>
                <a:t>PDF</a:t>
              </a:r>
              <a:r>
                <a:rPr lang="ru-RU" sz="1100" b="1" dirty="0" smtClean="0">
                  <a:solidFill>
                    <a:prstClr val="black"/>
                  </a:solidFill>
                </a:rPr>
                <a:t>)</a:t>
              </a:r>
              <a:r>
                <a:rPr lang="de-DE" sz="1100" b="1" dirty="0" smtClean="0">
                  <a:solidFill>
                    <a:prstClr val="black"/>
                  </a:solidFill>
                </a:rPr>
                <a:t>.</a:t>
              </a:r>
              <a:endParaRPr lang="de-DE" sz="1100" b="1" dirty="0">
                <a:solidFill>
                  <a:prstClr val="black"/>
                </a:solidFill>
              </a:endParaRPr>
            </a:p>
            <a:p>
              <a:pPr marL="171450" lvl="2" indent="-171450">
                <a:spcBef>
                  <a:spcPts val="800"/>
                </a:spcBef>
                <a:buFont typeface="Arial" panose="020B0604020202020204" pitchFamily="34" charset="0"/>
                <a:buChar char="•"/>
              </a:pPr>
              <a:r>
                <a:rPr lang="ru-RU" sz="1100" b="1" dirty="0" err="1" smtClean="0">
                  <a:solidFill>
                    <a:prstClr val="black"/>
                  </a:solidFill>
                </a:rPr>
                <a:t>Контент</a:t>
              </a:r>
              <a:r>
                <a:rPr lang="ru-RU" sz="1100" b="1" dirty="0" smtClean="0">
                  <a:solidFill>
                    <a:prstClr val="black"/>
                  </a:solidFill>
                </a:rPr>
                <a:t> активно расширяется за счет работ из Европы, Латинской Америки, Ближнего Востока и Азиатского региона.</a:t>
              </a:r>
              <a:endParaRPr lang="en-IN" sz="1100" b="1" dirty="0">
                <a:solidFill>
                  <a:prstClr val="black"/>
                </a:solidFill>
              </a:endParaRPr>
            </a:p>
          </p:txBody>
        </p:sp>
        <p:sp>
          <p:nvSpPr>
            <p:cNvPr id="12" name="Rectangle 11"/>
            <p:cNvSpPr/>
            <p:nvPr/>
          </p:nvSpPr>
          <p:spPr>
            <a:xfrm>
              <a:off x="457200" y="1295400"/>
              <a:ext cx="3935612" cy="338554"/>
            </a:xfrm>
            <a:prstGeom prst="rect">
              <a:avLst/>
            </a:prstGeom>
            <a:solidFill>
              <a:schemeClr val="accent5"/>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chorCtr="0">
              <a:noAutofit/>
            </a:bodyPr>
            <a:lstStyle/>
            <a:p>
              <a:r>
                <a:rPr lang="en-US" sz="1100" b="1" dirty="0">
                  <a:solidFill>
                    <a:prstClr val="white"/>
                  </a:solidFill>
                </a:rPr>
                <a:t>1.9 million full text graduate works</a:t>
              </a:r>
              <a:endParaRPr lang="de-DE" sz="1100" b="1" dirty="0">
                <a:solidFill>
                  <a:prstClr val="white"/>
                </a:solidFill>
              </a:endParaRPr>
            </a:p>
          </p:txBody>
        </p:sp>
      </p:grpSp>
      <p:grpSp>
        <p:nvGrpSpPr>
          <p:cNvPr id="5" name="Group 12"/>
          <p:cNvGrpSpPr/>
          <p:nvPr/>
        </p:nvGrpSpPr>
        <p:grpSpPr>
          <a:xfrm>
            <a:off x="4667250" y="4587336"/>
            <a:ext cx="3790950" cy="1670039"/>
            <a:chOff x="38100" y="3051181"/>
            <a:chExt cx="3771900" cy="1670039"/>
          </a:xfrm>
        </p:grpSpPr>
        <p:sp>
          <p:nvSpPr>
            <p:cNvPr id="14" name="TextBox 13"/>
            <p:cNvSpPr txBox="1"/>
            <p:nvPr/>
          </p:nvSpPr>
          <p:spPr>
            <a:xfrm>
              <a:off x="38100" y="3389736"/>
              <a:ext cx="3771900" cy="1331484"/>
            </a:xfrm>
            <a:prstGeom prst="rect">
              <a:avLst/>
            </a:prstGeom>
            <a:solidFill>
              <a:schemeClr val="bg1"/>
            </a:solidFill>
            <a:ln w="3175">
              <a:solidFill>
                <a:schemeClr val="bg1">
                  <a:lumMod val="75000"/>
                </a:schemeClr>
              </a:solidFill>
            </a:ln>
          </p:spPr>
          <p:txBody>
            <a:bodyPr wrap="square" lIns="91440" tIns="45720" rIns="91440" bIns="45720" rtlCol="0" anchor="t">
              <a:noAutofit/>
            </a:bodyPr>
            <a:lstStyle/>
            <a:p>
              <a:pPr marL="171450" lvl="2" indent="-171450">
                <a:spcBef>
                  <a:spcPts val="800"/>
                </a:spcBef>
                <a:buFont typeface="Arial" panose="020B0604020202020204" pitchFamily="34" charset="0"/>
                <a:buChar char="•"/>
              </a:pPr>
              <a:r>
                <a:rPr lang="ru-RU" sz="1100" b="1" dirty="0" smtClean="0">
                  <a:solidFill>
                    <a:prstClr val="black"/>
                  </a:solidFill>
                </a:rPr>
                <a:t>Есть работы, датированные </a:t>
              </a:r>
              <a:r>
                <a:rPr lang="en-IN" sz="1100" b="1" dirty="0" smtClean="0">
                  <a:solidFill>
                    <a:prstClr val="black"/>
                  </a:solidFill>
                </a:rPr>
                <a:t>1637</a:t>
              </a:r>
              <a:r>
                <a:rPr lang="ru-RU" sz="1100" b="1" dirty="0" smtClean="0">
                  <a:solidFill>
                    <a:prstClr val="black"/>
                  </a:solidFill>
                </a:rPr>
                <a:t>г.</a:t>
              </a:r>
              <a:endParaRPr lang="en-IN" sz="1100" b="1" dirty="0">
                <a:solidFill>
                  <a:prstClr val="black"/>
                </a:solidFill>
              </a:endParaRPr>
            </a:p>
            <a:p>
              <a:pPr marL="171450" lvl="2" indent="-171450">
                <a:spcBef>
                  <a:spcPts val="800"/>
                </a:spcBef>
                <a:buFont typeface="Arial" panose="020B0604020202020204" pitchFamily="34" charset="0"/>
                <a:buChar char="•"/>
              </a:pPr>
              <a:r>
                <a:rPr lang="en-IN" sz="1100" b="1" dirty="0">
                  <a:solidFill>
                    <a:prstClr val="black"/>
                  </a:solidFill>
                </a:rPr>
                <a:t>500,000 </a:t>
              </a:r>
              <a:r>
                <a:rPr lang="ru-RU" sz="1100" b="1" dirty="0" smtClean="0">
                  <a:solidFill>
                    <a:prstClr val="black"/>
                  </a:solidFill>
                </a:rPr>
                <a:t>– из Великобритании</a:t>
              </a:r>
              <a:endParaRPr lang="en-IN" sz="1100" b="1" dirty="0">
                <a:solidFill>
                  <a:prstClr val="black"/>
                </a:solidFill>
              </a:endParaRPr>
            </a:p>
            <a:p>
              <a:pPr marL="171450" lvl="2" indent="-171450">
                <a:spcBef>
                  <a:spcPts val="800"/>
                </a:spcBef>
                <a:buFont typeface="Arial" panose="020B0604020202020204" pitchFamily="34" charset="0"/>
                <a:buChar char="•"/>
              </a:pPr>
              <a:r>
                <a:rPr lang="en-IN" sz="1100" b="1" dirty="0">
                  <a:solidFill>
                    <a:prstClr val="black"/>
                  </a:solidFill>
                </a:rPr>
                <a:t>150,000 </a:t>
              </a:r>
              <a:r>
                <a:rPr lang="ru-RU" sz="1100" b="1" dirty="0" smtClean="0">
                  <a:solidFill>
                    <a:prstClr val="black"/>
                  </a:solidFill>
                </a:rPr>
                <a:t> - из Китая</a:t>
              </a:r>
              <a:endParaRPr lang="en-IN" sz="1100" b="1" dirty="0">
                <a:solidFill>
                  <a:prstClr val="black"/>
                </a:solidFill>
              </a:endParaRPr>
            </a:p>
            <a:p>
              <a:pPr marL="171450" lvl="2" indent="-171450">
                <a:spcBef>
                  <a:spcPts val="800"/>
                </a:spcBef>
                <a:buFont typeface="Arial" panose="020B0604020202020204" pitchFamily="34" charset="0"/>
                <a:buChar char="•"/>
              </a:pPr>
              <a:r>
                <a:rPr lang="ru-RU" sz="1100" b="1" dirty="0" smtClean="0">
                  <a:solidFill>
                    <a:prstClr val="black"/>
                  </a:solidFill>
                </a:rPr>
                <a:t>Из 30 стран мира</a:t>
              </a:r>
              <a:endParaRPr lang="en-IN" sz="1100" b="1" dirty="0">
                <a:solidFill>
                  <a:prstClr val="black"/>
                </a:solidFill>
              </a:endParaRPr>
            </a:p>
          </p:txBody>
        </p:sp>
        <p:sp>
          <p:nvSpPr>
            <p:cNvPr id="15" name="Rectangle 14"/>
            <p:cNvSpPr/>
            <p:nvPr/>
          </p:nvSpPr>
          <p:spPr>
            <a:xfrm>
              <a:off x="38100" y="3051181"/>
              <a:ext cx="3771900" cy="338554"/>
            </a:xfrm>
            <a:prstGeom prst="rect">
              <a:avLst/>
            </a:prstGeom>
            <a:solidFill>
              <a:schemeClr val="accent4"/>
            </a:solidFill>
            <a:ln w="31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nchorCtr="0">
              <a:noAutofit/>
            </a:bodyPr>
            <a:lstStyle/>
            <a:p>
              <a:r>
                <a:rPr lang="de-DE" sz="1100" b="1" dirty="0">
                  <a:solidFill>
                    <a:prstClr val="white"/>
                  </a:solidFill>
                </a:rPr>
                <a:t>4 million searchable citations from 1861</a:t>
              </a:r>
            </a:p>
          </p:txBody>
        </p:sp>
      </p:grpSp>
    </p:spTree>
    <p:extLst>
      <p:ext uri="{BB962C8B-B14F-4D97-AF65-F5344CB8AC3E}">
        <p14:creationId xmlns="" xmlns:p14="http://schemas.microsoft.com/office/powerpoint/2010/main" val="400696003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0525" y="1139825"/>
            <a:ext cx="7905750" cy="4864100"/>
          </a:xfrm>
          <a:prstGeom prst="rect">
            <a:avLst/>
          </a:prstGeom>
          <a:ln>
            <a:noFill/>
          </a:ln>
          <a:effectLst>
            <a:outerShdw blurRad="292100" dist="139700" dir="2700000" algn="tl" rotWithShape="0">
              <a:srgbClr val="333333">
                <a:alpha val="65000"/>
              </a:srgbClr>
            </a:outerShdw>
          </a:effectLst>
        </p:spPr>
      </p:pic>
      <p:sp>
        <p:nvSpPr>
          <p:cNvPr id="84995" name="Title 3"/>
          <p:cNvSpPr>
            <a:spLocks noGrp="1"/>
          </p:cNvSpPr>
          <p:nvPr>
            <p:ph type="title"/>
          </p:nvPr>
        </p:nvSpPr>
        <p:spPr>
          <a:xfrm>
            <a:off x="457200" y="274638"/>
            <a:ext cx="6869113" cy="1143000"/>
          </a:xfrm>
        </p:spPr>
        <p:txBody>
          <a:bodyPr/>
          <a:lstStyle/>
          <a:p>
            <a:r>
              <a:rPr lang="ru-RU" altLang="en-US" b="1" dirty="0" smtClean="0">
                <a:solidFill>
                  <a:srgbClr val="C00000"/>
                </a:solidFill>
                <a:latin typeface="Arial" pitchFamily="34" charset="0"/>
                <a:ea typeface="ＭＳ Ｐゴシック" pitchFamily="34" charset="-128"/>
                <a:cs typeface="Arial" pitchFamily="34" charset="0"/>
              </a:rPr>
              <a:t>Отражение в </a:t>
            </a:r>
            <a:r>
              <a:rPr lang="de-DE" altLang="en-US" b="1" dirty="0" smtClean="0">
                <a:solidFill>
                  <a:srgbClr val="C00000"/>
                </a:solidFill>
                <a:latin typeface="Arial" pitchFamily="34" charset="0"/>
                <a:ea typeface="ＭＳ Ｐゴシック" pitchFamily="34" charset="-128"/>
                <a:cs typeface="Arial" pitchFamily="34" charset="0"/>
              </a:rPr>
              <a:t>Google Scholar</a:t>
            </a:r>
            <a:endParaRPr lang="en-US" altLang="en-US" b="1" dirty="0" smtClean="0">
              <a:solidFill>
                <a:srgbClr val="C00000"/>
              </a:solidFill>
              <a:latin typeface="Arial" pitchFamily="34" charset="0"/>
              <a:ea typeface="ＭＳ Ｐゴシック" pitchFamily="34" charset="-128"/>
              <a:cs typeface="Arial" pitchFamily="34" charset="0"/>
            </a:endParaRP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57200" y="0"/>
            <a:ext cx="7100888" cy="852488"/>
          </a:xfrm>
        </p:spPr>
        <p:txBody>
          <a:bodyPr/>
          <a:lstStyle/>
          <a:p>
            <a:pPr eaLnBrk="1" hangingPunct="1"/>
            <a:r>
              <a:rPr lang="ru-RU" altLang="en-US" b="1" dirty="0" smtClean="0">
                <a:solidFill>
                  <a:srgbClr val="C00000"/>
                </a:solidFill>
                <a:latin typeface="Arial" pitchFamily="34" charset="0"/>
                <a:ea typeface="ＭＳ Ｐゴシック" pitchFamily="34" charset="-128"/>
                <a:cs typeface="Arial" pitchFamily="34" charset="0"/>
              </a:rPr>
              <a:t>Технологии</a:t>
            </a:r>
            <a:endParaRPr lang="en-US" altLang="en-US" b="1" dirty="0" smtClean="0">
              <a:solidFill>
                <a:srgbClr val="C00000"/>
              </a:solidFill>
              <a:latin typeface="Arial" pitchFamily="34" charset="0"/>
              <a:ea typeface="ＭＳ Ｐゴシック" pitchFamily="34" charset="-128"/>
              <a:cs typeface="Arial" pitchFamily="34" charset="0"/>
            </a:endParaRPr>
          </a:p>
        </p:txBody>
      </p:sp>
      <p:sp>
        <p:nvSpPr>
          <p:cNvPr id="2" name="Content Placeholder 1"/>
          <p:cNvSpPr>
            <a:spLocks noGrp="1"/>
          </p:cNvSpPr>
          <p:nvPr>
            <p:ph idx="1"/>
          </p:nvPr>
        </p:nvSpPr>
        <p:spPr>
          <a:xfrm>
            <a:off x="552450" y="852488"/>
            <a:ext cx="3798888" cy="3343275"/>
          </a:xfrm>
        </p:spPr>
        <p:txBody>
          <a:bodyPr rtlCol="0"/>
          <a:lstStyle/>
          <a:p>
            <a:pPr marL="0" indent="0" eaLnBrk="1" fontAlgn="auto" hangingPunct="1">
              <a:spcAft>
                <a:spcPts val="0"/>
              </a:spcAft>
              <a:buFont typeface="Arial"/>
              <a:buNone/>
              <a:defRPr/>
            </a:pPr>
            <a:r>
              <a:rPr lang="ru-RU" sz="2800" dirty="0" smtClean="0"/>
              <a:t>Вы можете присоединить к Вашей диссертации мульти-медиа материалы любого формата:</a:t>
            </a:r>
            <a:endParaRPr lang="en-US" sz="2800" dirty="0" smtClean="0"/>
          </a:p>
          <a:p>
            <a:pPr eaLnBrk="1" fontAlgn="auto" hangingPunct="1">
              <a:spcAft>
                <a:spcPts val="0"/>
              </a:spcAft>
              <a:buClr>
                <a:schemeClr val="accent1"/>
              </a:buClr>
              <a:buFont typeface="Arial"/>
              <a:buChar char="•"/>
              <a:defRPr/>
            </a:pPr>
            <a:r>
              <a:rPr lang="ru-RU" dirty="0" smtClean="0"/>
              <a:t>Аудио</a:t>
            </a:r>
            <a:endParaRPr lang="en-US" dirty="0" smtClean="0"/>
          </a:p>
          <a:p>
            <a:pPr eaLnBrk="1" fontAlgn="auto" hangingPunct="1">
              <a:spcAft>
                <a:spcPts val="0"/>
              </a:spcAft>
              <a:buClr>
                <a:schemeClr val="accent1"/>
              </a:buClr>
              <a:buFont typeface="Arial"/>
              <a:buChar char="•"/>
              <a:defRPr/>
            </a:pPr>
            <a:r>
              <a:rPr lang="ru-RU" dirty="0" smtClean="0"/>
              <a:t>Видео</a:t>
            </a:r>
            <a:endParaRPr lang="en-US" dirty="0" smtClean="0"/>
          </a:p>
          <a:p>
            <a:pPr eaLnBrk="1" fontAlgn="auto" hangingPunct="1">
              <a:spcAft>
                <a:spcPts val="0"/>
              </a:spcAft>
              <a:buClr>
                <a:schemeClr val="accent1"/>
              </a:buClr>
              <a:buFont typeface="Arial"/>
              <a:buChar char="•"/>
              <a:defRPr/>
            </a:pPr>
            <a:r>
              <a:rPr lang="ru-RU" dirty="0" smtClean="0"/>
              <a:t>Массивы данных и др.</a:t>
            </a:r>
            <a:endParaRPr lang="en-US" dirty="0"/>
          </a:p>
        </p:txBody>
      </p:sp>
      <p:pic>
        <p:nvPicPr>
          <p:cNvPr id="86020" name="Picture 2" descr="http://under30ceo.com/wp-content/uploads/2011/04/technology-e1304133112938.jpg"/>
          <p:cNvPicPr>
            <a:picLocks noChangeAspect="1" noChangeArrowheads="1"/>
          </p:cNvPicPr>
          <p:nvPr/>
        </p:nvPicPr>
        <p:blipFill>
          <a:blip r:embed="rId3"/>
          <a:srcRect/>
          <a:stretch>
            <a:fillRect/>
          </a:stretch>
        </p:blipFill>
        <p:spPr bwMode="auto">
          <a:xfrm>
            <a:off x="4351338" y="1600200"/>
            <a:ext cx="3838575" cy="456406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8864600" y="6591300"/>
            <a:ext cx="203200" cy="190500"/>
          </a:xfrm>
          <a:prstGeom prst="rect">
            <a:avLst/>
          </a:prstGeom>
          <a:noFill/>
          <a:ln w="9525">
            <a:noFill/>
            <a:miter lim="800000"/>
            <a:headEnd/>
            <a:tailEnd/>
          </a:ln>
        </p:spPr>
        <p:txBody>
          <a:bodyPr wrap="none"/>
          <a:lstStyle/>
          <a:p>
            <a:pPr algn="r" defTabSz="914400" fontAlgn="base">
              <a:spcBef>
                <a:spcPct val="0"/>
              </a:spcBef>
              <a:spcAft>
                <a:spcPct val="0"/>
              </a:spcAft>
            </a:pPr>
            <a:fld id="{03A3202A-14A3-4A30-B053-3E7C631847FD}" type="slidenum">
              <a:rPr lang="en-US" altLang="en-US" sz="800" smtClean="0">
                <a:solidFill>
                  <a:srgbClr val="FFFFFF"/>
                </a:solidFill>
                <a:cs typeface="Arial" pitchFamily="34" charset="0"/>
                <a:sym typeface="Arial" pitchFamily="34" charset="0"/>
              </a:rPr>
              <a:pPr algn="r" defTabSz="914400" fontAlgn="base">
                <a:spcBef>
                  <a:spcPct val="0"/>
                </a:spcBef>
                <a:spcAft>
                  <a:spcPct val="0"/>
                </a:spcAft>
              </a:pPr>
              <a:t>52</a:t>
            </a:fld>
            <a:endParaRPr lang="en-US" altLang="en-US" sz="800" smtClean="0">
              <a:solidFill>
                <a:srgbClr val="FFFFFF"/>
              </a:solidFill>
              <a:cs typeface="Arial" pitchFamily="34" charset="0"/>
              <a:sym typeface="Arial" pitchFamily="34" charset="0"/>
            </a:endParaRPr>
          </a:p>
        </p:txBody>
      </p:sp>
      <p:sp>
        <p:nvSpPr>
          <p:cNvPr id="33795" name="Rectangle 3"/>
          <p:cNvSpPr>
            <a:spLocks noGrp="1" noChangeArrowheads="1"/>
          </p:cNvSpPr>
          <p:nvPr>
            <p:ph type="title"/>
          </p:nvPr>
        </p:nvSpPr>
        <p:spPr>
          <a:xfrm>
            <a:off x="228600" y="341313"/>
            <a:ext cx="8839200" cy="1087437"/>
          </a:xfrm>
        </p:spPr>
        <p:txBody>
          <a:bodyPr anchor="t">
            <a:normAutofit/>
          </a:bodyPr>
          <a:lstStyle/>
          <a:p>
            <a:r>
              <a:rPr lang="ru-RU" altLang="en-US" b="1" dirty="0" smtClean="0">
                <a:solidFill>
                  <a:srgbClr val="C00000"/>
                </a:solidFill>
                <a:latin typeface="Arial" pitchFamily="34" charset="0"/>
                <a:ea typeface="ＭＳ Ｐゴシック" pitchFamily="34" charset="-128"/>
                <a:cs typeface="Arial" pitchFamily="34" charset="0"/>
              </a:rPr>
              <a:t>Для чего размещать диссертацию?</a:t>
            </a:r>
            <a:endParaRPr lang="en-US" altLang="en-US" dirty="0" smtClean="0">
              <a:solidFill>
                <a:srgbClr val="B5BF00"/>
              </a:solidFill>
            </a:endParaRPr>
          </a:p>
        </p:txBody>
      </p:sp>
      <p:sp>
        <p:nvSpPr>
          <p:cNvPr id="33796" name="Rectangle 4"/>
          <p:cNvSpPr>
            <a:spLocks noGrp="1" noChangeArrowheads="1"/>
          </p:cNvSpPr>
          <p:nvPr>
            <p:ph type="body" idx="1"/>
          </p:nvPr>
        </p:nvSpPr>
        <p:spPr>
          <a:xfrm>
            <a:off x="228600" y="1524000"/>
            <a:ext cx="8915400" cy="5067300"/>
          </a:xfrm>
        </p:spPr>
        <p:txBody>
          <a:bodyPr/>
          <a:lstStyle/>
          <a:p>
            <a:pPr marL="704850" lvl="1" indent="-304800">
              <a:spcBef>
                <a:spcPct val="0"/>
              </a:spcBef>
              <a:spcAft>
                <a:spcPts val="600"/>
              </a:spcAft>
              <a:buClr>
                <a:srgbClr val="808080"/>
              </a:buClr>
              <a:buFont typeface="Wingdings" pitchFamily="2" charset="2"/>
              <a:buChar char="§"/>
            </a:pPr>
            <a:r>
              <a:rPr lang="ru-RU" altLang="en-US" dirty="0" smtClean="0">
                <a:solidFill>
                  <a:schemeClr val="tx1"/>
                </a:solidFill>
              </a:rPr>
              <a:t>Присвоение </a:t>
            </a:r>
            <a:r>
              <a:rPr lang="en-US" altLang="en-US" dirty="0" smtClean="0">
                <a:solidFill>
                  <a:schemeClr val="tx1"/>
                </a:solidFill>
              </a:rPr>
              <a:t>ISBN</a:t>
            </a:r>
          </a:p>
          <a:p>
            <a:pPr marL="704850" lvl="1" indent="-304800">
              <a:spcBef>
                <a:spcPct val="0"/>
              </a:spcBef>
              <a:spcAft>
                <a:spcPts val="600"/>
              </a:spcAft>
              <a:buClr>
                <a:srgbClr val="808080"/>
              </a:buClr>
              <a:buFont typeface="Wingdings" pitchFamily="2" charset="2"/>
              <a:buChar char="§"/>
            </a:pPr>
            <a:r>
              <a:rPr lang="ru-RU" altLang="en-US" dirty="0" smtClean="0">
                <a:solidFill>
                  <a:schemeClr val="tx1"/>
                </a:solidFill>
              </a:rPr>
              <a:t>Запись </a:t>
            </a:r>
            <a:r>
              <a:rPr lang="en-US" altLang="en-US" dirty="0" smtClean="0">
                <a:solidFill>
                  <a:schemeClr val="tx1"/>
                </a:solidFill>
              </a:rPr>
              <a:t>MARC </a:t>
            </a:r>
          </a:p>
          <a:p>
            <a:pPr marL="704850" lvl="1" indent="-304800">
              <a:spcBef>
                <a:spcPct val="0"/>
              </a:spcBef>
              <a:spcAft>
                <a:spcPts val="600"/>
              </a:spcAft>
              <a:buClr>
                <a:srgbClr val="808080"/>
              </a:buClr>
              <a:buFont typeface="Wingdings" pitchFamily="2" charset="2"/>
              <a:buChar char="§"/>
            </a:pPr>
            <a:r>
              <a:rPr lang="ru-RU" altLang="en-US" dirty="0" smtClean="0">
                <a:solidFill>
                  <a:schemeClr val="tx1"/>
                </a:solidFill>
              </a:rPr>
              <a:t>Комиссия автору за каждую загрузку</a:t>
            </a:r>
          </a:p>
          <a:p>
            <a:pPr marL="704850" lvl="1" indent="-304800">
              <a:spcBef>
                <a:spcPct val="0"/>
              </a:spcBef>
              <a:spcAft>
                <a:spcPts val="600"/>
              </a:spcAft>
              <a:buClr>
                <a:srgbClr val="808080"/>
              </a:buClr>
              <a:buFont typeface="Wingdings" pitchFamily="2" charset="2"/>
              <a:buChar char="§"/>
            </a:pPr>
            <a:r>
              <a:rPr lang="ru-RU" altLang="en-US" dirty="0" smtClean="0">
                <a:solidFill>
                  <a:schemeClr val="tx1"/>
                </a:solidFill>
              </a:rPr>
              <a:t>Возможность просматривать динамику обращений</a:t>
            </a:r>
            <a:endParaRPr lang="en-US" altLang="en-US" dirty="0" smtClean="0">
              <a:solidFill>
                <a:schemeClr val="tx1"/>
              </a:solidFill>
            </a:endParaRPr>
          </a:p>
          <a:p>
            <a:pPr marL="704850" lvl="1" indent="-304800">
              <a:spcBef>
                <a:spcPct val="0"/>
              </a:spcBef>
              <a:spcAft>
                <a:spcPts val="600"/>
              </a:spcAft>
              <a:buClr>
                <a:srgbClr val="808080"/>
              </a:buClr>
              <a:buFont typeface="Wingdings" pitchFamily="2" charset="2"/>
              <a:buChar char="§"/>
            </a:pPr>
            <a:r>
              <a:rPr lang="ru-RU" altLang="en-US" dirty="0" smtClean="0">
                <a:solidFill>
                  <a:schemeClr val="tx1"/>
                </a:solidFill>
              </a:rPr>
              <a:t>НЕ эксклюзивный договор – не запрещается публикация диссертации где-либо еще</a:t>
            </a:r>
            <a:endParaRPr lang="en-US" altLang="en-US" dirty="0" smtClean="0">
              <a:solidFill>
                <a:schemeClr val="tx1"/>
              </a:solidFill>
            </a:endParaRPr>
          </a:p>
        </p:txBody>
      </p:sp>
      <p:sp>
        <p:nvSpPr>
          <p:cNvPr id="33797" name="TextBox 5"/>
          <p:cNvSpPr txBox="1">
            <a:spLocks noChangeArrowheads="1"/>
          </p:cNvSpPr>
          <p:nvPr/>
        </p:nvSpPr>
        <p:spPr bwMode="auto">
          <a:xfrm>
            <a:off x="228600" y="1066800"/>
            <a:ext cx="8915400" cy="646113"/>
          </a:xfrm>
          <a:prstGeom prst="rect">
            <a:avLst/>
          </a:prstGeom>
          <a:noFill/>
          <a:ln w="9525">
            <a:noFill/>
            <a:miter lim="800000"/>
            <a:headEnd/>
            <a:tailEnd/>
          </a:ln>
        </p:spPr>
        <p:txBody>
          <a:bodyPr>
            <a:spAutoFit/>
          </a:bodyPr>
          <a:lstStyle/>
          <a:p>
            <a:pPr defTabSz="914400" fontAlgn="base">
              <a:spcBef>
                <a:spcPct val="0"/>
              </a:spcBef>
              <a:spcAft>
                <a:spcPct val="0"/>
              </a:spcAft>
            </a:pPr>
            <a:endParaRPr lang="en-US" altLang="en-US" dirty="0" smtClean="0">
              <a:solidFill>
                <a:srgbClr val="808080"/>
              </a:solidFill>
              <a:cs typeface="Arial" pitchFamily="34" charset="0"/>
            </a:endParaRPr>
          </a:p>
          <a:p>
            <a:pPr defTabSz="914400" fontAlgn="base">
              <a:spcBef>
                <a:spcPct val="0"/>
              </a:spcBef>
              <a:spcAft>
                <a:spcPct val="0"/>
              </a:spcAft>
            </a:pPr>
            <a:r>
              <a:rPr lang="en-US" altLang="en-US" dirty="0" smtClean="0">
                <a:solidFill>
                  <a:srgbClr val="C00000"/>
                </a:solidFill>
              </a:rPr>
              <a:t> </a:t>
            </a:r>
            <a:endParaRPr lang="en-US" altLang="en-US" dirty="0" smtClean="0">
              <a:solidFill>
                <a:srgbClr val="333333"/>
              </a:solidFill>
              <a:cs typeface="Arial" pitchFamily="34"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ChangeArrowheads="1"/>
          </p:cNvSpPr>
          <p:nvPr>
            <p:ph type="title"/>
          </p:nvPr>
        </p:nvSpPr>
        <p:spPr>
          <a:xfrm>
            <a:off x="304800" y="152400"/>
            <a:ext cx="7848600" cy="742950"/>
          </a:xfrm>
        </p:spPr>
        <p:txBody>
          <a:bodyPr>
            <a:normAutofit fontScale="90000"/>
          </a:bodyPr>
          <a:lstStyle/>
          <a:p>
            <a:r>
              <a:rPr lang="ru-RU" altLang="en-US" b="1" dirty="0" smtClean="0">
                <a:solidFill>
                  <a:srgbClr val="C00000"/>
                </a:solidFill>
                <a:latin typeface="Arial" pitchFamily="34" charset="0"/>
                <a:ea typeface="ＭＳ Ｐゴシック" pitchFamily="34" charset="-128"/>
                <a:cs typeface="Arial" pitchFamily="34" charset="0"/>
              </a:rPr>
              <a:t>Для чего размещать диссертацию?</a:t>
            </a:r>
            <a:endParaRPr lang="en-US" altLang="en-US" b="1" dirty="0" smtClean="0">
              <a:solidFill>
                <a:srgbClr val="C00000"/>
              </a:solidFill>
              <a:latin typeface="Arial" pitchFamily="34" charset="0"/>
              <a:ea typeface="ＭＳ Ｐゴシック" pitchFamily="34" charset="-128"/>
              <a:cs typeface="Arial" pitchFamily="34" charset="0"/>
            </a:endParaRPr>
          </a:p>
        </p:txBody>
      </p:sp>
      <p:sp>
        <p:nvSpPr>
          <p:cNvPr id="88068" name="Content Placeholder 1"/>
          <p:cNvSpPr>
            <a:spLocks noGrp="1"/>
          </p:cNvSpPr>
          <p:nvPr>
            <p:ph idx="1"/>
          </p:nvPr>
        </p:nvSpPr>
        <p:spPr>
          <a:xfrm>
            <a:off x="38099" y="1162050"/>
            <a:ext cx="8554107" cy="4648200"/>
          </a:xfrm>
        </p:spPr>
        <p:txBody>
          <a:bodyPr/>
          <a:lstStyle/>
          <a:p>
            <a:pPr>
              <a:buClr>
                <a:schemeClr val="accent1"/>
              </a:buClr>
              <a:buFont typeface="Wingdings" pitchFamily="2" charset="2"/>
              <a:buChar char="§"/>
            </a:pPr>
            <a:r>
              <a:rPr lang="ru-RU" altLang="en-US" sz="2800" i="1" dirty="0" smtClean="0">
                <a:latin typeface="Arial" pitchFamily="34" charset="0"/>
                <a:ea typeface="ＭＳ Ｐゴシック" pitchFamily="34" charset="-128"/>
                <a:cs typeface="Arial" pitchFamily="34" charset="0"/>
              </a:rPr>
              <a:t>Более </a:t>
            </a:r>
            <a:r>
              <a:rPr lang="en-US" altLang="en-US" sz="2800" i="1" dirty="0" smtClean="0">
                <a:latin typeface="Arial" pitchFamily="34" charset="0"/>
                <a:ea typeface="ＭＳ Ｐゴシック" pitchFamily="34" charset="-128"/>
                <a:cs typeface="Arial" pitchFamily="34" charset="0"/>
              </a:rPr>
              <a:t> </a:t>
            </a:r>
            <a:r>
              <a:rPr lang="ru-RU" altLang="en-US" sz="2800" i="1" dirty="0" smtClean="0">
                <a:latin typeface="Arial" pitchFamily="34" charset="0"/>
                <a:ea typeface="ＭＳ Ｐゴシック" pitchFamily="34" charset="-128"/>
                <a:cs typeface="Arial" pitchFamily="34" charset="0"/>
              </a:rPr>
              <a:t>3000</a:t>
            </a:r>
            <a:r>
              <a:rPr lang="en-US" altLang="en-US" sz="2800" i="1" dirty="0" smtClean="0">
                <a:latin typeface="Arial" pitchFamily="34" charset="0"/>
                <a:ea typeface="ＭＳ Ｐゴシック" pitchFamily="34" charset="-128"/>
                <a:cs typeface="Arial" pitchFamily="34" charset="0"/>
              </a:rPr>
              <a:t> </a:t>
            </a:r>
            <a:r>
              <a:rPr lang="ru-RU" altLang="en-US" sz="2800" i="1" dirty="0" smtClean="0">
                <a:latin typeface="Arial" pitchFamily="34" charset="0"/>
                <a:ea typeface="ＭＳ Ｐゴシック" pitchFamily="34" charset="-128"/>
                <a:cs typeface="Arial" pitchFamily="34" charset="0"/>
              </a:rPr>
              <a:t>организаций уже размещают свои диссертации в </a:t>
            </a:r>
            <a:r>
              <a:rPr lang="en-GB" altLang="en-US" sz="2800" i="1" dirty="0" smtClean="0">
                <a:latin typeface="Arial" pitchFamily="34" charset="0"/>
                <a:ea typeface="ＭＳ Ｐゴシック" pitchFamily="34" charset="-128"/>
                <a:cs typeface="Arial" pitchFamily="34" charset="0"/>
              </a:rPr>
              <a:t>PQDT</a:t>
            </a:r>
            <a:endParaRPr lang="ru-RU" altLang="en-US" sz="2800" i="1" dirty="0" smtClean="0">
              <a:latin typeface="Arial" pitchFamily="34" charset="0"/>
              <a:ea typeface="ＭＳ Ｐゴシック" pitchFamily="34" charset="-128"/>
              <a:cs typeface="Arial" pitchFamily="34" charset="0"/>
            </a:endParaRPr>
          </a:p>
          <a:p>
            <a:pPr marL="342900" lvl="1" indent="-342900">
              <a:buClr>
                <a:schemeClr val="accent1"/>
              </a:buClr>
              <a:buFont typeface="Wingdings" pitchFamily="2" charset="2"/>
              <a:buChar char="§"/>
            </a:pPr>
            <a:r>
              <a:rPr lang="de-DE" altLang="en-US" i="1" dirty="0" smtClean="0">
                <a:latin typeface="Arial" pitchFamily="34" charset="0"/>
                <a:ea typeface="ＭＳ Ｐゴシック" pitchFamily="34" charset="-128"/>
                <a:cs typeface="Arial" pitchFamily="34" charset="0"/>
              </a:rPr>
              <a:t>200 </a:t>
            </a:r>
            <a:r>
              <a:rPr lang="ru-RU" altLang="en-US" i="1" dirty="0" smtClean="0">
                <a:latin typeface="Arial" pitchFamily="34" charset="0"/>
                <a:ea typeface="ＭＳ Ｐゴシック" pitchFamily="34" charset="-128"/>
                <a:cs typeface="Arial" pitchFamily="34" charset="0"/>
              </a:rPr>
              <a:t>млн. поисковых запросов в год</a:t>
            </a:r>
          </a:p>
          <a:p>
            <a:pPr marL="342900" lvl="1" indent="-342900">
              <a:buClr>
                <a:schemeClr val="accent1"/>
              </a:buClr>
              <a:buFont typeface="Wingdings" pitchFamily="2" charset="2"/>
              <a:buChar char="§"/>
            </a:pPr>
            <a:r>
              <a:rPr lang="ru-RU" altLang="en-US" i="1" dirty="0" smtClean="0">
                <a:latin typeface="Arial" pitchFamily="34" charset="0"/>
                <a:ea typeface="ＭＳ Ｐゴシック" pitchFamily="34" charset="-128"/>
                <a:cs typeface="Arial" pitchFamily="34" charset="0"/>
              </a:rPr>
              <a:t>2.3 </a:t>
            </a:r>
            <a:r>
              <a:rPr lang="ru-RU" altLang="en-US" i="1" dirty="0" smtClean="0">
                <a:latin typeface="Arial" pitchFamily="34" charset="0"/>
                <a:ea typeface="ＭＳ Ｐゴシック" pitchFamily="34" charset="-128"/>
                <a:cs typeface="Arial" pitchFamily="34" charset="0"/>
              </a:rPr>
              <a:t>тыс. организаций-подписчиков </a:t>
            </a:r>
            <a:r>
              <a:rPr lang="de-DE" altLang="en-US" i="1" dirty="0" smtClean="0">
                <a:latin typeface="Arial" pitchFamily="34" charset="0"/>
                <a:ea typeface="ＭＳ Ｐゴシック" pitchFamily="34" charset="-128"/>
                <a:cs typeface="Arial" pitchFamily="34" charset="0"/>
              </a:rPr>
              <a:t>PQDT Global </a:t>
            </a:r>
            <a:r>
              <a:rPr lang="ru-RU" altLang="en-US" i="1" dirty="0" smtClean="0">
                <a:latin typeface="Arial" pitchFamily="34" charset="0"/>
                <a:ea typeface="ＭＳ Ｐゴシック" pitchFamily="34" charset="-128"/>
                <a:cs typeface="Arial" pitchFamily="34" charset="0"/>
              </a:rPr>
              <a:t>по всему миру</a:t>
            </a:r>
            <a:endParaRPr lang="ru-RU" altLang="en-US" i="1" dirty="0" smtClean="0">
              <a:latin typeface="Arial" pitchFamily="34" charset="0"/>
              <a:ea typeface="ＭＳ Ｐゴシック" pitchFamily="34" charset="-128"/>
              <a:cs typeface="Arial" pitchFamily="34" charset="0"/>
            </a:endParaRPr>
          </a:p>
          <a:p>
            <a:pPr marL="342900" lvl="1" indent="-342900">
              <a:buClr>
                <a:schemeClr val="accent1"/>
              </a:buClr>
              <a:buFont typeface="Wingdings" pitchFamily="2" charset="2"/>
              <a:buChar char="§"/>
            </a:pPr>
            <a:r>
              <a:rPr lang="ru-RU" altLang="en-US" i="1" dirty="0" smtClean="0">
                <a:latin typeface="Arial" pitchFamily="34" charset="0"/>
                <a:ea typeface="ＭＳ Ｐゴシック" pitchFamily="34" charset="-128"/>
                <a:cs typeface="Arial" pitchFamily="34" charset="0"/>
              </a:rPr>
              <a:t>Отражение в ведущих тематических индексах</a:t>
            </a:r>
          </a:p>
          <a:p>
            <a:pPr>
              <a:buClr>
                <a:schemeClr val="accent1"/>
              </a:buClr>
              <a:buFont typeface="Wingdings" pitchFamily="2" charset="2"/>
              <a:buChar char="§"/>
            </a:pPr>
            <a:r>
              <a:rPr lang="ru-RU" altLang="en-US" sz="2800" i="1" dirty="0" smtClean="0">
                <a:latin typeface="Arial" pitchFamily="34" charset="0"/>
                <a:ea typeface="ＭＳ Ｐゴシック" pitchFamily="34" charset="-128"/>
                <a:cs typeface="Arial" pitchFamily="34" charset="0"/>
              </a:rPr>
              <a:t>Автор</a:t>
            </a:r>
            <a:r>
              <a:rPr lang="en-US" altLang="en-US" sz="2800" i="1" dirty="0" smtClean="0">
                <a:latin typeface="Arial" pitchFamily="34" charset="0"/>
                <a:ea typeface="ＭＳ Ｐゴシック" pitchFamily="34" charset="-128"/>
                <a:cs typeface="Arial" pitchFamily="34" charset="0"/>
              </a:rPr>
              <a:t> </a:t>
            </a:r>
            <a:r>
              <a:rPr lang="ru-RU" altLang="en-US" sz="2800" i="1" dirty="0" smtClean="0">
                <a:latin typeface="Arial" pitchFamily="34" charset="0"/>
                <a:ea typeface="ＭＳ Ｐゴシック" pitchFamily="34" charset="-128"/>
                <a:cs typeface="Arial" pitchFamily="34" charset="0"/>
              </a:rPr>
              <a:t>сохраняет авторские права</a:t>
            </a:r>
          </a:p>
          <a:p>
            <a:pPr>
              <a:buClr>
                <a:schemeClr val="accent1"/>
              </a:buClr>
              <a:buFont typeface="Wingdings" pitchFamily="2" charset="2"/>
              <a:buChar char="§"/>
            </a:pPr>
            <a:r>
              <a:rPr lang="ru-RU" altLang="en-US" sz="2800" i="1" dirty="0" smtClean="0">
                <a:latin typeface="Arial" pitchFamily="34" charset="0"/>
                <a:ea typeface="ＭＳ Ｐゴシック" pitchFamily="34" charset="-128"/>
                <a:cs typeface="Arial" pitchFamily="34" charset="0"/>
              </a:rPr>
              <a:t>Нет ограничений по объему</a:t>
            </a:r>
          </a:p>
          <a:p>
            <a:pPr>
              <a:buClr>
                <a:schemeClr val="accent1"/>
              </a:buClr>
            </a:pPr>
            <a:endParaRPr lang="en-US" altLang="en-US" sz="2800" i="1" dirty="0" smtClean="0">
              <a:latin typeface="Arial" pitchFamily="34" charset="0"/>
              <a:ea typeface="ＭＳ Ｐゴシック" pitchFamily="34" charset="-128"/>
              <a:cs typeface="Arial" pitchFamily="34" charset="0"/>
            </a:endParaRPr>
          </a:p>
        </p:txBody>
      </p:sp>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3314" name="Picture 2" descr="bg2"/>
          <p:cNvPicPr>
            <a:picLocks noChangeAspect="1" noChangeArrowheads="1"/>
          </p:cNvPicPr>
          <p:nvPr/>
        </p:nvPicPr>
        <p:blipFill>
          <a:blip r:embed="rId2" cstate="print"/>
          <a:srcRect/>
          <a:stretch>
            <a:fillRect/>
          </a:stretch>
        </p:blipFill>
        <p:spPr bwMode="auto">
          <a:xfrm>
            <a:off x="323850" y="1268413"/>
            <a:ext cx="8594725" cy="5226050"/>
          </a:xfrm>
          <a:prstGeom prst="rect">
            <a:avLst/>
          </a:prstGeom>
          <a:noFill/>
          <a:ln w="9525">
            <a:noFill/>
            <a:miter lim="800000"/>
            <a:headEnd/>
            <a:tailEnd/>
          </a:ln>
        </p:spPr>
      </p:pic>
      <p:pic>
        <p:nvPicPr>
          <p:cNvPr id="1352707" name="Picture 3" descr="konek"/>
          <p:cNvPicPr>
            <a:picLocks noChangeAspect="1" noChangeArrowheads="1"/>
          </p:cNvPicPr>
          <p:nvPr/>
        </p:nvPicPr>
        <p:blipFill>
          <a:blip r:embed="rId3" cstate="print"/>
          <a:srcRect/>
          <a:stretch>
            <a:fillRect/>
          </a:stretch>
        </p:blipFill>
        <p:spPr bwMode="auto">
          <a:xfrm>
            <a:off x="268288" y="146050"/>
            <a:ext cx="2000250" cy="762000"/>
          </a:xfrm>
          <a:prstGeom prst="rect">
            <a:avLst/>
          </a:prstGeom>
          <a:noFill/>
          <a:ln w="9525">
            <a:noFill/>
            <a:miter lim="800000"/>
            <a:headEnd/>
            <a:tailEnd/>
          </a:ln>
        </p:spPr>
      </p:pic>
      <p:sp>
        <p:nvSpPr>
          <p:cNvPr id="1293316" name="Rectangle 4"/>
          <p:cNvSpPr>
            <a:spLocks noChangeArrowheads="1"/>
          </p:cNvSpPr>
          <p:nvPr/>
        </p:nvSpPr>
        <p:spPr bwMode="auto">
          <a:xfrm>
            <a:off x="1403350" y="2205038"/>
            <a:ext cx="7056438" cy="3108325"/>
          </a:xfrm>
          <a:prstGeom prst="rect">
            <a:avLst/>
          </a:prstGeom>
          <a:noFill/>
          <a:ln w="9525">
            <a:noFill/>
            <a:miter lim="800000"/>
            <a:headEnd/>
            <a:tailEnd/>
          </a:ln>
        </p:spPr>
        <p:txBody>
          <a:bodyPr lIns="91424" tIns="45712" rIns="91424" bIns="45712">
            <a:spAutoFit/>
          </a:bodyPr>
          <a:lstStyle/>
          <a:p>
            <a:pPr algn="ctr" defTabSz="914400" fontAlgn="base">
              <a:spcBef>
                <a:spcPct val="0"/>
              </a:spcBef>
              <a:spcAft>
                <a:spcPct val="0"/>
              </a:spcAft>
            </a:pPr>
            <a:r>
              <a:rPr lang="ru-RU" sz="2800" b="1" dirty="0" smtClean="0">
                <a:solidFill>
                  <a:srgbClr val="A50021"/>
                </a:solidFill>
                <a:ea typeface="Arial Unicode MS" pitchFamily="34" charset="-128"/>
                <a:cs typeface="Arial Unicode MS" pitchFamily="34" charset="-128"/>
              </a:rPr>
              <a:t>Еронина Елена Александровна,</a:t>
            </a:r>
          </a:p>
          <a:p>
            <a:pPr algn="ctr" defTabSz="914400" fontAlgn="base">
              <a:spcBef>
                <a:spcPct val="0"/>
              </a:spcBef>
              <a:spcAft>
                <a:spcPct val="0"/>
              </a:spcAft>
            </a:pPr>
            <a:r>
              <a:rPr lang="ru-RU" sz="2800" b="1" dirty="0" smtClean="0">
                <a:solidFill>
                  <a:srgbClr val="A50021"/>
                </a:solidFill>
                <a:ea typeface="Arial Unicode MS" pitchFamily="34" charset="-128"/>
                <a:cs typeface="Arial Unicode MS" pitchFamily="34" charset="-128"/>
              </a:rPr>
              <a:t>ЗАО «КОНЭК»</a:t>
            </a:r>
          </a:p>
          <a:p>
            <a:pPr algn="ctr" defTabSz="914400" fontAlgn="base">
              <a:spcBef>
                <a:spcPct val="0"/>
              </a:spcBef>
              <a:spcAft>
                <a:spcPct val="0"/>
              </a:spcAft>
            </a:pPr>
            <a:r>
              <a:rPr lang="ru-RU" sz="2800" b="1" dirty="0" smtClean="0">
                <a:solidFill>
                  <a:srgbClr val="000000"/>
                </a:solidFill>
                <a:ea typeface="Arial Unicode MS" pitchFamily="34" charset="-128"/>
                <a:cs typeface="Arial Unicode MS" pitchFamily="34" charset="-128"/>
              </a:rPr>
              <a:t>+7 (495)  510  5520</a:t>
            </a:r>
            <a:endParaRPr lang="en-US" sz="2800" b="1" dirty="0" smtClean="0">
              <a:solidFill>
                <a:srgbClr val="000000"/>
              </a:solidFill>
              <a:ea typeface="Arial Unicode MS" pitchFamily="34" charset="-128"/>
              <a:cs typeface="Arial Unicode MS" pitchFamily="34" charset="-128"/>
            </a:endParaRPr>
          </a:p>
          <a:p>
            <a:pPr algn="ctr" defTabSz="914400" fontAlgn="base">
              <a:spcBef>
                <a:spcPct val="0"/>
              </a:spcBef>
              <a:spcAft>
                <a:spcPct val="0"/>
              </a:spcAft>
            </a:pPr>
            <a:endParaRPr lang="ru-RU" sz="2800" b="1" dirty="0" smtClean="0">
              <a:solidFill>
                <a:srgbClr val="000000"/>
              </a:solidFill>
              <a:ea typeface="Arial Unicode MS" pitchFamily="34" charset="-128"/>
              <a:cs typeface="Arial Unicode MS" pitchFamily="34" charset="-128"/>
            </a:endParaRPr>
          </a:p>
          <a:p>
            <a:pPr algn="ctr" defTabSz="914400" fontAlgn="base">
              <a:spcBef>
                <a:spcPct val="0"/>
              </a:spcBef>
              <a:spcAft>
                <a:spcPct val="0"/>
              </a:spcAft>
            </a:pPr>
            <a:r>
              <a:rPr lang="ru-RU" sz="2800" b="1" dirty="0" err="1" smtClean="0">
                <a:solidFill>
                  <a:srgbClr val="000066"/>
                </a:solidFill>
                <a:ea typeface="Arial Unicode MS" pitchFamily="34" charset="-128"/>
                <a:cs typeface="Arial Unicode MS" pitchFamily="34" charset="-128"/>
              </a:rPr>
              <a:t>www.konekbooks.ru</a:t>
            </a:r>
            <a:endParaRPr lang="ru-RU" sz="2800" b="1" dirty="0" smtClean="0">
              <a:solidFill>
                <a:srgbClr val="000066"/>
              </a:solidFill>
              <a:ea typeface="Arial Unicode MS" pitchFamily="34" charset="-128"/>
              <a:cs typeface="Arial Unicode MS" pitchFamily="34" charset="-128"/>
            </a:endParaRPr>
          </a:p>
          <a:p>
            <a:pPr algn="ctr" defTabSz="914400" fontAlgn="base">
              <a:spcBef>
                <a:spcPct val="0"/>
              </a:spcBef>
              <a:spcAft>
                <a:spcPct val="0"/>
              </a:spcAft>
            </a:pPr>
            <a:endParaRPr lang="ru-RU" sz="2800" b="1" dirty="0" smtClean="0">
              <a:solidFill>
                <a:srgbClr val="000066"/>
              </a:solidFill>
              <a:ea typeface="Arial Unicode MS" pitchFamily="34" charset="-128"/>
              <a:cs typeface="Arial Unicode MS" pitchFamily="34" charset="-128"/>
            </a:endParaRPr>
          </a:p>
          <a:p>
            <a:pPr algn="ctr" defTabSz="914400" fontAlgn="base">
              <a:spcBef>
                <a:spcPct val="0"/>
              </a:spcBef>
              <a:spcAft>
                <a:spcPct val="0"/>
              </a:spcAft>
            </a:pPr>
            <a:r>
              <a:rPr lang="ru-RU" sz="2800" b="1" dirty="0" err="1" smtClean="0">
                <a:solidFill>
                  <a:srgbClr val="000066"/>
                </a:solidFill>
                <a:ea typeface="Arial Unicode MS" pitchFamily="34" charset="-128"/>
                <a:cs typeface="Arial Unicode MS" pitchFamily="34" charset="-128"/>
              </a:rPr>
              <a:t>e</a:t>
            </a:r>
            <a:r>
              <a:rPr lang="en-US" sz="2800" b="1" dirty="0" err="1" smtClean="0">
                <a:solidFill>
                  <a:srgbClr val="000066"/>
                </a:solidFill>
                <a:ea typeface="Arial Unicode MS" pitchFamily="34" charset="-128"/>
                <a:cs typeface="Arial Unicode MS" pitchFamily="34" charset="-128"/>
              </a:rPr>
              <a:t>ronina</a:t>
            </a:r>
            <a:r>
              <a:rPr lang="ru-RU" sz="2800" b="1" dirty="0" smtClean="0">
                <a:solidFill>
                  <a:srgbClr val="000066"/>
                </a:solidFill>
                <a:ea typeface="Arial Unicode MS" pitchFamily="34" charset="-128"/>
                <a:cs typeface="Arial Unicode MS" pitchFamily="34" charset="-128"/>
              </a:rPr>
              <a:t>_</a:t>
            </a:r>
            <a:r>
              <a:rPr lang="en-US" sz="2800" b="1" dirty="0" smtClean="0">
                <a:solidFill>
                  <a:srgbClr val="000066"/>
                </a:solidFill>
                <a:ea typeface="Arial Unicode MS" pitchFamily="34" charset="-128"/>
                <a:cs typeface="Arial Unicode MS" pitchFamily="34" charset="-128"/>
              </a:rPr>
              <a:t>e</a:t>
            </a:r>
            <a:r>
              <a:rPr lang="ru-RU" sz="2800" b="1" dirty="0" smtClean="0">
                <a:solidFill>
                  <a:srgbClr val="000066"/>
                </a:solidFill>
                <a:ea typeface="Arial Unicode MS" pitchFamily="34" charset="-128"/>
                <a:cs typeface="Arial Unicode MS" pitchFamily="34" charset="-128"/>
              </a:rPr>
              <a:t>@</a:t>
            </a:r>
            <a:r>
              <a:rPr lang="en-US" sz="2800" b="1" dirty="0" err="1" smtClean="0">
                <a:solidFill>
                  <a:srgbClr val="000066"/>
                </a:solidFill>
                <a:ea typeface="Arial Unicode MS" pitchFamily="34" charset="-128"/>
                <a:cs typeface="Arial Unicode MS" pitchFamily="34" charset="-128"/>
              </a:rPr>
              <a:t>konek</a:t>
            </a:r>
            <a:r>
              <a:rPr lang="ru-RU" sz="2800" b="1" dirty="0" err="1" smtClean="0">
                <a:solidFill>
                  <a:srgbClr val="000066"/>
                </a:solidFill>
                <a:ea typeface="Arial Unicode MS" pitchFamily="34" charset="-128"/>
                <a:cs typeface="Arial Unicode MS" pitchFamily="34" charset="-128"/>
              </a:rPr>
              <a:t>books.ru</a:t>
            </a:r>
            <a:endParaRPr lang="ru-RU" sz="2800" b="1" dirty="0" smtClean="0">
              <a:solidFill>
                <a:srgbClr val="000066"/>
              </a:solidFill>
              <a:ea typeface="Arial Unicode MS" pitchFamily="34" charset="-128"/>
              <a:cs typeface="Arial Unicode MS" pitchFamily="34" charset="-128"/>
            </a:endParaRPr>
          </a:p>
        </p:txBody>
      </p:sp>
      <p:sp>
        <p:nvSpPr>
          <p:cNvPr id="1293317" name="Text Box 5"/>
          <p:cNvSpPr txBox="1">
            <a:spLocks noChangeArrowheads="1"/>
          </p:cNvSpPr>
          <p:nvPr/>
        </p:nvSpPr>
        <p:spPr bwMode="auto">
          <a:xfrm>
            <a:off x="1763713" y="1052513"/>
            <a:ext cx="6408737" cy="584200"/>
          </a:xfrm>
          <a:prstGeom prst="rect">
            <a:avLst/>
          </a:prstGeom>
          <a:noFill/>
          <a:ln w="9525">
            <a:noFill/>
            <a:miter lim="800000"/>
            <a:headEnd/>
            <a:tailEnd/>
          </a:ln>
        </p:spPr>
        <p:txBody>
          <a:bodyPr lIns="91424" tIns="45712" rIns="91424" bIns="45712">
            <a:spAutoFit/>
          </a:bodyPr>
          <a:lstStyle/>
          <a:p>
            <a:pPr algn="ctr" defTabSz="914400" fontAlgn="base">
              <a:spcBef>
                <a:spcPct val="0"/>
              </a:spcBef>
              <a:spcAft>
                <a:spcPct val="0"/>
              </a:spcAft>
            </a:pPr>
            <a:r>
              <a:rPr lang="ru-RU" sz="3200" b="1" smtClean="0">
                <a:solidFill>
                  <a:srgbClr val="FFFFFF"/>
                </a:solidFill>
                <a:ea typeface="Arial Unicode MS" pitchFamily="34" charset="-128"/>
                <a:cs typeface="Arial Unicode MS" pitchFamily="34" charset="-128"/>
              </a:rPr>
              <a:t>СПАСИБО ЗА ВНИМАНИЕ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93314"/>
                                        </p:tgtEl>
                                        <p:attrNameLst>
                                          <p:attrName>style.visibility</p:attrName>
                                        </p:attrNameLst>
                                      </p:cBhvr>
                                      <p:to>
                                        <p:strVal val="visible"/>
                                      </p:to>
                                    </p:set>
                                    <p:animEffect transition="in" filter="fade">
                                      <p:cBhvr>
                                        <p:cTn id="7" dur="500"/>
                                        <p:tgtEl>
                                          <p:spTgt spid="12933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93316"/>
                                        </p:tgtEl>
                                        <p:attrNameLst>
                                          <p:attrName>style.visibility</p:attrName>
                                        </p:attrNameLst>
                                      </p:cBhvr>
                                      <p:to>
                                        <p:strVal val="visible"/>
                                      </p:to>
                                    </p:set>
                                    <p:animEffect transition="in" filter="fade">
                                      <p:cBhvr>
                                        <p:cTn id="10" dur="500"/>
                                        <p:tgtEl>
                                          <p:spTgt spid="12933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93317"/>
                                        </p:tgtEl>
                                        <p:attrNameLst>
                                          <p:attrName>style.visibility</p:attrName>
                                        </p:attrNameLst>
                                      </p:cBhvr>
                                      <p:to>
                                        <p:strVal val="visible"/>
                                      </p:to>
                                    </p:set>
                                    <p:animEffect transition="in" filter="fade">
                                      <p:cBhvr>
                                        <p:cTn id="13" dur="500"/>
                                        <p:tgtEl>
                                          <p:spTgt spid="129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3316" grpId="0"/>
      <p:bldP spid="12933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제목 1"/>
          <p:cNvSpPr>
            <a:spLocks noGrp="1"/>
          </p:cNvSpPr>
          <p:nvPr>
            <p:ph type="title"/>
          </p:nvPr>
        </p:nvSpPr>
        <p:spPr>
          <a:xfrm>
            <a:off x="236483" y="0"/>
            <a:ext cx="8907517" cy="1066800"/>
          </a:xfrm>
        </p:spPr>
        <p:txBody>
          <a:bodyPr>
            <a:normAutofit/>
          </a:bodyPr>
          <a:lstStyle/>
          <a:p>
            <a:r>
              <a:rPr lang="ru-RU" altLang="ko-KR" sz="3200" b="1" dirty="0" smtClean="0"/>
              <a:t>Кто формирует </a:t>
            </a:r>
            <a:r>
              <a:rPr lang="ru-RU" altLang="ko-KR" sz="3200" b="1" dirty="0" err="1" smtClean="0"/>
              <a:t>контент</a:t>
            </a:r>
            <a:r>
              <a:rPr lang="ru-RU" altLang="ko-KR" sz="3200" b="1" dirty="0" smtClean="0"/>
              <a:t> БД </a:t>
            </a:r>
            <a:r>
              <a:rPr lang="en-GB" sz="3200" b="1" dirty="0" smtClean="0"/>
              <a:t>PQDT </a:t>
            </a:r>
            <a:r>
              <a:rPr lang="ru-RU" altLang="ko-KR" sz="3200" b="1" dirty="0" smtClean="0"/>
              <a:t>сегодня</a:t>
            </a:r>
            <a:endParaRPr lang="ko-KR" altLang="en-US" sz="3200" b="1" dirty="0" smtClean="0"/>
          </a:p>
        </p:txBody>
      </p:sp>
      <p:sp>
        <p:nvSpPr>
          <p:cNvPr id="1327107" name="내용 개체 틀 2"/>
          <p:cNvSpPr>
            <a:spLocks noGrp="1"/>
          </p:cNvSpPr>
          <p:nvPr>
            <p:ph idx="1"/>
          </p:nvPr>
        </p:nvSpPr>
        <p:spPr>
          <a:xfrm>
            <a:off x="101600" y="1423988"/>
            <a:ext cx="9042399" cy="4648200"/>
          </a:xfrm>
        </p:spPr>
        <p:txBody>
          <a:bodyPr>
            <a:normAutofit/>
          </a:bodyPr>
          <a:lstStyle/>
          <a:p>
            <a:r>
              <a:rPr lang="ru-RU" sz="2400" b="1" dirty="0" smtClean="0"/>
              <a:t>Лига плюща</a:t>
            </a:r>
            <a:r>
              <a:rPr lang="ru-RU" sz="2400" dirty="0" smtClean="0"/>
              <a:t> </a:t>
            </a:r>
            <a:r>
              <a:rPr lang="en-US" sz="2400" dirty="0" smtClean="0"/>
              <a:t> </a:t>
            </a:r>
            <a:r>
              <a:rPr lang="ru-RU" sz="2400" dirty="0" smtClean="0"/>
              <a:t> — </a:t>
            </a:r>
            <a:r>
              <a:rPr lang="ru-RU" sz="2400" b="1" dirty="0" smtClean="0">
                <a:solidFill>
                  <a:schemeClr val="accent3"/>
                </a:solidFill>
              </a:rPr>
              <a:t>ассоциация восьми частных </a:t>
            </a:r>
            <a:r>
              <a:rPr lang="ru-RU" sz="2400" b="1" dirty="0" smtClean="0">
                <a:solidFill>
                  <a:schemeClr val="accent3"/>
                </a:solidFill>
                <a:hlinkClick r:id="rId2" tooltip="Соединённые Штаты Америки"/>
              </a:rPr>
              <a:t>американских</a:t>
            </a:r>
            <a:r>
              <a:rPr lang="ru-RU" sz="2400" b="1" dirty="0" smtClean="0">
                <a:solidFill>
                  <a:schemeClr val="accent3"/>
                </a:solidFill>
              </a:rPr>
              <a:t> </a:t>
            </a:r>
            <a:r>
              <a:rPr lang="ru-RU" sz="2400" b="1" dirty="0" smtClean="0">
                <a:solidFill>
                  <a:schemeClr val="accent3"/>
                </a:solidFill>
                <a:hlinkClick r:id="rId3" tooltip="Университет"/>
              </a:rPr>
              <a:t>университетов</a:t>
            </a:r>
            <a:r>
              <a:rPr lang="ru-RU" sz="2400" b="1" dirty="0" smtClean="0">
                <a:solidFill>
                  <a:schemeClr val="accent3"/>
                </a:solidFill>
              </a:rPr>
              <a:t>. </a:t>
            </a:r>
            <a:r>
              <a:rPr lang="ru-RU" sz="2400" dirty="0" smtClean="0"/>
              <a:t>Название происходит от побегов </a:t>
            </a:r>
            <a:r>
              <a:rPr lang="ru-RU" sz="2400" u="sng" dirty="0" smtClean="0">
                <a:hlinkClick r:id="rId4" tooltip="Плющ"/>
              </a:rPr>
              <a:t>плюща</a:t>
            </a:r>
            <a:r>
              <a:rPr lang="ru-RU" sz="2400" dirty="0" smtClean="0"/>
              <a:t>, обвивающих старые здания в этих университетах. </a:t>
            </a:r>
          </a:p>
          <a:p>
            <a:r>
              <a:rPr lang="ru-RU" sz="2400" dirty="0" smtClean="0"/>
              <a:t>Это - самые богатые и влиятельные университеты мира, которые отличаются высоким качеством образования и научных исследований, что во многом обусловлено высочайшим уровнем обеспечения информационными ресурсами. Списки ресурсов этих университетов являются  эталоном при формировании перечня электронных ресурсов по всем областям знаний.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2"/>
          <p:cNvPicPr>
            <a:picLocks/>
          </p:cNvPicPr>
          <p:nvPr/>
        </p:nvPicPr>
        <p:blipFill>
          <a:blip r:embed="rId3"/>
          <a:srcRect/>
          <a:stretch>
            <a:fillRect/>
          </a:stretch>
        </p:blipFill>
        <p:spPr bwMode="auto">
          <a:xfrm>
            <a:off x="0" y="895350"/>
            <a:ext cx="9144000" cy="5953125"/>
          </a:xfrm>
          <a:prstGeom prst="rect">
            <a:avLst/>
          </a:prstGeom>
          <a:noFill/>
          <a:ln w="9525">
            <a:noFill/>
            <a:miter lim="800000"/>
            <a:headEnd/>
            <a:tailEnd/>
          </a:ln>
        </p:spPr>
      </p:pic>
      <p:sp>
        <p:nvSpPr>
          <p:cNvPr id="31747" name="Title 7"/>
          <p:cNvSpPr>
            <a:spLocks noGrp="1"/>
          </p:cNvSpPr>
          <p:nvPr>
            <p:ph type="title"/>
          </p:nvPr>
        </p:nvSpPr>
        <p:spPr>
          <a:xfrm>
            <a:off x="457200" y="0"/>
            <a:ext cx="8351838" cy="852488"/>
          </a:xfrm>
        </p:spPr>
        <p:txBody>
          <a:bodyPr>
            <a:noAutofit/>
          </a:bodyPr>
          <a:lstStyle/>
          <a:p>
            <a:pPr eaLnBrk="1" hangingPunct="1"/>
            <a:r>
              <a:rPr lang="en-US" altLang="en-US" sz="3200" b="1" dirty="0" smtClean="0">
                <a:latin typeface="Calibri" pitchFamily="34" charset="0"/>
              </a:rPr>
              <a:t>PQDT Global : </a:t>
            </a:r>
            <a:r>
              <a:rPr lang="ru-RU" altLang="en-US" sz="3200" b="1" dirty="0" smtClean="0">
                <a:latin typeface="Calibri" pitchFamily="34" charset="0"/>
              </a:rPr>
              <a:t>новый «Европейский» </a:t>
            </a:r>
            <a:r>
              <a:rPr lang="ru-RU" altLang="en-US" sz="3200" b="1" dirty="0" err="1" smtClean="0">
                <a:latin typeface="Calibri" pitchFamily="34" charset="0"/>
              </a:rPr>
              <a:t>контент</a:t>
            </a:r>
            <a:endParaRPr lang="en-US" altLang="en-US" sz="3200" b="1" dirty="0" smtClean="0">
              <a:latin typeface="Calibri" pitchFamily="34" charset="0"/>
            </a:endParaRPr>
          </a:p>
        </p:txBody>
      </p:sp>
      <p:sp>
        <p:nvSpPr>
          <p:cNvPr id="31748" name="Content Placeholder 14"/>
          <p:cNvSpPr>
            <a:spLocks noGrp="1"/>
          </p:cNvSpPr>
          <p:nvPr>
            <p:ph idx="1"/>
          </p:nvPr>
        </p:nvSpPr>
        <p:spPr>
          <a:xfrm>
            <a:off x="685800" y="1216025"/>
            <a:ext cx="7772400" cy="4648200"/>
          </a:xfrm>
        </p:spPr>
        <p:txBody>
          <a:bodyPr/>
          <a:lstStyle/>
          <a:p>
            <a:pPr algn="ctr" eaLnBrk="1" hangingPunct="1">
              <a:buFont typeface="Arial" pitchFamily="34" charset="0"/>
              <a:buNone/>
            </a:pPr>
            <a:r>
              <a:rPr lang="en-US" altLang="en-US" sz="2800" b="1" dirty="0" smtClean="0">
                <a:solidFill>
                  <a:srgbClr val="C00000"/>
                </a:solidFill>
                <a:latin typeface="Calibri" pitchFamily="34" charset="0"/>
              </a:rPr>
              <a:t>A vision to connect people to the world’s knowledge</a:t>
            </a:r>
          </a:p>
        </p:txBody>
      </p:sp>
      <p:sp>
        <p:nvSpPr>
          <p:cNvPr id="31749" name="Slide Number Placeholder 3"/>
          <p:cNvSpPr>
            <a:spLocks noGrp="1"/>
          </p:cNvSpPr>
          <p:nvPr>
            <p:ph type="sldNum" sz="quarter" idx="11"/>
          </p:nvPr>
        </p:nvSpPr>
        <p:spPr>
          <a:xfrm>
            <a:off x="7010400" y="6592888"/>
            <a:ext cx="2133600" cy="255587"/>
          </a:xfrm>
          <a:noFill/>
        </p:spPr>
        <p:txBody>
          <a:bodyPr/>
          <a:lstStyle/>
          <a:p>
            <a:fld id="{85FAA0AF-A803-4480-BAF7-2B2D24BFF00D}" type="slidenum">
              <a:rPr lang="en-US" altLang="en-US" smtClean="0">
                <a:solidFill>
                  <a:srgbClr val="000000"/>
                </a:solidFill>
                <a:ea typeface="ＭＳ Ｐゴシック" pitchFamily="34" charset="-128"/>
                <a:cs typeface="Arial" pitchFamily="34" charset="0"/>
              </a:rPr>
              <a:pPr/>
              <a:t>7</a:t>
            </a:fld>
            <a:endParaRPr lang="en-US" altLang="en-US" smtClean="0">
              <a:solidFill>
                <a:srgbClr val="000000"/>
              </a:solidFill>
              <a:ea typeface="ＭＳ Ｐゴシック" pitchFamily="34" charset="-128"/>
              <a:cs typeface="Arial" pitchFamily="34" charset="0"/>
            </a:endParaRPr>
          </a:p>
        </p:txBody>
      </p:sp>
      <p:grpSp>
        <p:nvGrpSpPr>
          <p:cNvPr id="2" name="Group 8"/>
          <p:cNvGrpSpPr>
            <a:grpSpLocks/>
          </p:cNvGrpSpPr>
          <p:nvPr/>
        </p:nvGrpSpPr>
        <p:grpSpPr bwMode="auto">
          <a:xfrm>
            <a:off x="449263" y="4471988"/>
            <a:ext cx="8359775" cy="2305050"/>
            <a:chOff x="489702" y="2322975"/>
            <a:chExt cx="8212290" cy="3404725"/>
          </a:xfrm>
        </p:grpSpPr>
        <p:sp>
          <p:nvSpPr>
            <p:cNvPr id="31769" name="TextBox 15"/>
            <p:cNvSpPr txBox="1">
              <a:spLocks noChangeArrowheads="1"/>
            </p:cNvSpPr>
            <p:nvPr/>
          </p:nvSpPr>
          <p:spPr bwMode="auto">
            <a:xfrm>
              <a:off x="489702" y="4627506"/>
              <a:ext cx="1825648" cy="545653"/>
            </a:xfrm>
            <a:prstGeom prst="rect">
              <a:avLst/>
            </a:prstGeom>
            <a:noFill/>
            <a:ln w="9525">
              <a:noFill/>
              <a:miter lim="800000"/>
              <a:headEnd/>
              <a:tailEnd/>
            </a:ln>
          </p:spPr>
          <p:txBody>
            <a:bodyPr>
              <a:spAutoFit/>
            </a:bodyPr>
            <a:lstStyle/>
            <a:p>
              <a:pPr algn="ctr"/>
              <a:r>
                <a:rPr lang="en-US" altLang="en-US" i="1">
                  <a:solidFill>
                    <a:srgbClr val="262626"/>
                  </a:solidFill>
                  <a:latin typeface="Calibri" pitchFamily="34" charset="0"/>
                  <a:cs typeface="Arial" pitchFamily="34" charset="0"/>
                </a:rPr>
                <a:t>University of Bath</a:t>
              </a:r>
            </a:p>
          </p:txBody>
        </p:sp>
        <p:sp>
          <p:nvSpPr>
            <p:cNvPr id="31770" name="TextBox 16"/>
            <p:cNvSpPr txBox="1">
              <a:spLocks noChangeArrowheads="1"/>
            </p:cNvSpPr>
            <p:nvPr/>
          </p:nvSpPr>
          <p:spPr bwMode="auto">
            <a:xfrm>
              <a:off x="2586286" y="4519391"/>
              <a:ext cx="2082798" cy="954892"/>
            </a:xfrm>
            <a:prstGeom prst="rect">
              <a:avLst/>
            </a:prstGeom>
            <a:noFill/>
            <a:ln w="9525">
              <a:noFill/>
              <a:miter lim="800000"/>
              <a:headEnd/>
              <a:tailEnd/>
            </a:ln>
          </p:spPr>
          <p:txBody>
            <a:bodyPr>
              <a:spAutoFit/>
            </a:bodyPr>
            <a:lstStyle/>
            <a:p>
              <a:pPr algn="ctr"/>
              <a:r>
                <a:rPr lang="en-US" altLang="en-US" i="1">
                  <a:solidFill>
                    <a:srgbClr val="262626"/>
                  </a:solidFill>
                  <a:latin typeface="Calibri" pitchFamily="34" charset="0"/>
                  <a:cs typeface="Arial" pitchFamily="34" charset="0"/>
                </a:rPr>
                <a:t>Universitat de Valencia</a:t>
              </a:r>
            </a:p>
          </p:txBody>
        </p:sp>
        <p:sp>
          <p:nvSpPr>
            <p:cNvPr id="31771" name="TextBox 17"/>
            <p:cNvSpPr txBox="1">
              <a:spLocks noChangeArrowheads="1"/>
            </p:cNvSpPr>
            <p:nvPr/>
          </p:nvSpPr>
          <p:spPr bwMode="auto">
            <a:xfrm>
              <a:off x="4798076" y="4996838"/>
              <a:ext cx="2242032" cy="454711"/>
            </a:xfrm>
            <a:prstGeom prst="rect">
              <a:avLst/>
            </a:prstGeom>
            <a:noFill/>
            <a:ln w="9525">
              <a:noFill/>
              <a:miter lim="800000"/>
              <a:headEnd/>
              <a:tailEnd/>
            </a:ln>
          </p:spPr>
          <p:txBody>
            <a:bodyPr>
              <a:spAutoFit/>
            </a:bodyPr>
            <a:lstStyle/>
            <a:p>
              <a:pPr algn="ctr"/>
              <a:endParaRPr lang="en-US" altLang="en-US" sz="1400" i="1">
                <a:solidFill>
                  <a:srgbClr val="262626"/>
                </a:solidFill>
                <a:latin typeface="Calibri" pitchFamily="34" charset="0"/>
                <a:cs typeface="Arial" pitchFamily="34" charset="0"/>
              </a:endParaRPr>
            </a:p>
          </p:txBody>
        </p:sp>
        <p:sp>
          <p:nvSpPr>
            <p:cNvPr id="31772" name="TextBox 19"/>
            <p:cNvSpPr txBox="1">
              <a:spLocks noChangeArrowheads="1"/>
            </p:cNvSpPr>
            <p:nvPr/>
          </p:nvSpPr>
          <p:spPr bwMode="auto">
            <a:xfrm>
              <a:off x="7165742" y="4627506"/>
              <a:ext cx="1536250" cy="954892"/>
            </a:xfrm>
            <a:prstGeom prst="rect">
              <a:avLst/>
            </a:prstGeom>
            <a:noFill/>
            <a:ln w="9525">
              <a:noFill/>
              <a:miter lim="800000"/>
              <a:headEnd/>
              <a:tailEnd/>
            </a:ln>
          </p:spPr>
          <p:txBody>
            <a:bodyPr>
              <a:spAutoFit/>
            </a:bodyPr>
            <a:lstStyle/>
            <a:p>
              <a:pPr algn="ctr"/>
              <a:r>
                <a:rPr lang="en-US" altLang="en-US" i="1">
                  <a:solidFill>
                    <a:srgbClr val="262626"/>
                  </a:solidFill>
                  <a:latin typeface="Calibri" pitchFamily="34" charset="0"/>
                  <a:cs typeface="Arial" pitchFamily="34" charset="0"/>
                </a:rPr>
                <a:t>And more to come….</a:t>
              </a:r>
            </a:p>
          </p:txBody>
        </p:sp>
        <p:cxnSp>
          <p:nvCxnSpPr>
            <p:cNvPr id="13" name="Straight Connector 12"/>
            <p:cNvCxnSpPr/>
            <p:nvPr/>
          </p:nvCxnSpPr>
          <p:spPr>
            <a:xfrm>
              <a:off x="2554471" y="2322975"/>
              <a:ext cx="0" cy="340472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00333" y="2322975"/>
              <a:ext cx="0" cy="340472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002145" y="2322975"/>
              <a:ext cx="0" cy="340472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 name="Group 21"/>
          <p:cNvGrpSpPr>
            <a:grpSpLocks/>
          </p:cNvGrpSpPr>
          <p:nvPr/>
        </p:nvGrpSpPr>
        <p:grpSpPr bwMode="auto">
          <a:xfrm>
            <a:off x="457200" y="1981200"/>
            <a:ext cx="8359775" cy="2303463"/>
            <a:chOff x="489702" y="2322975"/>
            <a:chExt cx="8212290" cy="3404725"/>
          </a:xfrm>
        </p:grpSpPr>
        <p:sp>
          <p:nvSpPr>
            <p:cNvPr id="31762" name="TextBox 24"/>
            <p:cNvSpPr txBox="1">
              <a:spLocks noChangeArrowheads="1"/>
            </p:cNvSpPr>
            <p:nvPr/>
          </p:nvSpPr>
          <p:spPr bwMode="auto">
            <a:xfrm>
              <a:off x="489702" y="4627506"/>
              <a:ext cx="1825648" cy="954892"/>
            </a:xfrm>
            <a:prstGeom prst="rect">
              <a:avLst/>
            </a:prstGeom>
            <a:noFill/>
            <a:ln w="9525">
              <a:noFill/>
              <a:miter lim="800000"/>
              <a:headEnd/>
              <a:tailEnd/>
            </a:ln>
          </p:spPr>
          <p:txBody>
            <a:bodyPr>
              <a:spAutoFit/>
            </a:bodyPr>
            <a:lstStyle/>
            <a:p>
              <a:pPr algn="ctr"/>
              <a:r>
                <a:rPr lang="en-US" altLang="en-US" i="1">
                  <a:solidFill>
                    <a:srgbClr val="262626"/>
                  </a:solidFill>
                  <a:latin typeface="Calibri" pitchFamily="34" charset="0"/>
                  <a:cs typeface="Arial" pitchFamily="34" charset="0"/>
                </a:rPr>
                <a:t>University College London</a:t>
              </a:r>
            </a:p>
          </p:txBody>
        </p:sp>
        <p:sp>
          <p:nvSpPr>
            <p:cNvPr id="31763" name="TextBox 26"/>
            <p:cNvSpPr txBox="1">
              <a:spLocks noChangeArrowheads="1"/>
            </p:cNvSpPr>
            <p:nvPr/>
          </p:nvSpPr>
          <p:spPr bwMode="auto">
            <a:xfrm>
              <a:off x="2586286" y="4627506"/>
              <a:ext cx="2082798" cy="545653"/>
            </a:xfrm>
            <a:prstGeom prst="rect">
              <a:avLst/>
            </a:prstGeom>
            <a:noFill/>
            <a:ln w="9525">
              <a:noFill/>
              <a:miter lim="800000"/>
              <a:headEnd/>
              <a:tailEnd/>
            </a:ln>
          </p:spPr>
          <p:txBody>
            <a:bodyPr>
              <a:spAutoFit/>
            </a:bodyPr>
            <a:lstStyle/>
            <a:p>
              <a:pPr algn="ctr"/>
              <a:r>
                <a:rPr lang="en-US" altLang="en-US" i="1">
                  <a:solidFill>
                    <a:srgbClr val="262626"/>
                  </a:solidFill>
                  <a:latin typeface="Calibri" pitchFamily="34" charset="0"/>
                  <a:cs typeface="Arial" pitchFamily="34" charset="0"/>
                </a:rPr>
                <a:t>Cardiff University</a:t>
              </a:r>
            </a:p>
          </p:txBody>
        </p:sp>
        <p:sp>
          <p:nvSpPr>
            <p:cNvPr id="31764" name="TextBox 27"/>
            <p:cNvSpPr txBox="1">
              <a:spLocks noChangeArrowheads="1"/>
            </p:cNvSpPr>
            <p:nvPr/>
          </p:nvSpPr>
          <p:spPr bwMode="auto">
            <a:xfrm>
              <a:off x="4798076" y="4996838"/>
              <a:ext cx="2242032" cy="369332"/>
            </a:xfrm>
            <a:prstGeom prst="rect">
              <a:avLst/>
            </a:prstGeom>
            <a:noFill/>
            <a:ln w="9525">
              <a:noFill/>
              <a:miter lim="800000"/>
              <a:headEnd/>
              <a:tailEnd/>
            </a:ln>
          </p:spPr>
          <p:txBody>
            <a:bodyPr>
              <a:spAutoFit/>
            </a:bodyPr>
            <a:lstStyle/>
            <a:p>
              <a:pPr algn="ctr"/>
              <a:r>
                <a:rPr lang="en-US" altLang="en-US" i="1">
                  <a:solidFill>
                    <a:srgbClr val="262626"/>
                  </a:solidFill>
                  <a:latin typeface="Calibri" pitchFamily="34" charset="0"/>
                  <a:cs typeface="Arial" pitchFamily="34" charset="0"/>
                </a:rPr>
                <a:t>University of Leicester</a:t>
              </a:r>
              <a:endParaRPr lang="en-US" altLang="en-US" sz="1400" i="1">
                <a:solidFill>
                  <a:srgbClr val="262626"/>
                </a:solidFill>
                <a:latin typeface="Calibri" pitchFamily="34" charset="0"/>
                <a:cs typeface="Arial" pitchFamily="34" charset="0"/>
              </a:endParaRPr>
            </a:p>
          </p:txBody>
        </p:sp>
        <p:sp>
          <p:nvSpPr>
            <p:cNvPr id="31765" name="TextBox 28"/>
            <p:cNvSpPr txBox="1">
              <a:spLocks noChangeArrowheads="1"/>
            </p:cNvSpPr>
            <p:nvPr/>
          </p:nvSpPr>
          <p:spPr bwMode="auto">
            <a:xfrm>
              <a:off x="7165742" y="4627506"/>
              <a:ext cx="1536250" cy="954892"/>
            </a:xfrm>
            <a:prstGeom prst="rect">
              <a:avLst/>
            </a:prstGeom>
            <a:noFill/>
            <a:ln w="9525">
              <a:noFill/>
              <a:miter lim="800000"/>
              <a:headEnd/>
              <a:tailEnd/>
            </a:ln>
          </p:spPr>
          <p:txBody>
            <a:bodyPr>
              <a:spAutoFit/>
            </a:bodyPr>
            <a:lstStyle/>
            <a:p>
              <a:pPr algn="ctr"/>
              <a:r>
                <a:rPr lang="en-US" altLang="en-US" i="1">
                  <a:solidFill>
                    <a:srgbClr val="262626"/>
                  </a:solidFill>
                  <a:latin typeface="Calibri" pitchFamily="34" charset="0"/>
                  <a:cs typeface="Arial" pitchFamily="34" charset="0"/>
                </a:rPr>
                <a:t>University of Aberdeen</a:t>
              </a:r>
            </a:p>
          </p:txBody>
        </p:sp>
        <p:cxnSp>
          <p:nvCxnSpPr>
            <p:cNvPr id="30" name="Straight Connector 29"/>
            <p:cNvCxnSpPr/>
            <p:nvPr/>
          </p:nvCxnSpPr>
          <p:spPr>
            <a:xfrm>
              <a:off x="2554471" y="2322975"/>
              <a:ext cx="0" cy="340472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700333" y="2322975"/>
              <a:ext cx="0" cy="340472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002145" y="2322975"/>
              <a:ext cx="0" cy="340472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1752" name="TextBox 45"/>
          <p:cNvSpPr txBox="1">
            <a:spLocks noChangeArrowheads="1"/>
          </p:cNvSpPr>
          <p:nvPr/>
        </p:nvSpPr>
        <p:spPr bwMode="auto">
          <a:xfrm>
            <a:off x="4856163" y="5959475"/>
            <a:ext cx="2119312" cy="646113"/>
          </a:xfrm>
          <a:prstGeom prst="rect">
            <a:avLst/>
          </a:prstGeom>
          <a:noFill/>
          <a:ln w="9525">
            <a:noFill/>
            <a:miter lim="800000"/>
            <a:headEnd/>
            <a:tailEnd/>
          </a:ln>
        </p:spPr>
        <p:txBody>
          <a:bodyPr>
            <a:spAutoFit/>
          </a:bodyPr>
          <a:lstStyle/>
          <a:p>
            <a:pPr algn="ctr"/>
            <a:r>
              <a:rPr lang="en-US" altLang="en-US" i="1">
                <a:solidFill>
                  <a:srgbClr val="262626"/>
                </a:solidFill>
                <a:latin typeface="Calibri" pitchFamily="34" charset="0"/>
                <a:cs typeface="Arial" pitchFamily="34" charset="0"/>
              </a:rPr>
              <a:t>London School of Economics</a:t>
            </a:r>
          </a:p>
        </p:txBody>
      </p:sp>
      <p:pic>
        <p:nvPicPr>
          <p:cNvPr id="31753" name="Picture 2" descr="http://1.bp.blogspot.com/_EBQXWmofca0/S9ygeheQErI/AAAAAAAAA0U/PIhj0lFtTQQ/s1600/800px-UCL_Portico_Building.jpg"/>
          <p:cNvPicPr>
            <a:picLocks noChangeAspect="1" noChangeArrowheads="1"/>
          </p:cNvPicPr>
          <p:nvPr/>
        </p:nvPicPr>
        <p:blipFill>
          <a:blip r:embed="rId4"/>
          <a:srcRect/>
          <a:stretch>
            <a:fillRect/>
          </a:stretch>
        </p:blipFill>
        <p:spPr bwMode="auto">
          <a:xfrm>
            <a:off x="611188" y="2149475"/>
            <a:ext cx="1704975" cy="1277938"/>
          </a:xfrm>
          <a:prstGeom prst="rect">
            <a:avLst/>
          </a:prstGeom>
          <a:noFill/>
          <a:ln w="9525">
            <a:noFill/>
            <a:miter lim="800000"/>
            <a:headEnd/>
            <a:tailEnd/>
          </a:ln>
        </p:spPr>
      </p:pic>
      <p:pic>
        <p:nvPicPr>
          <p:cNvPr id="31754" name="Picture 6" descr="http://myea.umd.edu/_customtags/ct_Image.cfm?Image_ID=15854"/>
          <p:cNvPicPr>
            <a:picLocks noChangeAspect="1" noChangeArrowheads="1"/>
          </p:cNvPicPr>
          <p:nvPr/>
        </p:nvPicPr>
        <p:blipFill>
          <a:blip r:embed="rId5"/>
          <a:srcRect/>
          <a:stretch>
            <a:fillRect/>
          </a:stretch>
        </p:blipFill>
        <p:spPr bwMode="auto">
          <a:xfrm>
            <a:off x="2847975" y="2149475"/>
            <a:ext cx="1622425" cy="1081088"/>
          </a:xfrm>
          <a:prstGeom prst="rect">
            <a:avLst/>
          </a:prstGeom>
          <a:noFill/>
          <a:ln w="9525">
            <a:noFill/>
            <a:miter lim="800000"/>
            <a:headEnd/>
            <a:tailEnd/>
          </a:ln>
        </p:spPr>
      </p:pic>
      <p:pic>
        <p:nvPicPr>
          <p:cNvPr id="31755" name="Picture 8" descr="http://mathi.eu/wp-content/uploads/yapb_cache/leicester_cricket_university.3ucvpo0c3ew40ok4oc0w04ows.eyxxlunssk088oo04goo4ssgk.th.jpeg"/>
          <p:cNvPicPr>
            <a:picLocks noChangeAspect="1" noChangeArrowheads="1"/>
          </p:cNvPicPr>
          <p:nvPr/>
        </p:nvPicPr>
        <p:blipFill>
          <a:blip r:embed="rId6"/>
          <a:srcRect/>
          <a:stretch>
            <a:fillRect/>
          </a:stretch>
        </p:blipFill>
        <p:spPr bwMode="auto">
          <a:xfrm>
            <a:off x="5006975" y="2149475"/>
            <a:ext cx="1819275" cy="1176338"/>
          </a:xfrm>
          <a:prstGeom prst="rect">
            <a:avLst/>
          </a:prstGeom>
          <a:noFill/>
          <a:ln w="9525">
            <a:noFill/>
            <a:miter lim="800000"/>
            <a:headEnd/>
            <a:tailEnd/>
          </a:ln>
        </p:spPr>
      </p:pic>
      <p:pic>
        <p:nvPicPr>
          <p:cNvPr id="31756" name="Picture 10" descr="http://t3.gstatic.com/images?q=tbn:ANd9GcTDMGMDZK-Fp_RVvmQ3kXUurLjX6eOZGe_9Ye6y_8hgApE2FiY"/>
          <p:cNvPicPr>
            <a:picLocks noChangeAspect="1" noChangeArrowheads="1"/>
          </p:cNvPicPr>
          <p:nvPr/>
        </p:nvPicPr>
        <p:blipFill>
          <a:blip r:embed="rId7"/>
          <a:srcRect/>
          <a:stretch>
            <a:fillRect/>
          </a:stretch>
        </p:blipFill>
        <p:spPr bwMode="auto">
          <a:xfrm>
            <a:off x="7256463" y="2157413"/>
            <a:ext cx="1560512" cy="1168400"/>
          </a:xfrm>
          <a:prstGeom prst="rect">
            <a:avLst/>
          </a:prstGeom>
          <a:noFill/>
          <a:ln w="9525">
            <a:noFill/>
            <a:miter lim="800000"/>
            <a:headEnd/>
            <a:tailEnd/>
          </a:ln>
        </p:spPr>
      </p:pic>
      <p:pic>
        <p:nvPicPr>
          <p:cNvPr id="31757" name="Picture 18" descr="http://www.thisisbath.co.uk/images/localpeople/ugc-images/275774/Article/images/17329687/4312181.jpg"/>
          <p:cNvPicPr>
            <a:picLocks noChangeAspect="1" noChangeArrowheads="1"/>
          </p:cNvPicPr>
          <p:nvPr/>
        </p:nvPicPr>
        <p:blipFill>
          <a:blip r:embed="rId8"/>
          <a:srcRect/>
          <a:stretch>
            <a:fillRect/>
          </a:stretch>
        </p:blipFill>
        <p:spPr bwMode="auto">
          <a:xfrm>
            <a:off x="611188" y="4641850"/>
            <a:ext cx="1566862" cy="1049338"/>
          </a:xfrm>
          <a:prstGeom prst="rect">
            <a:avLst/>
          </a:prstGeom>
          <a:noFill/>
          <a:ln w="9525">
            <a:noFill/>
            <a:miter lim="800000"/>
            <a:headEnd/>
            <a:tailEnd/>
          </a:ln>
        </p:spPr>
      </p:pic>
      <p:pic>
        <p:nvPicPr>
          <p:cNvPr id="31758" name="Picture 52" descr="http://www.iec.cat/butlleti/imatges/152_butlleti_portada_claustreg.jpg"/>
          <p:cNvPicPr>
            <a:picLocks noChangeAspect="1" noChangeArrowheads="1"/>
          </p:cNvPicPr>
          <p:nvPr/>
        </p:nvPicPr>
        <p:blipFill>
          <a:blip r:embed="rId9"/>
          <a:srcRect/>
          <a:stretch>
            <a:fillRect/>
          </a:stretch>
        </p:blipFill>
        <p:spPr bwMode="auto">
          <a:xfrm>
            <a:off x="2668588" y="4581525"/>
            <a:ext cx="1801812" cy="1109663"/>
          </a:xfrm>
          <a:prstGeom prst="rect">
            <a:avLst/>
          </a:prstGeom>
          <a:noFill/>
          <a:ln w="9525">
            <a:noFill/>
            <a:miter lim="800000"/>
            <a:headEnd/>
            <a:tailEnd/>
          </a:ln>
        </p:spPr>
      </p:pic>
      <p:sp>
        <p:nvSpPr>
          <p:cNvPr id="31759" name="AutoShape 24" descr="data:image/jpeg;base64,/9j/4AAQSkZJRgABAQAAAQABAAD/2wCEAAkGBhQSERUUExQVFBUWGBoWGBgXFxcUGBcYGBgYFxgXFxQXHCYeFxkjGhQXHy8gIycpLCwsFx4xNTAqNSYrLCkBCQoKBQUFDQUFDSkYEhgpKSkpKSkpKSkpKSkpKSkpKSkpKSkpKSkpKSkpKSkpKSkpKSkpKSkpKSkpKSkpKSkpKf/AABEIAQ0AuwMBIgACEQEDEQH/xAAcAAABBQEBAQAAAAAAAAAAAAAGAgMEBQcBAAj/xABCEAABAwIDBQUHAQYEBQUAAAABAAIRAyEEBTEGEkFRYSIycYGRBxOhscHR8OEUI0JSYoJTcpLxFRaistIkJTODwv/EABQBAQAAAAAAAAAAAAAAAAAAAAD/xAAUEQEAAAAAAAAAAAAAAAAAAAAA/9oADAMBAAIRAxEAPwC2DtbnwSOHHxUncMnmkFlvmgadEj8lcAF/knnDQx4Lg1NroGC2y9uiQnYt81w6i1kDbWi6dDBAXY1Q9tFte3DjcaN6py4N5Tx8h8EF8+A69gqXNMxpskFwB8fyEAY/aWvVPaqO8GndHoFUuMoDurtpQYIAfUP9IEeMuKgO2/fPYphsaGST4yCIQnC6QgIm7ZV5mKZ4mz/jeymYbbgA/vWCObCSR4tIFvBCC8g0iltLhnRFZt+ctPmCJBU6lj6bj2ajT/c23iJkLKYS6VUtMtJHgg1mnDpg31SjQ0ugDLNqS3dbVEgEdsWcOpg9q34Ue4TEMqMa9hkR4hBw0tbps0tLqZuC6acwWQRjTN005imlglMvoiEDO6Z1SN3qfgnywSmSAgMHUrpsUrKU5glNlovdAw+mbFcFO5T722CT7u6CPuGCkPB15KRW3WtLnGABKzrajb1xJp4aA24NTUnUdnh5+k6oLLajagUv3dNwNR3K+6D/ABH6A63OmoTXaXHUkm5JNzzlV/vTJMmTqTcnxJUvAsBPaNvGB5koGzheV+vNM1Gwfsryu3ftTH3P1jqYVbiMLua68kESF5LDVwtQIheCVC4g8V4Ly8g4Qr/ZHPDRqbjj2HHjNufwn4KiAXt0i6DZ3CeFk07TRD2w20Bqt9y89po7JvcDVpPMTbp4FElVhhBHc6+i5FtF17DK80FAh7b6Jgt6KU6bJpzDP6hAUueJTe8L2unnTOibvJQNOI3Qlb7QZNgBMrxPZ0Qf7RM8LKQpNMF/e/yjh4HlyQDW2W2DsQ806ZiiD/rg2J6cQPPlAoV0lKYxBxrVIa6EgBLY26C2yvfcD2hTpjU6F3nqU3TdTqVQXT7sdbmOqaxnYAbMki56cgOAUVjUFtjMM0s32DvEho4gD5fqqxuCdBcRDRYnryUzC4mBfy6DokY+vLWsHdHDqefVBXOCSWqwwmFBuV7GYYMHU/BBW7q5CXuSYSqvIdQg82nIlP4VgIM9PLr8k5gmdkzxn5JOGMEzobH6IOU3uw9RtRp7pDrdDceYkeBPNa4Htc0EGxEjzWR7+6SHXGh4cNZWmbN1i7CUpBPYF+ZEtPxagluYJF02Wa3TzjpZNEi9kDTgLXSXC+qWeFlx0TogLHtNuaaNMybp97Ba9025onVBGqWaTNgsY2ozc167jNgSB66/nJahthmAo4So6bkbrfF1vrHmsYKDrWynYXqbU4xk2QNtClYUAGTdNRCew1LePIalA7mZ3ngjkJ8eS7i3ANFNo0EuPU6R0A+aZNTtTwC5Tfvvk8fogdw9K5nRokpVFkwTqd53oPkpDmw1x5wPr9AuVyGjXSnHqEDeWUnPIA01J6BLzWgGXJ7R/wCkcPA9F3J97eAaN48uAHN3RczqmG1IkvdaTBF+QHLrxQNYLL3Oc0NBLjc2mJsPNczDJ3UcQ+i8dpmo8WytX9muyBEVqzZgbzWkceEz1+SBPaew08zqn+YNd8x9EA/VqRTA6hw8IH2S6VIOtpvNInr/ALqvLyY/NE9ha8EfBAlziR1/LLQfZ/XLsIW3O44xJ4Ek+VyfggqpRA7REhw3vWxH5pKKPZ7iADVpWv2m8zwMegQFT2lIcCpDqXVIdTugjGYXTK8adtUrd6oCV7hAskuIlOPmNEl5Mi36IM39quO/+KmLSS4jnuiPm8eiz+mJKJ/aXiS7HFp0YxojkXSSP+34Iaw4ugkUxddaISZSyUCFIe6Gho1Nz9lHC86ogVUdwXcKe15FMJYsgk1K9+i9Ta6rUaxgLnOIa0DiTYBRH1EQezt3/umEJ096R4E03gfE68NUGn4TZXD5Ng3Vq8Vq8TB7gdEBo5wfNU3s12NdjsQcfirsnept4OdeJH8rRoOasPat7yvUoYOm3vuAtfUgFx5wDJK0rK8IzD0adBghtNoaPIRKDrMPuyG2At4LL/bLsualJuJY2XUpDo4scRJ/tN/MrUq+LawybB3zH3HyVRmGZUngscWkEQQSLjig+bcppe836f8AFBeznLRJA6wJj+lQpuijbPZxuFrmphnE0i7eaRrSdMgTyB08IVC6i528+JBMkDmeIHDwQPtxALGjkCD1B19L+qaweYvw9VtVneYZj+YcWnxH0TLQWm355FJqN5oNjwOYU61JtRhBDhMTzTr2iVnmwmfGm/3D7tdJYZ7ptLQI0Nz6o/ZVLjbTwQNPAgrwATjpuuN0QEjqZjVIfTMi6ccRCbqEWQYRtbXL8bXceLyB0DewP+2fNV1FWu2rQMwxIGgeB/0MVXTCBzeTjRZNwrDAYcOY8kgFsGD/ABayOkAEoIQXjRTuLoBruyZBgjwI0TlJiBilg3O7olN1qLhqFe4bHBgDQJJ4nSOq9mFRhIdd7YJNvdtMC7Wm5lAOtYSi32euZTr71SxBaWnq0zbykKdlWzbcweBhaLmU2Ug90PLiTYPAFUCSHGNYMSFLwGXNBdTLAXU4M7rqTwDoXU3XGmuiDV8C2nXqNqwC9tg7WJ1VnmILBIQbsjiCyruzIH2Rrmzt6nA5IMx2t2hrPO5TBPUIewuAxVV/aqU2dXOv/pBkowz3Jy3QEhxIhpDSQBxdqBYi11UbSZfi8GKT6BDWOh7ms/chwB7VN1Rrd+SP4t4HWOgON2Kplu6+u15OrdPQEkrOdosqfgcQ5gMtPaYeY5eSMcCcwqUDVquNWmXQPe3G7EktqxvCLQ6/1VfnOUVcTRAMufSm51LT/CTxOl+MIAkYyTJlSMRRpFu8x5/yuiZ8uCrwzmvEIOh0GQYIuDyPNaVs1m76rAajuETEyZ4nh+qzIox2Er7wLCdHi1yIeI+bW+hQHjWWXGi2qVT4rgAQEM2Nk246WTt4KbLTAQYx7RsH7vMah/xGsqjzBZ86ZVAwI89rQaa2HaB+8FN5dHCmXNDZ5dqY80Bt1QOhOMeRMcU2EoIOtuQOdkW5JkrHCXaXQrhu8OiMchxIBE6IEf8ALZqVIYIaOfFGeB2ew5phn7M8O4lrnCOomfTRWuX4JjxvCB6K6w+FERxQNZNgxhqZbQpgb3ec5xc4xzi0dOqr9pmCAXBu+bbwHajlPLoiJjN25QjtPiCakmwFvBBH2dcGvk6ko9dVmmstyOsalTeHdmy1HBU5pEdEFfSaXbzQe8PXz5qPTw1Vsjff07Xwg2IT12Og+X2VmaYdBIugpK2Vud3nOLeR4jlEqPXy4AEwINvJEhZzVbmMbpQfOG0WB9ziq1OIAeXDwf2x5dqPJVpRT7R6cYsO4uYJ8nO/8kLIOIs9nzCarrTbX+5kf/pCiO/ZrgSW1Kh0ndHUt1+cIDXibapueifqa6qM4HmgIw3W6S7u6rpIkpkuEIBhuAZiM2xLKkOH7GxkH+V1SSPiFmWe5Q7C4mpQdcsNibbzTdro8PiCtBdjP2fP6e9O5iKIZPCTvkHydTA81H9rmTONSniG0zDWllRwvAB7Jdyu6Lc0GeNS00CptHD747PnOsoGWkAtjzV/l9U+iHqrCCLcfkrfC1IIKDTNm8dYXRZhcVKy7KccaZ6euqLMrzcuIk6IDtrZCCPaC4U6QE9qo7dHhqfgEWYTHWuUD+0jJcRiXMfREhhmJjhrdBT5TmzcM0AiVp+WbUUDTaQRBCwWrs1iqtZrXUnAkwJ7vrwWiZJ7MqjCwYit2f5WSPLeP0QEVbaSlUrOY17JbeN4TbprwRTQZ2fG6ztvs3o0McKlMNazvEdpxceNybTaStBpYi0IPV2/BD+cVoCuK9eUMZ9V7MIMY23xPvMW/k0NaPmfmh0q0z+f2mt1dz6D8uo+W5RUr1NxguBLidGgmJceF/yxQRqNFz3NawbznENaBxJ0C2PJctbh8OymDO6LkcXG7j6qn2T2OGGIqVYdVi0TusB5c3W1jp1JE5+tkHXuEhR3RPFOkpt7r6ICY6mybAtolkmUkEwUAh7Scoc+hTxFIfvMM7e6lhIkeAIa7wBUz/mSnistq1HRApkOEgkODRY9QY8oKvcS47o49OayzPdma9Os4YWk9rK1txpB3ouBBs1oJMXGpGiATDSAJ1hLpVCDIMFP5lldaiQK9N1MnQOIvHKCZ8VECCczHlxAdBnjx6SpVIqlcVbYSpKAqy/tMU/LsTunW6o8urwE/QxXb80GkYHETHQXU8YkCULUM1FKmXHlKHKntAL3xSBdOkXQagz3Yc11QhoHMxdXX7bSqNlrmuHPeFlk9PFYyo2W4YuvBLnNB+aivoY8PIFAiY1cIHPTwKDVsViaT9Ht3h1XKVWNfJZz7/HNBBw7bXPa++i5l+2T2vDH06o/p3d4n/LuyD5INBr1rIZzl29Yq5diw+lvCdONj6IdxVWXE8EGOZ/W/wDU14/xHeNrfRaHsXs+cPhpcP3lXtOm8D+FvkL+JKzHGVd6tUdzqPI/1khapslnRxOHDnWc0lpI0Jm3nET4oLa4twSQTdKeNLpEC6BUm3xSXkykmISXRKAnIg6psixErj3CUhpF0CatAECTxTGNw9NjS99XcAEklxkf5bpvOcY6nRL6bQ8tuWkxIGsHwWTbV7XPxjgC006QiGaknXecYHkPwAvaLNqVetNNpDQY3iSXP6y4kxyE2k81T1xy0UZj0r3iDzlKwFWFCLlJwQsgv8PXheo4iKoJ0kSoVKpCtNl8pOJxAbctbBd66INOy7Kn1KQc1hMi0gX8JQXm+S4kPM4ZwjjTYD8G/wC61OpjarwKVP8AdtgAkd48wOQV7gcvYGgAaIMXyfbv9nAZV3qZ/qBbJH9LgDwV1U9oFAw73gnwWp4jLWvEOAcOTgHD0KHMb7OMA9xc7CU2uOrqY3PUNhAGP20FUbrHa6w3grTKQ1sObrzRDhtisNTtTAA5Wt6QUzm2QBjZYCOkyD4cQeiCtxdcNa6OIKF81xfu6FR/JpPwspWZYwxAQZtvmk0W0mnUhzvAH6n5FAG06Bc8MGpcGz4mJ+q1nZnJm4agGAlx7zieZ1gfDwCDPZ9lwfWc9wndbA01dxHWJH9xWjhx0QIc7Sy4vPcV6TKBt7oGi4u1CYXBKC8fXggkKrxW0tNhIALzwDRN+p0CuaWTe/70x1H0Vtgchp0wIa2/TVBkGfbU4pzSC33LSSO6Sd3xQTiHb3EnqV9MYjJaTm7rqYLTa/69VTD2YYIne93BBtBifLQoPncAhcJW3ba7BMdSO42I7pF49OCxbGYR1N5Y8Q4GD/ugRSaTPQSrnH5Z+zvaODmgg9YupOymUsqVCHEyIPQiQfmPgijaLJvfUYA7TbiEAvk+WOxFUU22nU8gtl2eySlhKYiB/MeJPMrLdhahpvc4jtDsxpxifgjWljnvq9sy0EWHdn6oCx2PeXfum+ZsplLE12DtOb4AG3qqMbQ06R7ThKZxW3FLi4eqA0wOMqOEkj0UPGbR1Q8to0BU3e+7e3QOYHMoawG3tGYFQHoDKkbK7dUWtfSrvAcXPeyASXMLib8zMoCjD5jRrtJ0cLOa6zmnkfuFyvgy5p3XEjlqm8BSa8vqNENqbpAiNBqRzMp//hYmRI8DCDM9qMrfvywXJgzYA/zeH5xVPtp7KKv7TvYcy00afeMlzwHB88gYB5XK0XO8L2iDc6jrzCnMx3vgxwMODd1w5Ecb8DqgxXZXJcXQqw1oDSYeHXg8eq0A5cIkPnyP4Fe1Mvbv78CXWJ0lLblrOA/PFAK1crfFrjmo76bmntAjxRu2gW1O72IsZvPhyXK+Ga4kESgBDpqlNV5mGzovu26cFSOwT2mN02QanSG7aLJIbJ5dJhR8NUsCZ/2SjU5n4jmgeMH8lRmvANo+/H1TrW8fr9lDxVE6iSQNA78vZA9iKIeHTex6x+BYT7RslIqb4GhIPhw/Oq27DYgRax4gD1uP0QttjljXODrQ4bruN/NBmOzLS2rSdwcHMPiBIRniscKLH1CJDWOMc4Ei3iEOZNUaG1aW7L2k1KcfzsuACSBfu+ZV/XqhzeDg4WHMHggz/I8NiMRXih3zdx0aATefstIwOwWKcP3mJYwcmMLj6kx8FYbHbNtpNO40N3jJ+0o2oYf0CAPwnsgw1TtYipXqnq/dH+lsJ+r7HcvcbU3j/wCx31RvM2CkMpoM6xHsQwUfu3VabuBDp+aq8V7JsVQZv0MQKpZcU3siQLwHTqtdkBIfUlBnGyW0rnjdc4h7bOa6xaRYgjmjzC4olqqs72QoV5qbvu6vCqzsunhP8w6FD+y2fVGvfQr9+m4tJ5jg4eIgoL/Pe0LajTxVTRqlhFRvmPmFf4ijvhUlNoD3NOhPxQWtMh7ZDt4G4JTmHdIgqpoPNJ+6e4fh1Vjh3dqP1QTq1h+fNVNXEtvAJPJT8Ubc/wBVWBkO4H86aIJJqTA3f09VWV6I3j9lMFSDYJZe03+/2QSW1gy3eESf05pw4mRAnlb86jVRKdQRbSY00Snv3TvX6xz+6CzpOBE6+iTiTafn9IuoVWpEEEacXGD8+SiY7MYY6N2REidPgEEHE5tuvO6YcJmB9NVT5xtB+7d7yY5wR53Cg4muDefoLWjiEH7V5vM02+cR9kETE51GJ3qZknTjf6o32SyZxa11S8d0chMwEP7E7H3FaqLnutPAc/Fapl2DgDggs8HTAaABCsKNKFGwwU5pQLaIXQ9eaxL3QNECCF51SEl71Fr1LXQN4rGTIFlmmb4r3eZNPCowerCR9QjXH5rTaSHODbTJMQsWzraT3mOYQ6WskAjq79Ag3HBYuW6qFjWdsEKkyXM95oV4wzCB+ph95o5/RQsHW3X7h1Hd6jl5K6o4UbnkqTMcOZDmzvtuPJBYYh8xMDzjRQq9aJgi3JOUa4qsDt4W1bHdPnwKqM0xRkgA2/PBBObiQOF0tlYETf0hQMCd+5JJImwm/lorljRF6bvVo+BKCM7FWNh2XB/rE+m8fTzVg4ieR0iwMRP1KosVIBadJaQecOb4cwFZYLETYgTIif8ALx8wgTiqzgD2gIHEH0mUKZpmtT/Eb6H0jeCKsyG/TJETqI9CBHks9zirY3jX9EA3mmdua5zA+eoAb9+nFe2Wyc4ir718ljCDe8nzT2D2Er4ntsdTubgm4B8Ee5PsbWwtIN3d8alzO0PTggssqZcWRHQozdV2U0I1F+R1V46wQKoCdAp1ChxKZwrbKW19kHXGFGqV1GxeMvEqlx+chgN5QXFfGgIO2r21p4dpJdflxPgqjP8AbltNhJd5TeVkOcZs/E1S9xPQcAEEnONoauKquc9x3ZMNmwHXmq91JzHtLhG81tRvVrp3T8FMwIptfT943ep7wL2gwXgX3d7gDEHpKu/aJmn7VVo12UxTY2k2lDRDQAZYJ6bxHogJtmMSdxpnl4o7yx5KzPYzGhze0dOX3Wh5ZmNMCxk8UBphGSxQMwwgMnQruWZoCrOtRDxIQA2JpFjt9tjx69CPqqytvVi8gO3Wd46QTFj1v8kXZnk1QAllMv5iRJ9Sntk8t3sC0VWFj6suqNIhwcSRDuoAA8kFJldHdZ2TAIMDyGnol18TDj+vJLdSNI+70LTE8+yb+YVbvE/zH0+6CfmtLfYd3vC/KYIMdPqqDLM4ivuifPodfCOPVEFAgDvC+sXjiD4GefACFn22NE4bEsrNJax3ZPiJ9LFBoFfENDASXDd3udySCIlZztFiRvOLdDp56hWwzj3rGkuGgifG6HsW73tRoF4NxzE2+CC3yrFPo0gQbkx9TZHuW525lNvP6nmgyrhWOqU6YsGa21JuZV9iMLuwB4xPPRAX4XOmVI3mgnSRqnMQ0Pux1hqDr5c0L4JpAN9ApOHxJHE2QFWDdItdP15iwKoMNmjmCRy0KsaW0LSLgjwQC+0ec/s4c5+8G84MLNtqNt2utSdJmZWke1Wq7EZc9mGBqOLm7wGu6DLl88uBBIIg6GeHkgVjcW6o4ucZJSsHWDTOqYcuBBIqVd506BH+UYKnUbTYQ1zS3dIJtBgmTwNlnbXLQ9nK7TTZEGIkIOY/YGvg96th6jH0GtL3Ne7ccxobvETcPESAbd26vNjqdXEhri1tJp4G7iOcK4w2MFRnuXDsvY5jp0II3ePiVS7H4k0nupO1Y4t/0mJ8xdBqmWZFTYATLz108miytgFEy2rLQpiDyjYCpLT0c8ejj9ErE4xlMdpwHTifAIf/AOLdp4YYa928DrcgSLaaIH8/wzHPDuIbB68vMXQ8/BXsbeCm1MVFjoeXBMOpdT6II76AaRrHIXjj8ghHbWszEUzR0OoPJw7p8OCLM2x8NuY5Drp9Cs/zvHtDSfP7fFANYDNN2mWk9oWPG8/YIn2Tyve7ZkjUk8IugXDtNSuI/iN1sGAw4pUBFi4BvpqfVB3KsFvvc7+YjgrJtIuqSDofgFzDU/dUp4xfxKeyit8bXQSCIAtBN/wpdJ0xNpUmvVBMc0plMDgYQRqjzo0rmIdwiycxFBsyCRHBQKz7wD1QLdWLBut4n8usR2vrh+LqkNDe0Z6nmtezLF7rHu4NaVhuIqFznONySSUDBXpXSklB6VdZNmppEcfoqUJ+mUGkYLNN8DtRIjkbSRHTX8smcqzZtTGvFMkkQHW1cLGOJ0F0J4HMtzWVOyraQsMNY2noJY0B0AySSdT4oN7y7O6dOnLjcCSONlFzDbB0nchoB11J9bLPMPmDw8Bzy4aEm0tddrtPD4ohw9Ilsm5HZNtRwNvRBYVqpqGS64ve8tP2SKDBO7BaNRBt5eB+ai4CoWxxc0xINiOE/wBvyKsathaZHaE69RfWxI8UEynR3mzbqev2K4aX9QXcLXkTNnenQkcEuowSez8SgyPaDaQga3vb88vignEYxzzJKl5g8l8OMiY+Kl4DZsVHubvkbs/wzMHxCBnZmqG1d5zSY4gTdaazG06xYG1AC0CRxBmVGyTZ2lTpbsTBuTxMLtfZSm4728QTy/3QEmJYSwakOmYFrJ7LKIbzsFTNwz6VGW1HdkQAdI9VU5dtfUBhzWukxxbogOMOw71/FTRWtc6Ksy3G74ndA08lZ4toHAHhxHyQMPqSCVAqNEzCmbocIgjwP6JjGUYbAQDG01Q/s1SO8QY69FnWH2bduku7JA48r3tw7JutSzzDwGDqOHifoqPEYUBxEyLfER9z5oMurU4KZcFb5/hwyq4DmqooGk+xMlScPTkE8h9YQc307h60GdeiZdUE90eZN/SEulWbPcj+531KA+y/Ee8pMcLlnYPg67T4C4RZleMDmtNu1LHjrMT0vdBGyleW1Bp+7J82GWlFGQUJbVM6Br/M9n6BBcMobpnTn58x48VY0JgjiLjw4i/Hj6qrp4gkwf4rHj0J84S6OPcPd8ySJ8J/8fiUFvh2w4gXBuL2ExPnPzTstNy6/mo2PxYY1pDRe4v3dPVOUmvcA4VN2eAaIHqg/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tLang="en-US">
              <a:solidFill>
                <a:srgbClr val="000000"/>
              </a:solidFill>
              <a:cs typeface="Arial" pitchFamily="34" charset="0"/>
            </a:endParaRPr>
          </a:p>
        </p:txBody>
      </p:sp>
      <p:pic>
        <p:nvPicPr>
          <p:cNvPr id="31760" name="Picture 26" descr="http://t1.gstatic.com/images?q=tbn:ANd9GcQu-YQbjwLKLjSqiKE0KQ8-LgergukeK3c4FFkqeIzqTo2x_CK-"/>
          <p:cNvPicPr>
            <a:picLocks noChangeAspect="1" noChangeArrowheads="1"/>
          </p:cNvPicPr>
          <p:nvPr/>
        </p:nvPicPr>
        <p:blipFill>
          <a:blip r:embed="rId10"/>
          <a:srcRect/>
          <a:stretch>
            <a:fillRect/>
          </a:stretch>
        </p:blipFill>
        <p:spPr bwMode="auto">
          <a:xfrm>
            <a:off x="5173663" y="4581525"/>
            <a:ext cx="1652587" cy="1109663"/>
          </a:xfrm>
          <a:prstGeom prst="rect">
            <a:avLst/>
          </a:prstGeom>
          <a:noFill/>
          <a:ln w="9525">
            <a:noFill/>
            <a:miter lim="800000"/>
            <a:headEnd/>
            <a:tailEnd/>
          </a:ln>
        </p:spPr>
      </p:pic>
      <p:pic>
        <p:nvPicPr>
          <p:cNvPr id="31761" name="Picture 28" descr="http://www.ticklethewire.com/wp-content/uploads/2009/09/question-mark-150x150.jpg"/>
          <p:cNvPicPr>
            <a:picLocks noChangeAspect="1" noChangeArrowheads="1"/>
          </p:cNvPicPr>
          <p:nvPr/>
        </p:nvPicPr>
        <p:blipFill>
          <a:blip r:embed="rId11"/>
          <a:srcRect/>
          <a:stretch>
            <a:fillRect/>
          </a:stretch>
        </p:blipFill>
        <p:spPr bwMode="auto">
          <a:xfrm>
            <a:off x="7658100" y="4581525"/>
            <a:ext cx="1028700" cy="10287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제목 1"/>
          <p:cNvSpPr>
            <a:spLocks noGrp="1"/>
          </p:cNvSpPr>
          <p:nvPr>
            <p:ph type="title"/>
          </p:nvPr>
        </p:nvSpPr>
        <p:spPr>
          <a:xfrm>
            <a:off x="297897" y="0"/>
            <a:ext cx="8846103" cy="1066800"/>
          </a:xfrm>
        </p:spPr>
        <p:txBody>
          <a:bodyPr>
            <a:normAutofit/>
          </a:bodyPr>
          <a:lstStyle/>
          <a:p>
            <a:r>
              <a:rPr lang="ru-RU" altLang="ko-KR" sz="3200" b="1" dirty="0" smtClean="0"/>
              <a:t>Кто формирует </a:t>
            </a:r>
            <a:r>
              <a:rPr lang="ru-RU" altLang="ko-KR" sz="3200" b="1" dirty="0" err="1" smtClean="0"/>
              <a:t>контент</a:t>
            </a:r>
            <a:r>
              <a:rPr lang="ru-RU" altLang="ko-KR" sz="3200" b="1" dirty="0" smtClean="0"/>
              <a:t> БД </a:t>
            </a:r>
            <a:r>
              <a:rPr lang="en-GB" sz="3200" b="1" dirty="0" smtClean="0"/>
              <a:t>PQDT </a:t>
            </a:r>
            <a:r>
              <a:rPr lang="ru-RU" altLang="ko-KR" sz="3200" b="1" dirty="0" smtClean="0"/>
              <a:t>сегодня</a:t>
            </a:r>
            <a:endParaRPr lang="ko-KR" altLang="en-US" sz="3200" b="1" dirty="0" smtClean="0"/>
          </a:p>
        </p:txBody>
      </p:sp>
      <p:sp>
        <p:nvSpPr>
          <p:cNvPr id="1327107" name="내용 개체 틀 2"/>
          <p:cNvSpPr>
            <a:spLocks noGrp="1"/>
          </p:cNvSpPr>
          <p:nvPr>
            <p:ph idx="1"/>
          </p:nvPr>
        </p:nvSpPr>
        <p:spPr>
          <a:xfrm>
            <a:off x="533400" y="1423988"/>
            <a:ext cx="7924800" cy="4648200"/>
          </a:xfrm>
        </p:spPr>
        <p:txBody>
          <a:bodyPr/>
          <a:lstStyle/>
          <a:p>
            <a:pPr lvl="1"/>
            <a:r>
              <a:rPr lang="ru-RU" sz="2400" b="1" dirty="0" smtClean="0"/>
              <a:t>Группа «Рассел»</a:t>
            </a:r>
            <a:r>
              <a:rPr lang="ru-RU" sz="2400" dirty="0" smtClean="0"/>
              <a:t> (</a:t>
            </a:r>
            <a:r>
              <a:rPr lang="ru-RU" sz="2400" dirty="0" err="1" smtClean="0"/>
              <a:t>Russell</a:t>
            </a:r>
            <a:r>
              <a:rPr lang="ru-RU" sz="2400" dirty="0" smtClean="0"/>
              <a:t> </a:t>
            </a:r>
            <a:r>
              <a:rPr lang="ru-RU" sz="2400" dirty="0" err="1" smtClean="0"/>
              <a:t>Group</a:t>
            </a:r>
            <a:r>
              <a:rPr lang="ru-RU" sz="2400" dirty="0" smtClean="0"/>
              <a:t>)  — </a:t>
            </a:r>
            <a:r>
              <a:rPr lang="ru-RU" sz="2400" b="1" dirty="0" smtClean="0">
                <a:solidFill>
                  <a:srgbClr val="C00000"/>
                </a:solidFill>
              </a:rPr>
              <a:t>элитная группа взаимодействия двадцати лучших университетов Великобритании</a:t>
            </a:r>
            <a:r>
              <a:rPr lang="ru-RU" sz="2400" dirty="0" smtClean="0"/>
              <a:t>. В совокупности на данную группу приходится 2/3 всех исследовательских грантов и финансирования исследовательских контрактов в Великобритании, 56 % всех присуждённых в Великобритании докторских степеней и свыше 30 % британских студентов из стран, не относящихся к </a:t>
            </a:r>
            <a:r>
              <a:rPr lang="ru-RU" sz="2400" dirty="0" smtClean="0">
                <a:hlinkClick r:id="rId2" tooltip="Европейский союз"/>
              </a:rPr>
              <a:t>ЕС</a:t>
            </a:r>
            <a:r>
              <a:rPr lang="ru-RU" sz="2400" dirty="0" smtClean="0"/>
              <a:t>. </a:t>
            </a:r>
          </a:p>
          <a:p>
            <a:pPr lvl="1" eaLnBrk="1" hangingPunct="1"/>
            <a:endParaRPr lang="ko-KR" altLang="ko-KR"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082" name="Title 7"/>
          <p:cNvSpPr>
            <a:spLocks noGrp="1"/>
          </p:cNvSpPr>
          <p:nvPr>
            <p:ph type="title"/>
          </p:nvPr>
        </p:nvSpPr>
        <p:spPr>
          <a:xfrm>
            <a:off x="144065" y="178905"/>
            <a:ext cx="8855870" cy="852488"/>
          </a:xfrm>
        </p:spPr>
        <p:txBody>
          <a:bodyPr>
            <a:noAutofit/>
          </a:bodyPr>
          <a:lstStyle/>
          <a:p>
            <a:r>
              <a:rPr lang="ru-RU" altLang="ko-KR" sz="3200" b="1" dirty="0" smtClean="0"/>
              <a:t>Кто формирует </a:t>
            </a:r>
            <a:r>
              <a:rPr lang="ru-RU" altLang="ko-KR" sz="3200" b="1" dirty="0" err="1" smtClean="0"/>
              <a:t>контент</a:t>
            </a:r>
            <a:r>
              <a:rPr lang="ru-RU" altLang="ko-KR" sz="3200" b="1" dirty="0" smtClean="0"/>
              <a:t> БД </a:t>
            </a:r>
            <a:r>
              <a:rPr lang="en-GB" sz="3200" b="1" dirty="0" smtClean="0"/>
              <a:t>PQDT </a:t>
            </a:r>
            <a:r>
              <a:rPr lang="ru-RU" altLang="ko-KR" sz="3200" b="1" dirty="0" smtClean="0"/>
              <a:t>сегодня</a:t>
            </a:r>
            <a:r>
              <a:rPr lang="en-GB" sz="3200" b="1" dirty="0" smtClean="0"/>
              <a:t> </a:t>
            </a:r>
            <a:endParaRPr lang="en-US" sz="3200" b="1" dirty="0" smtClean="0"/>
          </a:p>
        </p:txBody>
      </p:sp>
      <p:sp>
        <p:nvSpPr>
          <p:cNvPr id="1326083" name="Date Placeholder 1"/>
          <p:cNvSpPr>
            <a:spLocks noGrp="1"/>
          </p:cNvSpPr>
          <p:nvPr>
            <p:ph type="dt" sz="quarter" idx="10"/>
          </p:nvPr>
        </p:nvSpPr>
        <p:spPr bwMode="auto">
          <a:noFill/>
          <a:ln>
            <a:miter lim="800000"/>
            <a:headEnd/>
            <a:tailEnd/>
          </a:ln>
        </p:spPr>
        <p:txBody>
          <a:bodyPr/>
          <a:lstStyle/>
          <a:p>
            <a:fld id="{78D93F47-7DA3-4E45-BA9D-FDE7A0E92626}" type="datetime1">
              <a:rPr lang="en-US" smtClean="0">
                <a:solidFill>
                  <a:srgbClr val="000000"/>
                </a:solidFill>
              </a:rPr>
              <a:pPr/>
              <a:t>12/7/2016</a:t>
            </a:fld>
            <a:endParaRPr lang="en-US" smtClean="0">
              <a:solidFill>
                <a:srgbClr val="000000"/>
              </a:solidFill>
            </a:endParaRPr>
          </a:p>
        </p:txBody>
      </p:sp>
      <p:sp>
        <p:nvSpPr>
          <p:cNvPr id="1326084" name="Footer Placeholder 2"/>
          <p:cNvSpPr>
            <a:spLocks noGrp="1"/>
          </p:cNvSpPr>
          <p:nvPr>
            <p:ph type="ftr" sz="quarter" idx="11"/>
          </p:nvPr>
        </p:nvSpPr>
        <p:spPr bwMode="auto">
          <a:noFill/>
          <a:ln>
            <a:miter lim="800000"/>
            <a:headEnd/>
            <a:tailEnd/>
          </a:ln>
        </p:spPr>
        <p:txBody>
          <a:bodyPr/>
          <a:lstStyle/>
          <a:p>
            <a:endParaRPr lang="en-US" smtClean="0">
              <a:solidFill>
                <a:srgbClr val="000000"/>
              </a:solidFill>
            </a:endParaRPr>
          </a:p>
        </p:txBody>
      </p:sp>
      <p:sp>
        <p:nvSpPr>
          <p:cNvPr id="1326085" name="Slide Number Placeholder 3"/>
          <p:cNvSpPr>
            <a:spLocks noGrp="1"/>
          </p:cNvSpPr>
          <p:nvPr>
            <p:ph type="sldNum" sz="quarter" idx="12"/>
          </p:nvPr>
        </p:nvSpPr>
        <p:spPr bwMode="auto">
          <a:noFill/>
          <a:ln>
            <a:miter lim="800000"/>
            <a:headEnd/>
            <a:tailEnd/>
          </a:ln>
        </p:spPr>
        <p:txBody>
          <a:bodyPr/>
          <a:lstStyle/>
          <a:p>
            <a:fld id="{38EEAAF5-556A-4BD6-A928-B1321A3B4350}" type="slidenum">
              <a:rPr lang="en-US" smtClean="0">
                <a:solidFill>
                  <a:srgbClr val="000000"/>
                </a:solidFill>
              </a:rPr>
              <a:pPr/>
              <a:t>9</a:t>
            </a:fld>
            <a:endParaRPr lang="en-US" smtClean="0">
              <a:solidFill>
                <a:srgbClr val="000000"/>
              </a:solidFill>
            </a:endParaRPr>
          </a:p>
        </p:txBody>
      </p:sp>
      <p:sp>
        <p:nvSpPr>
          <p:cNvPr id="16" name="TextBox 15"/>
          <p:cNvSpPr txBox="1"/>
          <p:nvPr/>
        </p:nvSpPr>
        <p:spPr>
          <a:xfrm>
            <a:off x="1252330" y="1669774"/>
            <a:ext cx="7195931" cy="1692771"/>
          </a:xfrm>
          <a:prstGeom prst="rect">
            <a:avLst/>
          </a:prstGeom>
          <a:noFill/>
        </p:spPr>
        <p:txBody>
          <a:bodyPr wrap="square">
            <a:spAutoFit/>
          </a:bodyPr>
          <a:lstStyle/>
          <a:p>
            <a:pPr marL="342900" indent="-342900">
              <a:buFontTx/>
              <a:buChar char="-"/>
              <a:defRPr/>
            </a:pPr>
            <a:r>
              <a:rPr lang="ru-RU" sz="3200" dirty="0" smtClean="0">
                <a:solidFill>
                  <a:srgbClr val="000000"/>
                </a:solidFill>
              </a:rPr>
              <a:t>Китай</a:t>
            </a:r>
            <a:r>
              <a:rPr lang="en-GB" sz="3200" dirty="0" smtClean="0">
                <a:solidFill>
                  <a:srgbClr val="000000"/>
                </a:solidFill>
              </a:rPr>
              <a:t> (</a:t>
            </a:r>
            <a:r>
              <a:rPr lang="ru-RU" sz="3200" dirty="0" smtClean="0">
                <a:solidFill>
                  <a:srgbClr val="000000"/>
                </a:solidFill>
              </a:rPr>
              <a:t>более</a:t>
            </a:r>
            <a:r>
              <a:rPr lang="en-GB" sz="3200" dirty="0" smtClean="0">
                <a:solidFill>
                  <a:srgbClr val="000000"/>
                </a:solidFill>
              </a:rPr>
              <a:t> </a:t>
            </a:r>
            <a:r>
              <a:rPr lang="en-GB" sz="3200" dirty="0">
                <a:solidFill>
                  <a:srgbClr val="000000"/>
                </a:solidFill>
              </a:rPr>
              <a:t>200 </a:t>
            </a:r>
            <a:r>
              <a:rPr lang="ru-RU" sz="3200" dirty="0" smtClean="0">
                <a:solidFill>
                  <a:srgbClr val="000000"/>
                </a:solidFill>
              </a:rPr>
              <a:t>университетов</a:t>
            </a:r>
            <a:r>
              <a:rPr lang="en-GB" sz="3200" dirty="0" smtClean="0">
                <a:solidFill>
                  <a:srgbClr val="000000"/>
                </a:solidFill>
              </a:rPr>
              <a:t>)</a:t>
            </a:r>
            <a:endParaRPr lang="en-GB" sz="3200" dirty="0">
              <a:solidFill>
                <a:srgbClr val="000000"/>
              </a:solidFill>
            </a:endParaRPr>
          </a:p>
          <a:p>
            <a:pPr marL="342900" indent="-342900">
              <a:buFontTx/>
              <a:buChar char="-"/>
              <a:defRPr/>
            </a:pPr>
            <a:r>
              <a:rPr lang="ru-RU" sz="3200" dirty="0" smtClean="0">
                <a:solidFill>
                  <a:srgbClr val="000000"/>
                </a:solidFill>
              </a:rPr>
              <a:t>Малайзия</a:t>
            </a:r>
            <a:r>
              <a:rPr lang="en-GB" sz="3200" dirty="0" smtClean="0">
                <a:solidFill>
                  <a:srgbClr val="000000"/>
                </a:solidFill>
              </a:rPr>
              <a:t> (</a:t>
            </a:r>
            <a:r>
              <a:rPr lang="ru-RU" sz="3200" dirty="0" smtClean="0">
                <a:solidFill>
                  <a:srgbClr val="000000"/>
                </a:solidFill>
              </a:rPr>
              <a:t>10 университетов)</a:t>
            </a:r>
            <a:r>
              <a:rPr lang="en-GB" sz="3200" dirty="0" smtClean="0">
                <a:solidFill>
                  <a:srgbClr val="000000"/>
                </a:solidFill>
              </a:rPr>
              <a:t> </a:t>
            </a:r>
            <a:endParaRPr lang="en-GB" sz="3200" dirty="0">
              <a:solidFill>
                <a:srgbClr val="000000"/>
              </a:solidFill>
            </a:endParaRPr>
          </a:p>
          <a:p>
            <a:pPr marL="342900" indent="-342900">
              <a:buFontTx/>
              <a:buChar char="-"/>
              <a:defRPr/>
            </a:pPr>
            <a:endParaRPr lang="en-GB" sz="2000" dirty="0">
              <a:solidFill>
                <a:srgbClr val="000000"/>
              </a:solidFill>
            </a:endParaRPr>
          </a:p>
          <a:p>
            <a:pPr>
              <a:defRPr/>
            </a:pPr>
            <a:endParaRPr lang="en-US" sz="2000" dirty="0">
              <a:solidFill>
                <a:srgbClr val="000000"/>
              </a:solidFill>
            </a:endParaRPr>
          </a:p>
        </p:txBody>
      </p:sp>
      <p:pic>
        <p:nvPicPr>
          <p:cNvPr id="1326090" name="Picture 4"/>
          <p:cNvPicPr>
            <a:picLocks noChangeAspect="1" noChangeArrowheads="1"/>
          </p:cNvPicPr>
          <p:nvPr/>
        </p:nvPicPr>
        <p:blipFill>
          <a:blip r:embed="rId3"/>
          <a:srcRect/>
          <a:stretch>
            <a:fillRect/>
          </a:stretch>
        </p:blipFill>
        <p:spPr bwMode="auto">
          <a:xfrm>
            <a:off x="1692166" y="3482181"/>
            <a:ext cx="5526088" cy="960438"/>
          </a:xfrm>
          <a:prstGeom prst="rect">
            <a:avLst/>
          </a:prstGeom>
          <a:noFill/>
          <a:ln w="9525">
            <a:noFill/>
            <a:miter lim="800000"/>
            <a:headEnd/>
            <a:tailEnd/>
          </a:ln>
        </p:spPr>
      </p:pic>
      <p:pic>
        <p:nvPicPr>
          <p:cNvPr id="1326091" name="Picture 6" descr="Kementerian Pelajaran Malaysia"/>
          <p:cNvPicPr>
            <a:picLocks noChangeAspect="1" noChangeArrowheads="1"/>
          </p:cNvPicPr>
          <p:nvPr/>
        </p:nvPicPr>
        <p:blipFill>
          <a:blip r:embed="rId4"/>
          <a:srcRect/>
          <a:stretch>
            <a:fillRect/>
          </a:stretch>
        </p:blipFill>
        <p:spPr bwMode="auto">
          <a:xfrm>
            <a:off x="2348519" y="4922838"/>
            <a:ext cx="4517816" cy="12144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Office Theme">
  <a:themeElements>
    <a:clrScheme name="ProQuest">
      <a:dk1>
        <a:srgbClr val="000000"/>
      </a:dk1>
      <a:lt1>
        <a:sysClr val="window" lastClr="FFFFFF"/>
      </a:lt1>
      <a:dk2>
        <a:srgbClr val="000000"/>
      </a:dk2>
      <a:lt2>
        <a:srgbClr val="FFFFFF"/>
      </a:lt2>
      <a:accent1>
        <a:srgbClr val="E31837"/>
      </a:accent1>
      <a:accent2>
        <a:srgbClr val="F37321"/>
      </a:accent2>
      <a:accent3>
        <a:srgbClr val="009DDC"/>
      </a:accent3>
      <a:accent4>
        <a:srgbClr val="A3A510"/>
      </a:accent4>
      <a:accent5>
        <a:srgbClr val="00A18E"/>
      </a:accent5>
      <a:accent6>
        <a:srgbClr val="60C5BA"/>
      </a:accent6>
      <a:hlink>
        <a:srgbClr val="009DDC"/>
      </a:hlink>
      <a:folHlink>
        <a:srgbClr val="72CDF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4_standard-brand-template">
  <a:themeElements>
    <a:clrScheme name="Custom 11">
      <a:dk1>
        <a:sysClr val="windowText" lastClr="000000"/>
      </a:dk1>
      <a:lt1>
        <a:sysClr val="window" lastClr="FFFFFF"/>
      </a:lt1>
      <a:dk2>
        <a:srgbClr val="1F497D"/>
      </a:dk2>
      <a:lt2>
        <a:srgbClr val="EEECE1"/>
      </a:lt2>
      <a:accent1>
        <a:srgbClr val="D91935"/>
      </a:accent1>
      <a:accent2>
        <a:srgbClr val="24A3A0"/>
      </a:accent2>
      <a:accent3>
        <a:srgbClr val="A9B309"/>
      </a:accent3>
      <a:accent4>
        <a:srgbClr val="5444B9"/>
      </a:accent4>
      <a:accent5>
        <a:srgbClr val="148ED7"/>
      </a:accent5>
      <a:accent6>
        <a:srgbClr val="329D68"/>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latin typeface="Roboto Regular"/>
            <a:cs typeface="Roboto Regula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cmpd="sng">
          <a:solidFill>
            <a:schemeClr val="bg1">
              <a:lumMod val="50000"/>
            </a:schemeClr>
          </a:solidFill>
          <a:headEnd type="none"/>
          <a:tailEnd type="triangle"/>
        </a:ln>
        <a:effectLst/>
      </a:spPr>
      <a:bodyPr/>
      <a:lstStyle/>
      <a:style>
        <a:lnRef idx="3">
          <a:schemeClr val="accent1"/>
        </a:lnRef>
        <a:fillRef idx="0">
          <a:schemeClr val="accent1"/>
        </a:fillRef>
        <a:effectRef idx="2">
          <a:schemeClr val="accent1"/>
        </a:effectRef>
        <a:fontRef idx="minor">
          <a:schemeClr val="tx1"/>
        </a:fontRef>
      </a:style>
    </a:lnDef>
  </a:objectDefaults>
  <a:extraClrSchemeLst/>
</a:theme>
</file>

<file path=ppt/theme/theme11.xml><?xml version="1.0" encoding="utf-8"?>
<a:theme xmlns:a="http://schemas.openxmlformats.org/drawingml/2006/main" name="5_standard-brand-template">
  <a:themeElements>
    <a:clrScheme name="Custom 11">
      <a:dk1>
        <a:sysClr val="windowText" lastClr="000000"/>
      </a:dk1>
      <a:lt1>
        <a:sysClr val="window" lastClr="FFFFFF"/>
      </a:lt1>
      <a:dk2>
        <a:srgbClr val="1F497D"/>
      </a:dk2>
      <a:lt2>
        <a:srgbClr val="EEECE1"/>
      </a:lt2>
      <a:accent1>
        <a:srgbClr val="D91935"/>
      </a:accent1>
      <a:accent2>
        <a:srgbClr val="24A3A0"/>
      </a:accent2>
      <a:accent3>
        <a:srgbClr val="A9B309"/>
      </a:accent3>
      <a:accent4>
        <a:srgbClr val="5444B9"/>
      </a:accent4>
      <a:accent5>
        <a:srgbClr val="148ED7"/>
      </a:accent5>
      <a:accent6>
        <a:srgbClr val="329D68"/>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latin typeface="Roboto Regular"/>
            <a:cs typeface="Roboto Regula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cmpd="sng">
          <a:solidFill>
            <a:schemeClr val="bg1">
              <a:lumMod val="50000"/>
            </a:schemeClr>
          </a:solidFill>
          <a:headEnd type="none"/>
          <a:tailEnd type="triangle"/>
        </a:ln>
        <a:effectLst/>
      </a:spPr>
      <a:bodyPr/>
      <a:lstStyle/>
      <a:style>
        <a:lnRef idx="3">
          <a:schemeClr val="accent1"/>
        </a:lnRef>
        <a:fillRef idx="0">
          <a:schemeClr val="accent1"/>
        </a:fillRef>
        <a:effectRef idx="2">
          <a:schemeClr val="accent1"/>
        </a:effectRef>
        <a:fontRef idx="minor">
          <a:schemeClr val="tx1"/>
        </a:fontRef>
      </a:style>
    </a:lnDef>
  </a:objectDefaults>
  <a:extraClrSchemeLst/>
</a:theme>
</file>

<file path=ppt/theme/theme12.xml><?xml version="1.0" encoding="utf-8"?>
<a:theme xmlns:a="http://schemas.openxmlformats.org/drawingml/2006/main" name="6_standard-brand-template">
  <a:themeElements>
    <a:clrScheme name="Custom 11">
      <a:dk1>
        <a:sysClr val="windowText" lastClr="000000"/>
      </a:dk1>
      <a:lt1>
        <a:sysClr val="window" lastClr="FFFFFF"/>
      </a:lt1>
      <a:dk2>
        <a:srgbClr val="1F497D"/>
      </a:dk2>
      <a:lt2>
        <a:srgbClr val="EEECE1"/>
      </a:lt2>
      <a:accent1>
        <a:srgbClr val="D91935"/>
      </a:accent1>
      <a:accent2>
        <a:srgbClr val="24A3A0"/>
      </a:accent2>
      <a:accent3>
        <a:srgbClr val="A9B309"/>
      </a:accent3>
      <a:accent4>
        <a:srgbClr val="5444B9"/>
      </a:accent4>
      <a:accent5>
        <a:srgbClr val="148ED7"/>
      </a:accent5>
      <a:accent6>
        <a:srgbClr val="329D68"/>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latin typeface="Roboto Regular"/>
            <a:cs typeface="Roboto Regula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cmpd="sng">
          <a:solidFill>
            <a:schemeClr val="bg1">
              <a:lumMod val="50000"/>
            </a:schemeClr>
          </a:solidFill>
          <a:headEnd type="none"/>
          <a:tailEnd type="triangle"/>
        </a:ln>
        <a:effectLst/>
      </a:spPr>
      <a:bodyPr/>
      <a:lstStyle/>
      <a:style>
        <a:lnRef idx="3">
          <a:schemeClr val="accent1"/>
        </a:lnRef>
        <a:fillRef idx="0">
          <a:schemeClr val="accent1"/>
        </a:fillRef>
        <a:effectRef idx="2">
          <a:schemeClr val="accent1"/>
        </a:effectRef>
        <a:fontRef idx="minor">
          <a:schemeClr val="tx1"/>
        </a:fontRef>
      </a:style>
    </a:lnDef>
  </a:objectDefaults>
  <a:extraClrSchemeLst/>
</a:theme>
</file>

<file path=ppt/theme/theme13.xml><?xml version="1.0" encoding="utf-8"?>
<a:theme xmlns:a="http://schemas.openxmlformats.org/drawingml/2006/main" name="7_standard-brand-template">
  <a:themeElements>
    <a:clrScheme name="Custom 11">
      <a:dk1>
        <a:sysClr val="windowText" lastClr="000000"/>
      </a:dk1>
      <a:lt1>
        <a:sysClr val="window" lastClr="FFFFFF"/>
      </a:lt1>
      <a:dk2>
        <a:srgbClr val="1F497D"/>
      </a:dk2>
      <a:lt2>
        <a:srgbClr val="EEECE1"/>
      </a:lt2>
      <a:accent1>
        <a:srgbClr val="D91935"/>
      </a:accent1>
      <a:accent2>
        <a:srgbClr val="24A3A0"/>
      </a:accent2>
      <a:accent3>
        <a:srgbClr val="A9B309"/>
      </a:accent3>
      <a:accent4>
        <a:srgbClr val="5444B9"/>
      </a:accent4>
      <a:accent5>
        <a:srgbClr val="148ED7"/>
      </a:accent5>
      <a:accent6>
        <a:srgbClr val="329D68"/>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latin typeface="Roboto Regular"/>
            <a:cs typeface="Roboto Regula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cmpd="sng">
          <a:solidFill>
            <a:schemeClr val="bg1">
              <a:lumMod val="50000"/>
            </a:schemeClr>
          </a:solidFill>
          <a:headEnd type="none"/>
          <a:tailEnd type="triangle"/>
        </a:ln>
        <a:effectLst/>
      </a:spPr>
      <a:bodyPr/>
      <a:lstStyle/>
      <a:style>
        <a:lnRef idx="3">
          <a:schemeClr val="accent1"/>
        </a:lnRef>
        <a:fillRef idx="0">
          <a:schemeClr val="accent1"/>
        </a:fillRef>
        <a:effectRef idx="2">
          <a:schemeClr val="accent1"/>
        </a:effectRef>
        <a:fontRef idx="minor">
          <a:schemeClr val="tx1"/>
        </a:fontRef>
      </a:style>
    </a:lnDef>
  </a:objectDefaults>
  <a:extraClrSchemeLst/>
</a:theme>
</file>

<file path=ppt/theme/theme14.xml><?xml version="1.0" encoding="utf-8"?>
<a:theme xmlns:a="http://schemas.openxmlformats.org/drawingml/2006/main" name="8_standard-brand-template">
  <a:themeElements>
    <a:clrScheme name="Custom 11">
      <a:dk1>
        <a:sysClr val="windowText" lastClr="000000"/>
      </a:dk1>
      <a:lt1>
        <a:sysClr val="window" lastClr="FFFFFF"/>
      </a:lt1>
      <a:dk2>
        <a:srgbClr val="1F497D"/>
      </a:dk2>
      <a:lt2>
        <a:srgbClr val="EEECE1"/>
      </a:lt2>
      <a:accent1>
        <a:srgbClr val="D91935"/>
      </a:accent1>
      <a:accent2>
        <a:srgbClr val="24A3A0"/>
      </a:accent2>
      <a:accent3>
        <a:srgbClr val="A9B309"/>
      </a:accent3>
      <a:accent4>
        <a:srgbClr val="5444B9"/>
      </a:accent4>
      <a:accent5>
        <a:srgbClr val="148ED7"/>
      </a:accent5>
      <a:accent6>
        <a:srgbClr val="329D68"/>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latin typeface="Roboto Regular"/>
            <a:cs typeface="Roboto Regula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cmpd="sng">
          <a:solidFill>
            <a:schemeClr val="bg1">
              <a:lumMod val="50000"/>
            </a:schemeClr>
          </a:solidFill>
          <a:headEnd type="none"/>
          <a:tailEnd type="triangle"/>
        </a:ln>
        <a:effectLst/>
      </a:spPr>
      <a:bodyPr/>
      <a:lstStyle/>
      <a:style>
        <a:lnRef idx="3">
          <a:schemeClr val="accent1"/>
        </a:lnRef>
        <a:fillRef idx="0">
          <a:schemeClr val="accent1"/>
        </a:fillRef>
        <a:effectRef idx="2">
          <a:schemeClr val="accent1"/>
        </a:effectRef>
        <a:fontRef idx="minor">
          <a:schemeClr val="tx1"/>
        </a:fontRef>
      </a:style>
    </a:lnDef>
  </a:objectDefaults>
  <a:extraClrSchemeLst/>
</a:theme>
</file>

<file path=ppt/theme/theme15.xml><?xml version="1.0" encoding="utf-8"?>
<a:theme xmlns:a="http://schemas.openxmlformats.org/drawingml/2006/main" name="3_Office Theme">
  <a:themeElements>
    <a:clrScheme name="ProQuest">
      <a:dk1>
        <a:srgbClr val="000000"/>
      </a:dk1>
      <a:lt1>
        <a:sysClr val="window" lastClr="FFFFFF"/>
      </a:lt1>
      <a:dk2>
        <a:srgbClr val="000000"/>
      </a:dk2>
      <a:lt2>
        <a:srgbClr val="FFFFFF"/>
      </a:lt2>
      <a:accent1>
        <a:srgbClr val="E31837"/>
      </a:accent1>
      <a:accent2>
        <a:srgbClr val="F37321"/>
      </a:accent2>
      <a:accent3>
        <a:srgbClr val="009DDC"/>
      </a:accent3>
      <a:accent4>
        <a:srgbClr val="A3A510"/>
      </a:accent4>
      <a:accent5>
        <a:srgbClr val="00A18E"/>
      </a:accent5>
      <a:accent6>
        <a:srgbClr val="60C5BA"/>
      </a:accent6>
      <a:hlink>
        <a:srgbClr val="009DDC"/>
      </a:hlink>
      <a:folHlink>
        <a:srgbClr val="72CDF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9_standard-brand-template">
  <a:themeElements>
    <a:clrScheme name="Custom 11">
      <a:dk1>
        <a:sysClr val="windowText" lastClr="000000"/>
      </a:dk1>
      <a:lt1>
        <a:sysClr val="window" lastClr="FFFFFF"/>
      </a:lt1>
      <a:dk2>
        <a:srgbClr val="1F497D"/>
      </a:dk2>
      <a:lt2>
        <a:srgbClr val="EEECE1"/>
      </a:lt2>
      <a:accent1>
        <a:srgbClr val="D91935"/>
      </a:accent1>
      <a:accent2>
        <a:srgbClr val="24A3A0"/>
      </a:accent2>
      <a:accent3>
        <a:srgbClr val="A9B309"/>
      </a:accent3>
      <a:accent4>
        <a:srgbClr val="5444B9"/>
      </a:accent4>
      <a:accent5>
        <a:srgbClr val="148ED7"/>
      </a:accent5>
      <a:accent6>
        <a:srgbClr val="329D68"/>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latin typeface="Roboto Regular"/>
            <a:cs typeface="Roboto Regula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cmpd="sng">
          <a:solidFill>
            <a:schemeClr val="bg1">
              <a:lumMod val="50000"/>
            </a:schemeClr>
          </a:solidFill>
          <a:headEnd type="none"/>
          <a:tailEnd type="triangle"/>
        </a:ln>
        <a:effectLst/>
      </a:spPr>
      <a:bodyPr/>
      <a:lstStyle/>
      <a:style>
        <a:lnRef idx="3">
          <a:schemeClr val="accent1"/>
        </a:lnRef>
        <a:fillRef idx="0">
          <a:schemeClr val="accent1"/>
        </a:fillRef>
        <a:effectRef idx="2">
          <a:schemeClr val="accent1"/>
        </a:effectRef>
        <a:fontRef idx="minor">
          <a:schemeClr val="tx1"/>
        </a:fontRef>
      </a:style>
    </a:lnDef>
  </a:objectDefaults>
  <a:extraClrSchemeLst/>
</a:theme>
</file>

<file path=ppt/theme/theme17.xml><?xml version="1.0" encoding="utf-8"?>
<a:theme xmlns:a="http://schemas.openxmlformats.org/drawingml/2006/main" name="10_standard-brand-template">
  <a:themeElements>
    <a:clrScheme name="Custom 11">
      <a:dk1>
        <a:sysClr val="windowText" lastClr="000000"/>
      </a:dk1>
      <a:lt1>
        <a:sysClr val="window" lastClr="FFFFFF"/>
      </a:lt1>
      <a:dk2>
        <a:srgbClr val="1F497D"/>
      </a:dk2>
      <a:lt2>
        <a:srgbClr val="EEECE1"/>
      </a:lt2>
      <a:accent1>
        <a:srgbClr val="D91935"/>
      </a:accent1>
      <a:accent2>
        <a:srgbClr val="24A3A0"/>
      </a:accent2>
      <a:accent3>
        <a:srgbClr val="A9B309"/>
      </a:accent3>
      <a:accent4>
        <a:srgbClr val="5444B9"/>
      </a:accent4>
      <a:accent5>
        <a:srgbClr val="148ED7"/>
      </a:accent5>
      <a:accent6>
        <a:srgbClr val="329D68"/>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latin typeface="Roboto Regular"/>
            <a:cs typeface="Roboto Regula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cmpd="sng">
          <a:solidFill>
            <a:schemeClr val="bg1">
              <a:lumMod val="50000"/>
            </a:schemeClr>
          </a:solidFill>
          <a:headEnd type="none"/>
          <a:tailEnd type="triangle"/>
        </a:ln>
        <a:effectLst/>
      </a:spPr>
      <a:bodyPr/>
      <a:lstStyle/>
      <a:style>
        <a:lnRef idx="3">
          <a:schemeClr val="accent1"/>
        </a:lnRef>
        <a:fillRef idx="0">
          <a:schemeClr val="accent1"/>
        </a:fillRef>
        <a:effectRef idx="2">
          <a:schemeClr val="accent1"/>
        </a:effectRef>
        <a:fontRef idx="minor">
          <a:schemeClr val="tx1"/>
        </a:fontRef>
      </a:style>
    </a:lnDef>
  </a:objectDefaults>
  <a:extraClrSchemeLst/>
</a:theme>
</file>

<file path=ppt/theme/theme18.xml><?xml version="1.0" encoding="utf-8"?>
<a:theme xmlns:a="http://schemas.openxmlformats.org/drawingml/2006/main" name="11_standard-brand-template">
  <a:themeElements>
    <a:clrScheme name="Custom 11">
      <a:dk1>
        <a:sysClr val="windowText" lastClr="000000"/>
      </a:dk1>
      <a:lt1>
        <a:sysClr val="window" lastClr="FFFFFF"/>
      </a:lt1>
      <a:dk2>
        <a:srgbClr val="1F497D"/>
      </a:dk2>
      <a:lt2>
        <a:srgbClr val="EEECE1"/>
      </a:lt2>
      <a:accent1>
        <a:srgbClr val="D91935"/>
      </a:accent1>
      <a:accent2>
        <a:srgbClr val="24A3A0"/>
      </a:accent2>
      <a:accent3>
        <a:srgbClr val="A9B309"/>
      </a:accent3>
      <a:accent4>
        <a:srgbClr val="5444B9"/>
      </a:accent4>
      <a:accent5>
        <a:srgbClr val="148ED7"/>
      </a:accent5>
      <a:accent6>
        <a:srgbClr val="329D68"/>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latin typeface="Roboto Regular"/>
            <a:cs typeface="Roboto Regula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cmpd="sng">
          <a:solidFill>
            <a:schemeClr val="bg1">
              <a:lumMod val="50000"/>
            </a:schemeClr>
          </a:solidFill>
          <a:headEnd type="none"/>
          <a:tailEnd type="triangle"/>
        </a:ln>
        <a:effectLst/>
      </a:spPr>
      <a:bodyPr/>
      <a:lstStyle/>
      <a:style>
        <a:lnRef idx="3">
          <a:schemeClr val="accent1"/>
        </a:lnRef>
        <a:fillRef idx="0">
          <a:schemeClr val="accent1"/>
        </a:fillRef>
        <a:effectRef idx="2">
          <a:schemeClr val="accent1"/>
        </a:effectRef>
        <a:fontRef idx="minor">
          <a:schemeClr val="tx1"/>
        </a:fontRef>
      </a:style>
    </a:lnDef>
  </a:objectDefaults>
  <a:extraClrSchemeLst/>
</a:theme>
</file>

<file path=ppt/theme/theme19.xml><?xml version="1.0" encoding="utf-8"?>
<a:theme xmlns:a="http://schemas.openxmlformats.org/drawingml/2006/main" name="12_standard-brand-template">
  <a:themeElements>
    <a:clrScheme name="Custom 11">
      <a:dk1>
        <a:sysClr val="windowText" lastClr="000000"/>
      </a:dk1>
      <a:lt1>
        <a:sysClr val="window" lastClr="FFFFFF"/>
      </a:lt1>
      <a:dk2>
        <a:srgbClr val="1F497D"/>
      </a:dk2>
      <a:lt2>
        <a:srgbClr val="EEECE1"/>
      </a:lt2>
      <a:accent1>
        <a:srgbClr val="D91935"/>
      </a:accent1>
      <a:accent2>
        <a:srgbClr val="24A3A0"/>
      </a:accent2>
      <a:accent3>
        <a:srgbClr val="A9B309"/>
      </a:accent3>
      <a:accent4>
        <a:srgbClr val="5444B9"/>
      </a:accent4>
      <a:accent5>
        <a:srgbClr val="148ED7"/>
      </a:accent5>
      <a:accent6>
        <a:srgbClr val="329D68"/>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latin typeface="Roboto Regular"/>
            <a:cs typeface="Roboto Regula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cmpd="sng">
          <a:solidFill>
            <a:schemeClr val="bg1">
              <a:lumMod val="50000"/>
            </a:schemeClr>
          </a:solidFill>
          <a:headEnd type="none"/>
          <a:tailEnd type="triangle"/>
        </a:ln>
        <a:effectLst/>
      </a:spPr>
      <a:bodyPr/>
      <a:lstStyle/>
      <a:style>
        <a:lnRef idx="3">
          <a:schemeClr val="accent1"/>
        </a:lnRef>
        <a:fillRef idx="0">
          <a:schemeClr val="accent1"/>
        </a:fillRef>
        <a:effectRef idx="2">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ProQuest">
      <a:dk1>
        <a:srgbClr val="000000"/>
      </a:dk1>
      <a:lt1>
        <a:sysClr val="window" lastClr="FFFFFF"/>
      </a:lt1>
      <a:dk2>
        <a:srgbClr val="000000"/>
      </a:dk2>
      <a:lt2>
        <a:srgbClr val="FFFFFF"/>
      </a:lt2>
      <a:accent1>
        <a:srgbClr val="E31837"/>
      </a:accent1>
      <a:accent2>
        <a:srgbClr val="F37321"/>
      </a:accent2>
      <a:accent3>
        <a:srgbClr val="009DDC"/>
      </a:accent3>
      <a:accent4>
        <a:srgbClr val="A3A510"/>
      </a:accent4>
      <a:accent5>
        <a:srgbClr val="00A18E"/>
      </a:accent5>
      <a:accent6>
        <a:srgbClr val="60C5BA"/>
      </a:accent6>
      <a:hlink>
        <a:srgbClr val="009DDC"/>
      </a:hlink>
      <a:folHlink>
        <a:srgbClr val="72CDF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3_standard-brand-template">
  <a:themeElements>
    <a:clrScheme name="Custom 11">
      <a:dk1>
        <a:sysClr val="windowText" lastClr="000000"/>
      </a:dk1>
      <a:lt1>
        <a:sysClr val="window" lastClr="FFFFFF"/>
      </a:lt1>
      <a:dk2>
        <a:srgbClr val="1F497D"/>
      </a:dk2>
      <a:lt2>
        <a:srgbClr val="EEECE1"/>
      </a:lt2>
      <a:accent1>
        <a:srgbClr val="D91935"/>
      </a:accent1>
      <a:accent2>
        <a:srgbClr val="24A3A0"/>
      </a:accent2>
      <a:accent3>
        <a:srgbClr val="A9B309"/>
      </a:accent3>
      <a:accent4>
        <a:srgbClr val="5444B9"/>
      </a:accent4>
      <a:accent5>
        <a:srgbClr val="148ED7"/>
      </a:accent5>
      <a:accent6>
        <a:srgbClr val="329D68"/>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latin typeface="Roboto Regular"/>
            <a:cs typeface="Roboto Regula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cmpd="sng">
          <a:solidFill>
            <a:schemeClr val="bg1">
              <a:lumMod val="50000"/>
            </a:schemeClr>
          </a:solidFill>
          <a:headEnd type="none"/>
          <a:tailEnd type="triangle"/>
        </a:ln>
        <a:effectLst/>
      </a:spPr>
      <a:bodyPr/>
      <a:lstStyle/>
      <a:style>
        <a:lnRef idx="3">
          <a:schemeClr val="accent1"/>
        </a:lnRef>
        <a:fillRef idx="0">
          <a:schemeClr val="accent1"/>
        </a:fillRef>
        <a:effectRef idx="2">
          <a:schemeClr val="accent1"/>
        </a:effectRef>
        <a:fontRef idx="minor">
          <a:schemeClr val="tx1"/>
        </a:fontRef>
      </a:style>
    </a:lnDef>
  </a:objectDefaults>
  <a:extraClrSchemeLst/>
</a:theme>
</file>

<file path=ppt/theme/theme21.xml><?xml version="1.0" encoding="utf-8"?>
<a:theme xmlns:a="http://schemas.openxmlformats.org/drawingml/2006/main" name="6_Office Theme">
  <a:themeElements>
    <a:clrScheme name="ProQuest">
      <a:dk1>
        <a:srgbClr val="000000"/>
      </a:dk1>
      <a:lt1>
        <a:sysClr val="window" lastClr="FFFFFF"/>
      </a:lt1>
      <a:dk2>
        <a:srgbClr val="000000"/>
      </a:dk2>
      <a:lt2>
        <a:srgbClr val="FFFFFF"/>
      </a:lt2>
      <a:accent1>
        <a:srgbClr val="E31837"/>
      </a:accent1>
      <a:accent2>
        <a:srgbClr val="F37321"/>
      </a:accent2>
      <a:accent3>
        <a:srgbClr val="009DDC"/>
      </a:accent3>
      <a:accent4>
        <a:srgbClr val="A3A510"/>
      </a:accent4>
      <a:accent5>
        <a:srgbClr val="00A18E"/>
      </a:accent5>
      <a:accent6>
        <a:srgbClr val="60C5BA"/>
      </a:accent6>
      <a:hlink>
        <a:srgbClr val="009DDC"/>
      </a:hlink>
      <a:folHlink>
        <a:srgbClr val="72CDF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ru-RU"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ru-RU" sz="2400" b="0" i="0" u="none" strike="noStrike" cap="none" normalizeH="0" baseline="0" smtClean="0">
            <a:ln>
              <a:noFill/>
            </a:ln>
            <a:solidFill>
              <a:schemeClr val="bg1"/>
            </a:solidFill>
            <a:effectLst/>
            <a:latin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Оформление по умолчанию">
  <a:themeElements>
    <a:clrScheme name="8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8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tandard-brand-template">
  <a:themeElements>
    <a:clrScheme name="Custom 11">
      <a:dk1>
        <a:sysClr val="windowText" lastClr="000000"/>
      </a:dk1>
      <a:lt1>
        <a:sysClr val="window" lastClr="FFFFFF"/>
      </a:lt1>
      <a:dk2>
        <a:srgbClr val="1F497D"/>
      </a:dk2>
      <a:lt2>
        <a:srgbClr val="EEECE1"/>
      </a:lt2>
      <a:accent1>
        <a:srgbClr val="D91935"/>
      </a:accent1>
      <a:accent2>
        <a:srgbClr val="24A3A0"/>
      </a:accent2>
      <a:accent3>
        <a:srgbClr val="A9B309"/>
      </a:accent3>
      <a:accent4>
        <a:srgbClr val="5444B9"/>
      </a:accent4>
      <a:accent5>
        <a:srgbClr val="148ED7"/>
      </a:accent5>
      <a:accent6>
        <a:srgbClr val="329D68"/>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latin typeface="Roboto Regular"/>
            <a:cs typeface="Roboto Regula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cmpd="sng">
          <a:solidFill>
            <a:schemeClr val="bg1">
              <a:lumMod val="50000"/>
            </a:schemeClr>
          </a:solidFill>
          <a:headEnd type="none"/>
          <a:tailEnd type="triangle"/>
        </a:ln>
        <a:effectLst/>
      </a:spPr>
      <a:bodyPr/>
      <a:lstStyle/>
      <a:style>
        <a:lnRef idx="3">
          <a:schemeClr val="accent1"/>
        </a:lnRef>
        <a:fillRef idx="0">
          <a:schemeClr val="accent1"/>
        </a:fillRef>
        <a:effectRef idx="2">
          <a:schemeClr val="accent1"/>
        </a:effectRef>
        <a:fontRef idx="minor">
          <a:schemeClr val="tx1"/>
        </a:fontRef>
      </a:style>
    </a:lnDef>
  </a:objectDefaults>
  <a:extraClrSchemeLst/>
</a:theme>
</file>

<file path=ppt/theme/theme6.xml><?xml version="1.0" encoding="utf-8"?>
<a:theme xmlns:a="http://schemas.openxmlformats.org/drawingml/2006/main" name="2_standard-brand-template">
  <a:themeElements>
    <a:clrScheme name="Custom 11">
      <a:dk1>
        <a:sysClr val="windowText" lastClr="000000"/>
      </a:dk1>
      <a:lt1>
        <a:sysClr val="window" lastClr="FFFFFF"/>
      </a:lt1>
      <a:dk2>
        <a:srgbClr val="1F497D"/>
      </a:dk2>
      <a:lt2>
        <a:srgbClr val="EEECE1"/>
      </a:lt2>
      <a:accent1>
        <a:srgbClr val="D91935"/>
      </a:accent1>
      <a:accent2>
        <a:srgbClr val="24A3A0"/>
      </a:accent2>
      <a:accent3>
        <a:srgbClr val="A9B309"/>
      </a:accent3>
      <a:accent4>
        <a:srgbClr val="5444B9"/>
      </a:accent4>
      <a:accent5>
        <a:srgbClr val="148ED7"/>
      </a:accent5>
      <a:accent6>
        <a:srgbClr val="329D68"/>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latin typeface="Roboto Regular"/>
            <a:cs typeface="Roboto Regula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cmpd="sng">
          <a:solidFill>
            <a:schemeClr val="bg1">
              <a:lumMod val="50000"/>
            </a:schemeClr>
          </a:solidFill>
          <a:headEnd type="none"/>
          <a:tailEnd type="triangle"/>
        </a:ln>
        <a:effectLst/>
      </a:spPr>
      <a:bodyPr/>
      <a:lstStyle/>
      <a:style>
        <a:lnRef idx="3">
          <a:schemeClr val="accent1"/>
        </a:lnRef>
        <a:fillRef idx="0">
          <a:schemeClr val="accent1"/>
        </a:fillRef>
        <a:effectRef idx="2">
          <a:schemeClr val="accent1"/>
        </a:effectRef>
        <a:fontRef idx="minor">
          <a:schemeClr val="tx1"/>
        </a:fontRef>
      </a:style>
    </a:lnDef>
  </a:objectDefaults>
  <a:extraClrSchemeLst/>
</a:theme>
</file>

<file path=ppt/theme/theme7.xml><?xml version="1.0" encoding="utf-8"?>
<a:theme xmlns:a="http://schemas.openxmlformats.org/drawingml/2006/main" name="standard-brand-template">
  <a:themeElements>
    <a:clrScheme name="Custom 11">
      <a:dk1>
        <a:sysClr val="windowText" lastClr="000000"/>
      </a:dk1>
      <a:lt1>
        <a:sysClr val="window" lastClr="FFFFFF"/>
      </a:lt1>
      <a:dk2>
        <a:srgbClr val="1F497D"/>
      </a:dk2>
      <a:lt2>
        <a:srgbClr val="EEECE1"/>
      </a:lt2>
      <a:accent1>
        <a:srgbClr val="D91935"/>
      </a:accent1>
      <a:accent2>
        <a:srgbClr val="24A3A0"/>
      </a:accent2>
      <a:accent3>
        <a:srgbClr val="A9B309"/>
      </a:accent3>
      <a:accent4>
        <a:srgbClr val="5444B9"/>
      </a:accent4>
      <a:accent5>
        <a:srgbClr val="148ED7"/>
      </a:accent5>
      <a:accent6>
        <a:srgbClr val="329D68"/>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latin typeface="Roboto Regular"/>
            <a:cs typeface="Roboto Regula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cmpd="sng">
          <a:solidFill>
            <a:schemeClr val="bg1">
              <a:lumMod val="50000"/>
            </a:schemeClr>
          </a:solidFill>
          <a:headEnd type="none"/>
          <a:tailEnd type="triangle"/>
        </a:ln>
        <a:effectLst/>
      </a:spPr>
      <a:bodyPr/>
      <a:lstStyle/>
      <a:style>
        <a:lnRef idx="3">
          <a:schemeClr val="accent1"/>
        </a:lnRef>
        <a:fillRef idx="0">
          <a:schemeClr val="accent1"/>
        </a:fillRef>
        <a:effectRef idx="2">
          <a:schemeClr val="accent1"/>
        </a:effectRef>
        <a:fontRef idx="minor">
          <a:schemeClr val="tx1"/>
        </a:fontRef>
      </a:style>
    </a:lnDef>
  </a:objectDefaults>
  <a:extraClrSchemeLst/>
</a:theme>
</file>

<file path=ppt/theme/theme8.xml><?xml version="1.0" encoding="utf-8"?>
<a:theme xmlns:a="http://schemas.openxmlformats.org/drawingml/2006/main" name="5_Office Theme">
  <a:themeElements>
    <a:clrScheme name="ProQuest">
      <a:dk1>
        <a:srgbClr val="000000"/>
      </a:dk1>
      <a:lt1>
        <a:sysClr val="window" lastClr="FFFFFF"/>
      </a:lt1>
      <a:dk2>
        <a:srgbClr val="000000"/>
      </a:dk2>
      <a:lt2>
        <a:srgbClr val="FFFFFF"/>
      </a:lt2>
      <a:accent1>
        <a:srgbClr val="E31837"/>
      </a:accent1>
      <a:accent2>
        <a:srgbClr val="F37321"/>
      </a:accent2>
      <a:accent3>
        <a:srgbClr val="009DDC"/>
      </a:accent3>
      <a:accent4>
        <a:srgbClr val="A3A510"/>
      </a:accent4>
      <a:accent5>
        <a:srgbClr val="00A18E"/>
      </a:accent5>
      <a:accent6>
        <a:srgbClr val="60C5BA"/>
      </a:accent6>
      <a:hlink>
        <a:srgbClr val="009DDC"/>
      </a:hlink>
      <a:folHlink>
        <a:srgbClr val="72CDF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standard-brand-template">
  <a:themeElements>
    <a:clrScheme name="Custom 11">
      <a:dk1>
        <a:sysClr val="windowText" lastClr="000000"/>
      </a:dk1>
      <a:lt1>
        <a:sysClr val="window" lastClr="FFFFFF"/>
      </a:lt1>
      <a:dk2>
        <a:srgbClr val="1F497D"/>
      </a:dk2>
      <a:lt2>
        <a:srgbClr val="EEECE1"/>
      </a:lt2>
      <a:accent1>
        <a:srgbClr val="D91935"/>
      </a:accent1>
      <a:accent2>
        <a:srgbClr val="24A3A0"/>
      </a:accent2>
      <a:accent3>
        <a:srgbClr val="A9B309"/>
      </a:accent3>
      <a:accent4>
        <a:srgbClr val="5444B9"/>
      </a:accent4>
      <a:accent5>
        <a:srgbClr val="148ED7"/>
      </a:accent5>
      <a:accent6>
        <a:srgbClr val="329D68"/>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latin typeface="Roboto Regular"/>
            <a:cs typeface="Roboto Regula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cmpd="sng">
          <a:solidFill>
            <a:schemeClr val="bg1">
              <a:lumMod val="50000"/>
            </a:schemeClr>
          </a:solidFill>
          <a:headEnd type="none"/>
          <a:tailEnd type="triangle"/>
        </a:ln>
        <a:effectLst/>
      </a:spPr>
      <a:bodyPr/>
      <a:lstStyle/>
      <a:style>
        <a:lnRef idx="3">
          <a:schemeClr val="accent1"/>
        </a:lnRef>
        <a:fillRef idx="0">
          <a:schemeClr val="accent1"/>
        </a:fillRef>
        <a:effectRef idx="2">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ProQuest">
    <a:dk1>
      <a:srgbClr val="000000"/>
    </a:dk1>
    <a:lt1>
      <a:sysClr val="window" lastClr="FFFFFF"/>
    </a:lt1>
    <a:dk2>
      <a:srgbClr val="000000"/>
    </a:dk2>
    <a:lt2>
      <a:srgbClr val="FFFFFF"/>
    </a:lt2>
    <a:accent1>
      <a:srgbClr val="E31837"/>
    </a:accent1>
    <a:accent2>
      <a:srgbClr val="F37321"/>
    </a:accent2>
    <a:accent3>
      <a:srgbClr val="009DDC"/>
    </a:accent3>
    <a:accent4>
      <a:srgbClr val="A3A510"/>
    </a:accent4>
    <a:accent5>
      <a:srgbClr val="00A18E"/>
    </a:accent5>
    <a:accent6>
      <a:srgbClr val="60C5BA"/>
    </a:accent6>
    <a:hlink>
      <a:srgbClr val="009DDC"/>
    </a:hlink>
    <a:folHlink>
      <a:srgbClr val="72CDF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ProQuest">
    <a:dk1>
      <a:srgbClr val="000000"/>
    </a:dk1>
    <a:lt1>
      <a:sysClr val="window" lastClr="FFFFFF"/>
    </a:lt1>
    <a:dk2>
      <a:srgbClr val="000000"/>
    </a:dk2>
    <a:lt2>
      <a:srgbClr val="FFFFFF"/>
    </a:lt2>
    <a:accent1>
      <a:srgbClr val="E31837"/>
    </a:accent1>
    <a:accent2>
      <a:srgbClr val="F37321"/>
    </a:accent2>
    <a:accent3>
      <a:srgbClr val="009DDC"/>
    </a:accent3>
    <a:accent4>
      <a:srgbClr val="A3A510"/>
    </a:accent4>
    <a:accent5>
      <a:srgbClr val="00A18E"/>
    </a:accent5>
    <a:accent6>
      <a:srgbClr val="60C5BA"/>
    </a:accent6>
    <a:hlink>
      <a:srgbClr val="009DDC"/>
    </a:hlink>
    <a:folHlink>
      <a:srgbClr val="72CDF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Use xmlns="c7ab01ff-3193-4584-9467-5690f0e866f2">External/Customer-Facing</Use>
    <Doc_x0020_Type xmlns="c7ab01ff-3193-4584-9467-5690f0e866f2">Customer Presentation</Doc_x0020_Type>
    <Product xmlns="c7ab01ff-3193-4584-9467-5690f0e866f2">
      <Value>ProQuest Dissertations &amp; Theses Global</Value>
      <Value>ProQuest Sociology Collection</Value>
    </Product>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5F0DA403AE60045AA46F5E258AF9825" ma:contentTypeVersion="7" ma:contentTypeDescription="Create a new document." ma:contentTypeScope="" ma:versionID="5d67d205df24ce830c158f1bc4ef4152">
  <xsd:schema xmlns:xsd="http://www.w3.org/2001/XMLSchema" xmlns:p="http://schemas.microsoft.com/office/2006/metadata/properties" xmlns:ns2="c7ab01ff-3193-4584-9467-5690f0e866f2" targetNamespace="http://schemas.microsoft.com/office/2006/metadata/properties" ma:root="true" ma:fieldsID="56a8e6cf5508b71bffb75abd69285316" ns2:_="">
    <xsd:import namespace="c7ab01ff-3193-4584-9467-5690f0e866f2"/>
    <xsd:element name="properties">
      <xsd:complexType>
        <xsd:sequence>
          <xsd:element name="documentManagement">
            <xsd:complexType>
              <xsd:all>
                <xsd:element ref="ns2:Use" minOccurs="0"/>
                <xsd:element ref="ns2:Doc_x0020_Type" minOccurs="0"/>
                <xsd:element ref="ns2:Product" minOccurs="0"/>
              </xsd:all>
            </xsd:complexType>
          </xsd:element>
        </xsd:sequence>
      </xsd:complexType>
    </xsd:element>
  </xsd:schema>
  <xsd:schema xmlns:xsd="http://www.w3.org/2001/XMLSchema" xmlns:dms="http://schemas.microsoft.com/office/2006/documentManagement/types" targetNamespace="c7ab01ff-3193-4584-9467-5690f0e866f2" elementFormDefault="qualified">
    <xsd:import namespace="http://schemas.microsoft.com/office/2006/documentManagement/types"/>
    <xsd:element name="Use" ma:index="2" nillable="true" ma:displayName="Use" ma:format="RadioButtons" ma:internalName="Use">
      <xsd:simpleType>
        <xsd:restriction base="dms:Choice">
          <xsd:enumeration value="Internal Use Only"/>
          <xsd:enumeration value="External/Customer-Facing"/>
          <xsd:enumeration value="External/Customer-Facing -- with restrictions"/>
        </xsd:restriction>
      </xsd:simpleType>
    </xsd:element>
    <xsd:element name="Doc_x0020_Type" ma:index="3" nillable="true" ma:displayName="Doc Type" ma:format="RadioButtons" ma:internalName="Doc_x0020_Type">
      <xsd:simpleType>
        <xsd:restriction base="dms:Choice">
          <xsd:enumeration value="At-A-Glance"/>
          <xsd:enumeration value="Competitive Analysis"/>
          <xsd:enumeration value="Customer Analysis"/>
          <xsd:enumeration value="Customer Communication"/>
          <xsd:enumeration value="Customer Presentation"/>
          <xsd:enumeration value="Customer Webinar Information"/>
          <xsd:enumeration value="Datasheet/Collection Detail"/>
          <xsd:enumeration value="Digital Migration"/>
          <xsd:enumeration value="Displacement"/>
          <xsd:enumeration value="FAQ"/>
          <xsd:enumeration value="Market Intelligence"/>
          <xsd:enumeration value="News &amp; Updates"/>
          <xsd:enumeration value="Pipeline"/>
          <xsd:enumeration value="Positioning"/>
          <xsd:enumeration value="Press Release"/>
          <xsd:enumeration value="Pricing"/>
          <xsd:enumeration value="Process Documents"/>
          <xsd:enumeration value="Product Promotion"/>
          <xsd:enumeration value="Product Review/Award"/>
          <xsd:enumeration value="Sales Tool"/>
          <xsd:enumeration value="Sales Tool (ebrary)"/>
          <xsd:enumeration value="Sales Tool (SerSol)"/>
          <xsd:enumeration value="Training or Demo"/>
          <xsd:enumeration value="OTHER"/>
        </xsd:restriction>
      </xsd:simpleType>
    </xsd:element>
    <xsd:element name="Product" ma:index="4" nillable="true" ma:displayName="Product" ma:internalName="Product">
      <xsd:complexType>
        <xsd:complexContent>
          <xsd:extension base="dms:MultiChoice">
            <xsd:sequence>
              <xsd:element name="Value" maxOccurs="unbounded" minOccurs="0" nillable="true">
                <xsd:simpleType>
                  <xsd:restriction base="dms:Choice">
                    <xsd:enumeration value="1940 Census"/>
                    <xsd:enumeration value="360 Core"/>
                    <xsd:enumeration value="360 Counter"/>
                    <xsd:enumeration value="360 Link"/>
                    <xsd:enumeration value="360 MARC Updates"/>
                    <xsd:enumeration value="360 Resource Manager"/>
                    <xsd:enumeration value="360 Search"/>
                    <xsd:enumeration value="ABI/INFORM"/>
                    <xsd:enumeration value="Acta Sanctorum"/>
                    <xsd:enumeration value="African American Biographical Database"/>
                    <xsd:enumeration value="Alt-PressWatch"/>
                    <xsd:enumeration value="Alumni Access"/>
                    <xsd:enumeration value="American Periodical Series (APS) &amp; American Periodicals from the Center for Research Libraries"/>
                    <xsd:enumeration value="Ancestry Library Edition"/>
                    <xsd:enumeration value="Annual Register"/>
                    <xsd:enumeration value="APA PsycINFO"/>
                    <xsd:enumeration value="Applied Social Sciences Index and Abstracts (ASSIA)"/>
                    <xsd:enumeration value="AquaBrowser"/>
                    <xsd:enumeration value="AquaBrowser Liquid"/>
                    <xsd:enumeration value="Archive Finder"/>
                    <xsd:enumeration value="Art &amp; Architecture Archive"/>
                    <xsd:enumeration value="Art Theorists of the Italian Renaissance"/>
                    <xsd:enumeration value="ARTbibliographies Modern (ABM)"/>
                    <xsd:enumeration value="Arts &amp; Humanities Full Text"/>
                    <xsd:enumeration value="AskZad"/>
                    <xsd:enumeration value="Australian Education Index"/>
                    <xsd:enumeration value="Avery Index to Architectural Periodicals"/>
                    <xsd:enumeration value="Bibliografia de la literatura Espanola"/>
                    <xsd:enumeration value="Black Abolitionist Papers"/>
                    <xsd:enumeration value="Black Studies Center"/>
                    <xsd:enumeration value="Book Analysis System"/>
                    <xsd:enumeration value="Books in Print"/>
                    <xsd:enumeration value="Bowker"/>
                    <xsd:enumeration value="British Humanities Index (BHI)"/>
                    <xsd:enumeration value="British Nursing Index"/>
                    <xsd:enumeration value="British Periodicals"/>
                    <xsd:enumeration value="Business Specialist Databases: Accounting &amp; Tax, Banking, Asian Business"/>
                    <xsd:enumeration value="C19 - The 19th Century Index"/>
                    <xsd:enumeration value="CBCA"/>
                    <xsd:enumeration value="The Cecil Papers"/>
                    <xsd:enumeration value="Colonial State Papers"/>
                    <xsd:enumeration value="ComDisDome"/>
                    <xsd:enumeration value="COS Papers Invited"/>
                    <xsd:enumeration value="CultureGrams"/>
                    <xsd:enumeration value="Design and Applied Arts Index (DAAI)"/>
                    <xsd:enumeration value="Digital Migration"/>
                    <xsd:enumeration value="Digital National Security Archive (DNSA)"/>
                    <xsd:enumeration value="Digital Sanborn Maps"/>
                    <xsd:enumeration value="Documents on British Policy Overseas (DBPO)"/>
                    <xsd:enumeration value="Early English Books Online (EEBO)"/>
                    <xsd:enumeration value="Early European Books (EEB)"/>
                    <xsd:enumeration value="EBL - Ebook Library"/>
                    <xsd:enumeration value="ebrary - perpetual"/>
                    <xsd:enumeration value="ebrary Academic Complete"/>
                    <xsd:enumeration value="ebrary College Complete"/>
                    <xsd:enumeration value="ebrary for Corporate"/>
                    <xsd:enumeration value="ebrary for Government"/>
                    <xsd:enumeration value="ebrary Packs"/>
                    <xsd:enumeration value="ebrary Public Library Complete"/>
                    <xsd:enumeration value="ebrary Schools and Educators Complete"/>
                    <xsd:enumeration value="EconLit"/>
                    <xsd:enumeration value="Economist Intelligence Unit Country Reports Archive"/>
                    <xsd:enumeration value="eLibrary"/>
                    <xsd:enumeration value="Entertainment Industry Magazine Archive (EIMA)"/>
                    <xsd:enumeration value="ERIC &amp; ProQuest Education Journals"/>
                    <xsd:enumeration value="Ethnic NewsWatch"/>
                    <xsd:enumeration value="European Literature Collections"/>
                    <xsd:enumeration value="Executive Orders and Presidential Proclamations"/>
                    <xsd:enumeration value="Factiva"/>
                    <xsd:enumeration value="FIAF International Index to Film Periodicals"/>
                    <xsd:enumeration value="Film Indexes Online"/>
                    <xsd:enumeration value="FRANCIS"/>
                    <xsd:enumeration value="GenderWatch"/>
                    <xsd:enumeration value="Gerritsen Collection"/>
                    <xsd:enumeration value="Government Print and Microfilm Collections"/>
                    <xsd:enumeration value="Graduate Education Program (GEP)"/>
                    <xsd:enumeration value="HeritageQuest Online"/>
                    <xsd:enumeration value="Historic Map Works Library Edition"/>
                    <xsd:enumeration value="Historical Statistical Abstracts of the US"/>
                    <xsd:enumeration value="History Makers"/>
                    <xsd:enumeration value="History Study Center"/>
                    <xsd:enumeration value="Hoover's Company Profiles"/>
                    <xsd:enumeration value="House of Commons Parliamentary Papers (HCPP)"/>
                    <xsd:enumeration value="House of Lords Papers (1805 - 1910)"/>
                    <xsd:enumeration value="Index Islamicus"/>
                    <xsd:enumeration value="Indian Claims Insight"/>
                    <xsd:enumeration value="International Bibliography of Art (IBA)"/>
                    <xsd:enumeration value="International Bibliography of the Social Sciences (IBSS)"/>
                    <xsd:enumeration value="International Index to Black Periodicals"/>
                    <xsd:enumeration value="International Index to Music Periodicals (IIMP)"/>
                    <xsd:enumeration value="International Index to Performing Arts (IIPA)"/>
                    <xsd:enumeration value="International Pharmaceutical Abstracts"/>
                    <xsd:enumeration value="Intota"/>
                    <xsd:enumeration value="Intota Assessment"/>
                    <xsd:enumeration value="John Johnson Collection"/>
                    <xsd:enumeration value="JP Morgan Research"/>
                    <xsd:enumeration value="Knowledgebase"/>
                    <xsd:enumeration value="Library and Information Science Abstracts (LISA)"/>
                    <xsd:enumeration value="Library Thing for Libraries"/>
                    <xsd:enumeration value="Linguistics and Language Behavior Abstracts (LLBA)"/>
                    <xsd:enumeration value="Literature Collections"/>
                    <xsd:enumeration value="Literature Online (LION)"/>
                    <xsd:enumeration value="MEDLINE with Full Text"/>
                    <xsd:enumeration value="MLA International Bibliography"/>
                    <xsd:enumeration value="Monthly Catalog of US Government Publications"/>
                    <xsd:enumeration value="National Technical Information Service (NTIS)"/>
                    <xsd:enumeration value="NewspaperARCHIVE Library Edition"/>
                    <xsd:enumeration value="Nineteenth Century Short Title Catalog"/>
                    <xsd:enumeration value="OxResearch"/>
                    <xsd:enumeration value="PAIS"/>
                    <xsd:enumeration value="Paley Centre Seminars"/>
                    <xsd:enumeration value="Patrologia Latina"/>
                    <xsd:enumeration value="Periodicals Archive Online &amp; Periodicals Index Online"/>
                    <xsd:enumeration value="Pharmaceutical News Index"/>
                    <xsd:enumeration value="Philosopher's Index"/>
                    <xsd:enumeration value="Physical Education Index"/>
                    <xsd:enumeration value="PILOTS"/>
                    <xsd:enumeration value="PIN"/>
                    <xsd:enumeration value="Pivot"/>
                    <xsd:enumeration value="PolicyFile"/>
                    <xsd:enumeration value="Press Display and ND Press"/>
                    <xsd:enumeration value="PRISMA"/>
                    <xsd:enumeration value="ProQuest African American Heritage"/>
                    <xsd:enumeration value="ProQuest Art, Design and Architecture Library Collection"/>
                    <xsd:enumeration value="ProQuest Arts Premium Collection"/>
                    <xsd:enumeration value="ProQuest Business Collection"/>
                    <xsd:enumeration value="ProQuest Career and Technical Education"/>
                    <xsd:enumeration value="ProQuest Central"/>
                    <xsd:enumeration value="ProQUest Central K12"/>
                    <xsd:enumeration value="ProQuest Congressional"/>
                    <xsd:enumeration value="ProQuest Congressional Hearings Digital Collection"/>
                    <xsd:enumeration value="ProQuest Congressional Record Permanent Digital Collection"/>
                    <xsd:enumeration value="ProQuest Congressional Research Digital Collection"/>
                    <xsd:enumeration value="ProQuest Criminal Justice"/>
                    <xsd:enumeration value="ProQuest Dialog"/>
                    <xsd:enumeration value="ProQuest Digital Microfilm"/>
                    <xsd:enumeration value="ProQuest Digital U.S. Bills and Resolutions"/>
                    <xsd:enumeration value="ProQuest Discovery"/>
                    <xsd:enumeration value="ProQuest Dissertations Archiving and Access Program (DAAP)"/>
                    <xsd:enumeration value="ProQuest Dissertations &amp; Theses (PQDT)"/>
                    <xsd:enumeration value="ProQuest Dissertations &amp; Theses Global"/>
                    <xsd:enumeration value="ProQuest Dissertations &amp; Theses: UK and Ireland (PQDT: UK&amp;I)"/>
                    <xsd:enumeration value="ProQuest Entrepreneurship"/>
                    <xsd:enumeration value="ProQuest Executive Branch Documents"/>
                    <xsd:enumeration value="ProQuest Family Health"/>
                    <xsd:enumeration value="ProQuest Film Music and Performing Arts Package"/>
                    <xsd:enumeration value="ProQuest Flow"/>
                    <xsd:enumeration value="ProQuest Government Periodical Index"/>
                    <xsd:enumeration value="ProQuest Health &amp; Medical Complete"/>
                    <xsd:enumeration value="ProQuest Health Management"/>
                    <xsd:enumeration value="ProQuest Historical Annual Reports"/>
                    <xsd:enumeration value="ProQuest Historical Newspapers"/>
                    <xsd:enumeration value="ProQuest History Vault"/>
                    <xsd:enumeration value="ProQuest Hospital Collection"/>
                    <xsd:enumeration value="ProQuest Indian Journals"/>
                    <xsd:enumeration value="ProQuest International DataSets"/>
                    <xsd:enumeration value="ProQuest Learning: Literature"/>
                    <xsd:enumeration value="ProQuest Legislative Insight"/>
                    <xsd:enumeration value="ProQuest Legislative Insight – Major Laws"/>
                    <xsd:enumeration value="ProQuest Library Science"/>
                    <xsd:enumeration value="ProQuest Medical Library"/>
                    <xsd:enumeration value="ProQuest Newsstand"/>
                    <xsd:enumeration value="ProQuest Nursing &amp; Allied Health Source"/>
                    <xsd:enumeration value="ProQuest Obituaries"/>
                    <xsd:enumeration value="ProQuest Pharma Collection"/>
                    <xsd:enumeration value="ProQuest Platform Information"/>
                    <xsd:enumeration value="ProQuest Political Science"/>
                    <xsd:enumeration value="ProQuest Politics Collection"/>
                    <xsd:enumeration value="ProQuest Psychology Journals"/>
                    <xsd:enumeration value="ProQuest Public Health"/>
                    <xsd:enumeration value="ProQuest Religion"/>
                    <xsd:enumeration value="ProQuest Research Companion"/>
                    <xsd:enumeration value="ProQuest Research Library"/>
                    <xsd:enumeration value="ProQuest Research Library Prep"/>
                    <xsd:enumeration value="ProQuest Sanborn Maps Geo Edition"/>
                    <xsd:enumeration value="ProQuest SciTech Collection"/>
                    <xsd:enumeration value="ProQuest Social Science Journals"/>
                    <xsd:enumeration value="ProQuest Social Science Premium Collection"/>
                    <xsd:enumeration value="ProQuest Sociology"/>
                    <xsd:enumeration value="ProQuest Sociology Collection"/>
                    <xsd:enumeration value="ProQuest Statistical Abstracts of the World"/>
                    <xsd:enumeration value="ProQuest Statistical DataSets"/>
                    <xsd:enumeration value="ProQuest Statistical Insight"/>
                    <xsd:enumeration value="ProQuest U.S. Serial Set Digital Collection"/>
                    <xsd:enumeration value="ProQuest U.S. Serial Set Maps Digital Collection"/>
                    <xsd:enumeration value="Queen Victoria’s Journals"/>
                    <xsd:enumeration value="RefWorks"/>
                    <xsd:enumeration value="Regulatory Insight"/>
                    <xsd:enumeration value="Research Collections (Microfilm)"/>
                    <xsd:enumeration value="Resources for College Libraries"/>
                    <xsd:enumeration value="RILM Abstracts of Music Literature"/>
                    <xsd:enumeration value="Safari Books Online"/>
                    <xsd:enumeration value="Schomburg Studies on the Black Experience"/>
                    <xsd:enumeration value="SIRS Discoverer"/>
                    <xsd:enumeration value="SIRS Issues Researcher"/>
                    <xsd:enumeration value="Snapshots Series"/>
                    <xsd:enumeration value="Social Services Abstracts"/>
                    <xsd:enumeration value="Social Science Resources"/>
                    <xsd:enumeration value="Sociological Abstracts"/>
                    <xsd:enumeration value="Statistical Abstract of the United States"/>
                    <xsd:enumeration value="Summon"/>
                    <xsd:enumeration value="Syndetic Solutions"/>
                    <xsd:enumeration value="Text and Data Mining Service"/>
                    <xsd:enumeration value="Trench Journals and Unit Magazines of the First World War"/>
                    <xsd:enumeration value="Udini"/>
                    <xsd:enumeration value="Udini Alumni Access Program"/>
                    <xsd:enumeration value="Ulrichsweb"/>
                    <xsd:enumeration value="Ulrich's SAS"/>
                    <xsd:enumeration value="Ulrich's XML Data Service"/>
                    <xsd:enumeration value="Video Preservation and Discovery Service"/>
                    <xsd:enumeration value="The Vogue Archive"/>
                    <xsd:enumeration value="Voltaire Electronique"/>
                    <xsd:enumeration value="Women's Magazine Archive"/>
                    <xsd:enumeration value="Women’s Wear Daily"/>
                    <xsd:enumeration value="World News Connection"/>
                    <xsd:enumeration value="Worldwide Political Science Abstracts"/>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ED3B89A9-A1D5-4D40-818C-B3F2D2D00B50}">
  <ds:schemaRefs>
    <ds:schemaRef ds:uri="http://schemas.microsoft.com/sharepoint/v3/contenttype/forms"/>
  </ds:schemaRefs>
</ds:datastoreItem>
</file>

<file path=customXml/itemProps2.xml><?xml version="1.0" encoding="utf-8"?>
<ds:datastoreItem xmlns:ds="http://schemas.openxmlformats.org/officeDocument/2006/customXml" ds:itemID="{0E54F22F-FD98-4C87-8E76-5E04BA6E7497}">
  <ds:schemaRefs>
    <ds:schemaRef ds:uri="http://purl.org/dc/elements/1.1/"/>
    <ds:schemaRef ds:uri="http://schemas.microsoft.com/office/2006/metadata/properties"/>
    <ds:schemaRef ds:uri="http://schemas.microsoft.com/office/2006/documentManagement/types"/>
    <ds:schemaRef ds:uri="http://purl.org/dc/dcmitype/"/>
    <ds:schemaRef ds:uri="http://schemas.openxmlformats.org/package/2006/metadata/core-properties"/>
    <ds:schemaRef ds:uri="c7ab01ff-3193-4584-9467-5690f0e866f2"/>
    <ds:schemaRef ds:uri="http://www.w3.org/XML/1998/namespace"/>
    <ds:schemaRef ds:uri="http://purl.org/dc/terms/"/>
  </ds:schemaRefs>
</ds:datastoreItem>
</file>

<file path=customXml/itemProps3.xml><?xml version="1.0" encoding="utf-8"?>
<ds:datastoreItem xmlns:ds="http://schemas.openxmlformats.org/officeDocument/2006/customXml" ds:itemID="{DA7F0821-DF70-4A28-8CAD-7C789624A0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ab01ff-3193-4584-9467-5690f0e866f2"/>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61314</TotalTime>
  <Words>1802</Words>
  <Application>Microsoft Office PowerPoint</Application>
  <PresentationFormat>Экран (4:3)</PresentationFormat>
  <Paragraphs>333</Paragraphs>
  <Slides>54</Slides>
  <Notes>42</Notes>
  <HiddenSlides>0</HiddenSlides>
  <MMClips>0</MMClips>
  <ScaleCrop>false</ScaleCrop>
  <HeadingPairs>
    <vt:vector size="6" baseType="variant">
      <vt:variant>
        <vt:lpstr>Тема</vt:lpstr>
      </vt:variant>
      <vt:variant>
        <vt:i4>21</vt:i4>
      </vt:variant>
      <vt:variant>
        <vt:lpstr>Внедренные серверы OLE</vt:lpstr>
      </vt:variant>
      <vt:variant>
        <vt:i4>1</vt:i4>
      </vt:variant>
      <vt:variant>
        <vt:lpstr>Заголовки слайдов</vt:lpstr>
      </vt:variant>
      <vt:variant>
        <vt:i4>54</vt:i4>
      </vt:variant>
    </vt:vector>
  </HeadingPairs>
  <TitlesOfParts>
    <vt:vector size="76" baseType="lpstr">
      <vt:lpstr>Office Theme</vt:lpstr>
      <vt:lpstr>1_Office Theme</vt:lpstr>
      <vt:lpstr>2_Оформление по умолчанию</vt:lpstr>
      <vt:lpstr>8_Оформление по умолчанию</vt:lpstr>
      <vt:lpstr>1_standard-brand-template</vt:lpstr>
      <vt:lpstr>2_standard-brand-template</vt:lpstr>
      <vt:lpstr>standard-brand-template</vt:lpstr>
      <vt:lpstr>5_Office Theme</vt:lpstr>
      <vt:lpstr>3_standard-brand-template</vt:lpstr>
      <vt:lpstr>4_standard-brand-template</vt:lpstr>
      <vt:lpstr>5_standard-brand-template</vt:lpstr>
      <vt:lpstr>6_standard-brand-template</vt:lpstr>
      <vt:lpstr>7_standard-brand-template</vt:lpstr>
      <vt:lpstr>8_standard-brand-template</vt:lpstr>
      <vt:lpstr>3_Office Theme</vt:lpstr>
      <vt:lpstr>9_standard-brand-template</vt:lpstr>
      <vt:lpstr>10_standard-brand-template</vt:lpstr>
      <vt:lpstr>11_standard-brand-template</vt:lpstr>
      <vt:lpstr>12_standard-brand-template</vt:lpstr>
      <vt:lpstr>13_standard-brand-template</vt:lpstr>
      <vt:lpstr>6_Office Theme</vt:lpstr>
      <vt:lpstr>think-cell Slide</vt:lpstr>
      <vt:lpstr>Слайд 1</vt:lpstr>
      <vt:lpstr>ProQuest Dissertations &amp; Theses:  70 лет инноваций</vt:lpstr>
      <vt:lpstr>Слайд 3</vt:lpstr>
      <vt:lpstr>Слайд 4</vt:lpstr>
      <vt:lpstr>Крупнейшая коллекция и уникальные поисковые инструменты</vt:lpstr>
      <vt:lpstr>Кто формирует контент БД PQDT сегодня</vt:lpstr>
      <vt:lpstr>PQDT Global : новый «Европейский» контент</vt:lpstr>
      <vt:lpstr>Кто формирует контент БД PQDT сегодня</vt:lpstr>
      <vt:lpstr>Кто формирует контент БД PQDT сегодня </vt:lpstr>
      <vt:lpstr>Политематический охват</vt:lpstr>
      <vt:lpstr>PQDT  - распределение работ по тематике</vt:lpstr>
      <vt:lpstr>PQDT – статистика загрузок по тематике  (2014 – 2015)</vt:lpstr>
      <vt:lpstr>What is a Dissertation / Thesis? </vt:lpstr>
      <vt:lpstr>Используется американская терминология: </vt:lpstr>
      <vt:lpstr>Спрос на БД Dissertations and Theses за 25 лет</vt:lpstr>
      <vt:lpstr>Значимость диссертаций для ученых</vt:lpstr>
      <vt:lpstr>Ценность и важность диссертаций  для ученых </vt:lpstr>
      <vt:lpstr>Интерфейс и возможности платформы</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Национальная подписка  ProQuest Dissertations &amp; Theses</vt:lpstr>
      <vt:lpstr>   В 2016г. 50 российских университетов, библиотек и научных центров получили доступ к БД Диссертаций в рамках Национальной подписки по линии Миннауки  России.  В том числе:   региональные центры:  ЦНБ УрО РАН, ГПНТБ СО РАН, ДВО РАН Омский НЦ СО РАН  Институт экологии растений и животных УрО РАН;</vt:lpstr>
      <vt:lpstr>Национальная подписка: статистика апрель-сентябрь 2016.  Топ 25 из 50 подключенных организаций</vt:lpstr>
      <vt:lpstr>Портал вспомогательных материалов http://proquest.libguides.com/pqdtrussia</vt:lpstr>
      <vt:lpstr>Советы по улучшению статистики</vt:lpstr>
      <vt:lpstr>ProQuest приглашает ученых из  России публиковать свои диссертации в  PQDT   </vt:lpstr>
      <vt:lpstr>  Как опубликовать диссертацию?</vt:lpstr>
      <vt:lpstr>Раздел публикации диссертаций: директория для авторов </vt:lpstr>
      <vt:lpstr>Слайд 37</vt:lpstr>
      <vt:lpstr>ProQuest ETD Submission Website:   (Electronic Thesis and Dissertation Submission)</vt:lpstr>
      <vt:lpstr>ProQuest ETD Submission Website:  Выбор предметной рубрики</vt:lpstr>
      <vt:lpstr>Процесс публикации: Aвтор</vt:lpstr>
      <vt:lpstr>Publishing Process: University Administrator and on to ProQuest Editors</vt:lpstr>
      <vt:lpstr>Раскрытие содержания диссертации</vt:lpstr>
      <vt:lpstr>Редакторы ProQuest обеспечивают раскрытие контента </vt:lpstr>
      <vt:lpstr>Лицензионный договор</vt:lpstr>
      <vt:lpstr>Слайд 45</vt:lpstr>
      <vt:lpstr>Слайд 46</vt:lpstr>
      <vt:lpstr>Слайд 47</vt:lpstr>
      <vt:lpstr>Примеры российских диссертаций:  полный текст</vt:lpstr>
      <vt:lpstr>Для чего  размещать диссертацию  в PQDT?</vt:lpstr>
      <vt:lpstr>Отражение в Google Scholar</vt:lpstr>
      <vt:lpstr>Технологии</vt:lpstr>
      <vt:lpstr>Для чего размещать диссертацию?</vt:lpstr>
      <vt:lpstr>Для чего размещать диссертацию?</vt:lpstr>
      <vt:lpstr>Слайд 54</vt:lpstr>
    </vt:vector>
  </TitlesOfParts>
  <Company>Phire Branding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ProQuest Dissertations &amp; Theses Global Customer Facing Presentation 2015</dc:title>
  <dc:creator>Kurt Keller</dc:creator>
  <cp:lastModifiedBy>PC</cp:lastModifiedBy>
  <cp:revision>313</cp:revision>
  <dcterms:created xsi:type="dcterms:W3CDTF">2012-06-12T19:28:12Z</dcterms:created>
  <dcterms:modified xsi:type="dcterms:W3CDTF">2016-12-06T21:42:56Z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0x01010025F0DA403AE60045AA46F5E258AF9825</vt:lpwstr>
  </property>
</Properties>
</file>