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0.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4.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5.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6.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7.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28.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9.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0.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700" r:id="rId3"/>
    <p:sldMasterId id="2147483712" r:id="rId4"/>
    <p:sldMasterId id="2147483726" r:id="rId5"/>
    <p:sldMasterId id="2147483742" r:id="rId6"/>
    <p:sldMasterId id="2147483774" r:id="rId7"/>
    <p:sldMasterId id="2147483790" r:id="rId8"/>
    <p:sldMasterId id="2147483802" r:id="rId9"/>
    <p:sldMasterId id="2147483814" r:id="rId10"/>
    <p:sldMasterId id="2147483826" r:id="rId11"/>
    <p:sldMasterId id="2147483838" r:id="rId12"/>
    <p:sldMasterId id="2147483850" r:id="rId13"/>
    <p:sldMasterId id="2147483862" r:id="rId14"/>
    <p:sldMasterId id="2147483874" r:id="rId15"/>
    <p:sldMasterId id="2147483880" r:id="rId16"/>
    <p:sldMasterId id="2147483892" r:id="rId17"/>
    <p:sldMasterId id="2147483904" r:id="rId18"/>
    <p:sldMasterId id="2147483916" r:id="rId19"/>
    <p:sldMasterId id="2147483928" r:id="rId20"/>
    <p:sldMasterId id="2147483942" r:id="rId21"/>
    <p:sldMasterId id="2147483956" r:id="rId22"/>
    <p:sldMasterId id="2147483970" r:id="rId23"/>
    <p:sldMasterId id="2147483984" r:id="rId24"/>
    <p:sldMasterId id="2147483998" r:id="rId25"/>
    <p:sldMasterId id="2147484012" r:id="rId26"/>
    <p:sldMasterId id="2147484026" r:id="rId27"/>
    <p:sldMasterId id="2147484040" r:id="rId28"/>
    <p:sldMasterId id="2147484054" r:id="rId29"/>
    <p:sldMasterId id="2147484068" r:id="rId30"/>
    <p:sldMasterId id="2147484082" r:id="rId31"/>
  </p:sldMasterIdLst>
  <p:notesMasterIdLst>
    <p:notesMasterId r:id="rId90"/>
  </p:notesMasterIdLst>
  <p:sldIdLst>
    <p:sldId id="262" r:id="rId32"/>
    <p:sldId id="322" r:id="rId33"/>
    <p:sldId id="290" r:id="rId34"/>
    <p:sldId id="269" r:id="rId35"/>
    <p:sldId id="342" r:id="rId36"/>
    <p:sldId id="270" r:id="rId37"/>
    <p:sldId id="356" r:id="rId38"/>
    <p:sldId id="357" r:id="rId39"/>
    <p:sldId id="358" r:id="rId40"/>
    <p:sldId id="365" r:id="rId41"/>
    <p:sldId id="366" r:id="rId42"/>
    <p:sldId id="362" r:id="rId43"/>
    <p:sldId id="363" r:id="rId44"/>
    <p:sldId id="311" r:id="rId45"/>
    <p:sldId id="312" r:id="rId46"/>
    <p:sldId id="359" r:id="rId47"/>
    <p:sldId id="360" r:id="rId48"/>
    <p:sldId id="361" r:id="rId49"/>
    <p:sldId id="364" r:id="rId50"/>
    <p:sldId id="335" r:id="rId51"/>
    <p:sldId id="336" r:id="rId52"/>
    <p:sldId id="337" r:id="rId53"/>
    <p:sldId id="338" r:id="rId54"/>
    <p:sldId id="323" r:id="rId55"/>
    <p:sldId id="324" r:id="rId56"/>
    <p:sldId id="343" r:id="rId57"/>
    <p:sldId id="354" r:id="rId58"/>
    <p:sldId id="339" r:id="rId59"/>
    <p:sldId id="344" r:id="rId60"/>
    <p:sldId id="345" r:id="rId61"/>
    <p:sldId id="346" r:id="rId62"/>
    <p:sldId id="340" r:id="rId63"/>
    <p:sldId id="347" r:id="rId64"/>
    <p:sldId id="348" r:id="rId65"/>
    <p:sldId id="349" r:id="rId66"/>
    <p:sldId id="292" r:id="rId67"/>
    <p:sldId id="299" r:id="rId68"/>
    <p:sldId id="314" r:id="rId69"/>
    <p:sldId id="326" r:id="rId70"/>
    <p:sldId id="327" r:id="rId71"/>
    <p:sldId id="307" r:id="rId72"/>
    <p:sldId id="328" r:id="rId73"/>
    <p:sldId id="318" r:id="rId74"/>
    <p:sldId id="320" r:id="rId75"/>
    <p:sldId id="329" r:id="rId76"/>
    <p:sldId id="321" r:id="rId77"/>
    <p:sldId id="352" r:id="rId78"/>
    <p:sldId id="353" r:id="rId79"/>
    <p:sldId id="330" r:id="rId80"/>
    <p:sldId id="331" r:id="rId81"/>
    <p:sldId id="332" r:id="rId82"/>
    <p:sldId id="306" r:id="rId83"/>
    <p:sldId id="341" r:id="rId84"/>
    <p:sldId id="351" r:id="rId85"/>
    <p:sldId id="350" r:id="rId86"/>
    <p:sldId id="355" r:id="rId87"/>
    <p:sldId id="333" r:id="rId88"/>
    <p:sldId id="294"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yne, Claire - Chichester" initials="MC-C"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9" autoAdjust="0"/>
    <p:restoredTop sz="89352"/>
  </p:normalViewPr>
  <p:slideViewPr>
    <p:cSldViewPr snapToGrid="0" snapToObjects="1">
      <p:cViewPr varScale="1">
        <p:scale>
          <a:sx n="102" d="100"/>
          <a:sy n="102" d="100"/>
        </p:scale>
        <p:origin x="-124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8.xml"/><Relationship Id="rId21" Type="http://schemas.openxmlformats.org/officeDocument/2006/relationships/slideMaster" Target="slideMasters/slideMaster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slide" Target="slides/slide19.xml"/><Relationship Id="rId55" Type="http://schemas.openxmlformats.org/officeDocument/2006/relationships/slide" Target="slides/slide24.xml"/><Relationship Id="rId63" Type="http://schemas.openxmlformats.org/officeDocument/2006/relationships/slide" Target="slides/slide32.xml"/><Relationship Id="rId68" Type="http://schemas.openxmlformats.org/officeDocument/2006/relationships/slide" Target="slides/slide37.xml"/><Relationship Id="rId76" Type="http://schemas.openxmlformats.org/officeDocument/2006/relationships/slide" Target="slides/slide45.xml"/><Relationship Id="rId84" Type="http://schemas.openxmlformats.org/officeDocument/2006/relationships/slide" Target="slides/slide53.xml"/><Relationship Id="rId89"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slide" Target="slides/slide43.xml"/><Relationship Id="rId79" Type="http://schemas.openxmlformats.org/officeDocument/2006/relationships/slide" Target="slides/slide48.xml"/><Relationship Id="rId87"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30.xml"/><Relationship Id="rId82" Type="http://schemas.openxmlformats.org/officeDocument/2006/relationships/slide" Target="slides/slide5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slide" Target="slides/slide54.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schuelk\AppData\Local\Microsoft\Windows\Temporary%20Internet%20Files\Content.Outlook\2W3JGB51\Kopie%20von%20Acceptance%20Rates%20-%20BRICS%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schuelk\AppData\Local\Microsoft\Windows\Temporary%20Internet%20Files\Content.Outlook\2W3JGB51\BRICS%20country%20analysi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schuelk\AppData\Local\Microsoft\Windows\Temporary%20Internet%20Files\Content.Outlook\2W3JGB51\BRICS%20country%20analysi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rschuelk\AppData\Local\Microsoft\Windows\Temporary%20Internet%20Files\Content.Outlook\2W3JGB51\BRICS%20country%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[Kopie von Acceptance Rates - BRICS (2).xlsx]Sheet4!PivotTable1</c:name>
    <c:fmtId val="10"/>
  </c:pivotSource>
  <c:chart>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pivotFmt>
      <c:pivotFmt>
        <c:idx val="11"/>
        <c:marker>
          <c:symbol val="none"/>
        </c:marker>
      </c:pivotFmt>
      <c:pivotFmt>
        <c:idx val="12"/>
        <c:marker>
          <c:symbol val="none"/>
        </c:marker>
      </c:pivotFmt>
      <c:pivotFmt>
        <c:idx val="13"/>
        <c:marker>
          <c:symbol val="none"/>
        </c:marker>
      </c:pivotFmt>
      <c:pivotFmt>
        <c:idx val="14"/>
        <c:marker>
          <c:symbol val="none"/>
        </c:marker>
      </c:pivotFmt>
      <c:pivotFmt>
        <c:idx val="15"/>
        <c:marker>
          <c:symbol val="none"/>
        </c:marker>
      </c:pivotFmt>
      <c:pivotFmt>
        <c:idx val="16"/>
        <c:marker>
          <c:symbol val="none"/>
        </c:marker>
      </c:pivotFmt>
      <c:pivotFmt>
        <c:idx val="17"/>
        <c:marker>
          <c:symbol val="none"/>
        </c:marker>
      </c:pivotFmt>
      <c:pivotFmt>
        <c:idx val="18"/>
        <c:marker>
          <c:symbol val="none"/>
        </c:marker>
      </c:pivotFmt>
      <c:pivotFmt>
        <c:idx val="19"/>
        <c:marker>
          <c:symbol val="none"/>
        </c:marker>
      </c:pivotFmt>
      <c:pivotFmt>
        <c:idx val="20"/>
        <c:marker>
          <c:symbol val="none"/>
        </c:marker>
      </c:pivotFmt>
      <c:pivotFmt>
        <c:idx val="21"/>
        <c:marker>
          <c:symbol val="none"/>
        </c:marker>
      </c:pivotFmt>
      <c:pivotFmt>
        <c:idx val="22"/>
        <c:marker>
          <c:symbol val="none"/>
        </c:marker>
      </c:pivotFmt>
      <c:pivotFmt>
        <c:idx val="23"/>
        <c:marker>
          <c:symbol val="none"/>
        </c:marker>
      </c:pivotFmt>
      <c:pivotFmt>
        <c:idx val="24"/>
        <c:marker>
          <c:symbol val="none"/>
        </c:marker>
      </c:pivotFmt>
      <c:pivotFmt>
        <c:idx val="25"/>
        <c:marker>
          <c:symbol val="none"/>
        </c:marker>
      </c:pivotFmt>
    </c:pivotFmts>
    <c:plotArea>
      <c:layout>
        <c:manualLayout>
          <c:layoutTarget val="inner"/>
          <c:xMode val="edge"/>
          <c:yMode val="edge"/>
          <c:x val="0.12245009390557915"/>
          <c:y val="5.0488948090219962E-2"/>
          <c:w val="0.6463630069108065"/>
          <c:h val="0.73915774170793458"/>
        </c:manualLayout>
      </c:layout>
      <c:lineChart>
        <c:grouping val="standard"/>
        <c:varyColors val="0"/>
        <c:ser>
          <c:idx val="0"/>
          <c:order val="0"/>
          <c:tx>
            <c:strRef>
              <c:f>Sheet4!$B$3:$B$4</c:f>
              <c:strCache>
                <c:ptCount val="1"/>
                <c:pt idx="0">
                  <c:v>Brazil</c:v>
                </c:pt>
              </c:strCache>
            </c:strRef>
          </c:tx>
          <c:marker>
            <c:symbol val="none"/>
          </c:marker>
          <c:cat>
            <c:strRef>
              <c:f>Sheet4!$A$5:$A$11</c:f>
              <c:strCache>
                <c:ptCount val="6"/>
                <c:pt idx="0">
                  <c:v>2013</c:v>
                </c:pt>
                <c:pt idx="1">
                  <c:v>2014</c:v>
                </c:pt>
                <c:pt idx="2">
                  <c:v>2015</c:v>
                </c:pt>
                <c:pt idx="3">
                  <c:v>2016</c:v>
                </c:pt>
                <c:pt idx="4">
                  <c:v>2017</c:v>
                </c:pt>
                <c:pt idx="5">
                  <c:v>2018</c:v>
                </c:pt>
              </c:strCache>
            </c:strRef>
          </c:cat>
          <c:val>
            <c:numRef>
              <c:f>Sheet4!$B$5:$B$11</c:f>
              <c:numCache>
                <c:formatCode>0.0%</c:formatCode>
                <c:ptCount val="6"/>
                <c:pt idx="0">
                  <c:v>0.19812438302073052</c:v>
                </c:pt>
                <c:pt idx="1">
                  <c:v>0.19738973039916166</c:v>
                </c:pt>
                <c:pt idx="2">
                  <c:v>0.19763343403826789</c:v>
                </c:pt>
                <c:pt idx="3">
                  <c:v>0.18969937077604287</c:v>
                </c:pt>
                <c:pt idx="4">
                  <c:v>0.19970787412030275</c:v>
                </c:pt>
                <c:pt idx="5">
                  <c:v>0.22536095417451349</c:v>
                </c:pt>
              </c:numCache>
            </c:numRef>
          </c:val>
          <c:smooth val="0"/>
        </c:ser>
        <c:ser>
          <c:idx val="1"/>
          <c:order val="1"/>
          <c:tx>
            <c:strRef>
              <c:f>Sheet4!$C$3:$C$4</c:f>
              <c:strCache>
                <c:ptCount val="1"/>
                <c:pt idx="0">
                  <c:v>China</c:v>
                </c:pt>
              </c:strCache>
            </c:strRef>
          </c:tx>
          <c:marker>
            <c:symbol val="none"/>
          </c:marker>
          <c:cat>
            <c:strRef>
              <c:f>Sheet4!$A$5:$A$11</c:f>
              <c:strCache>
                <c:ptCount val="6"/>
                <c:pt idx="0">
                  <c:v>2013</c:v>
                </c:pt>
                <c:pt idx="1">
                  <c:v>2014</c:v>
                </c:pt>
                <c:pt idx="2">
                  <c:v>2015</c:v>
                </c:pt>
                <c:pt idx="3">
                  <c:v>2016</c:v>
                </c:pt>
                <c:pt idx="4">
                  <c:v>2017</c:v>
                </c:pt>
                <c:pt idx="5">
                  <c:v>2018</c:v>
                </c:pt>
              </c:strCache>
            </c:strRef>
          </c:cat>
          <c:val>
            <c:numRef>
              <c:f>Sheet4!$C$5:$C$11</c:f>
              <c:numCache>
                <c:formatCode>0.0%</c:formatCode>
                <c:ptCount val="6"/>
                <c:pt idx="0">
                  <c:v>0.18741342518063719</c:v>
                </c:pt>
                <c:pt idx="1">
                  <c:v>0.18360432479115113</c:v>
                </c:pt>
                <c:pt idx="2">
                  <c:v>0.18603801776375861</c:v>
                </c:pt>
                <c:pt idx="3">
                  <c:v>0.18014208652665289</c:v>
                </c:pt>
                <c:pt idx="4">
                  <c:v>0.19021337884124276</c:v>
                </c:pt>
                <c:pt idx="5">
                  <c:v>0.19056913910006165</c:v>
                </c:pt>
              </c:numCache>
            </c:numRef>
          </c:val>
          <c:smooth val="0"/>
        </c:ser>
        <c:ser>
          <c:idx val="2"/>
          <c:order val="2"/>
          <c:tx>
            <c:strRef>
              <c:f>Sheet4!$D$3:$D$4</c:f>
              <c:strCache>
                <c:ptCount val="1"/>
                <c:pt idx="0">
                  <c:v>India</c:v>
                </c:pt>
              </c:strCache>
            </c:strRef>
          </c:tx>
          <c:marker>
            <c:symbol val="none"/>
          </c:marker>
          <c:cat>
            <c:strRef>
              <c:f>Sheet4!$A$5:$A$11</c:f>
              <c:strCache>
                <c:ptCount val="6"/>
                <c:pt idx="0">
                  <c:v>2013</c:v>
                </c:pt>
                <c:pt idx="1">
                  <c:v>2014</c:v>
                </c:pt>
                <c:pt idx="2">
                  <c:v>2015</c:v>
                </c:pt>
                <c:pt idx="3">
                  <c:v>2016</c:v>
                </c:pt>
                <c:pt idx="4">
                  <c:v>2017</c:v>
                </c:pt>
                <c:pt idx="5">
                  <c:v>2018</c:v>
                </c:pt>
              </c:strCache>
            </c:strRef>
          </c:cat>
          <c:val>
            <c:numRef>
              <c:f>Sheet4!$D$5:$D$11</c:f>
              <c:numCache>
                <c:formatCode>0.0%</c:formatCode>
                <c:ptCount val="6"/>
                <c:pt idx="0">
                  <c:v>0.12652368461657151</c:v>
                </c:pt>
                <c:pt idx="1">
                  <c:v>0.12810380994194839</c:v>
                </c:pt>
                <c:pt idx="2">
                  <c:v>0.13053213281882711</c:v>
                </c:pt>
                <c:pt idx="3">
                  <c:v>0.14001537574476264</c:v>
                </c:pt>
                <c:pt idx="4">
                  <c:v>0.14771672153287752</c:v>
                </c:pt>
                <c:pt idx="5">
                  <c:v>0.14205231388329981</c:v>
                </c:pt>
              </c:numCache>
            </c:numRef>
          </c:val>
          <c:smooth val="0"/>
        </c:ser>
        <c:ser>
          <c:idx val="3"/>
          <c:order val="3"/>
          <c:tx>
            <c:strRef>
              <c:f>Sheet4!$E$3:$E$4</c:f>
              <c:strCache>
                <c:ptCount val="1"/>
                <c:pt idx="0">
                  <c:v>Russian Federation</c:v>
                </c:pt>
              </c:strCache>
            </c:strRef>
          </c:tx>
          <c:marker>
            <c:symbol val="none"/>
          </c:marker>
          <c:cat>
            <c:strRef>
              <c:f>Sheet4!$A$5:$A$11</c:f>
              <c:strCache>
                <c:ptCount val="6"/>
                <c:pt idx="0">
                  <c:v>2013</c:v>
                </c:pt>
                <c:pt idx="1">
                  <c:v>2014</c:v>
                </c:pt>
                <c:pt idx="2">
                  <c:v>2015</c:v>
                </c:pt>
                <c:pt idx="3">
                  <c:v>2016</c:v>
                </c:pt>
                <c:pt idx="4">
                  <c:v>2017</c:v>
                </c:pt>
                <c:pt idx="5">
                  <c:v>2018</c:v>
                </c:pt>
              </c:strCache>
            </c:strRef>
          </c:cat>
          <c:val>
            <c:numRef>
              <c:f>Sheet4!$E$5:$E$11</c:f>
              <c:numCache>
                <c:formatCode>0.0%</c:formatCode>
                <c:ptCount val="6"/>
                <c:pt idx="0">
                  <c:v>0.33572068039391229</c:v>
                </c:pt>
                <c:pt idx="1">
                  <c:v>0.28582259287338896</c:v>
                </c:pt>
                <c:pt idx="2">
                  <c:v>0.28359216745442267</c:v>
                </c:pt>
                <c:pt idx="3">
                  <c:v>0.23514851485148514</c:v>
                </c:pt>
                <c:pt idx="4">
                  <c:v>0.25454545454545452</c:v>
                </c:pt>
                <c:pt idx="5">
                  <c:v>0.27513227513227512</c:v>
                </c:pt>
              </c:numCache>
            </c:numRef>
          </c:val>
          <c:smooth val="0"/>
        </c:ser>
        <c:ser>
          <c:idx val="4"/>
          <c:order val="4"/>
          <c:tx>
            <c:strRef>
              <c:f>Sheet4!$F$3:$F$4</c:f>
              <c:strCache>
                <c:ptCount val="1"/>
                <c:pt idx="0">
                  <c:v>South Africa</c:v>
                </c:pt>
              </c:strCache>
            </c:strRef>
          </c:tx>
          <c:marker>
            <c:symbol val="none"/>
          </c:marker>
          <c:cat>
            <c:strRef>
              <c:f>Sheet4!$A$5:$A$11</c:f>
              <c:strCache>
                <c:ptCount val="6"/>
                <c:pt idx="0">
                  <c:v>2013</c:v>
                </c:pt>
                <c:pt idx="1">
                  <c:v>2014</c:v>
                </c:pt>
                <c:pt idx="2">
                  <c:v>2015</c:v>
                </c:pt>
                <c:pt idx="3">
                  <c:v>2016</c:v>
                </c:pt>
                <c:pt idx="4">
                  <c:v>2017</c:v>
                </c:pt>
                <c:pt idx="5">
                  <c:v>2018</c:v>
                </c:pt>
              </c:strCache>
            </c:strRef>
          </c:cat>
          <c:val>
            <c:numRef>
              <c:f>Sheet4!$F$5:$F$11</c:f>
              <c:numCache>
                <c:formatCode>0.0%</c:formatCode>
                <c:ptCount val="6"/>
                <c:pt idx="0">
                  <c:v>0.28685996298581123</c:v>
                </c:pt>
                <c:pt idx="1">
                  <c:v>0.28272532188841204</c:v>
                </c:pt>
                <c:pt idx="2">
                  <c:v>0.26245210727969348</c:v>
                </c:pt>
                <c:pt idx="3">
                  <c:v>0.28040057224606579</c:v>
                </c:pt>
                <c:pt idx="4">
                  <c:v>0.2644098810612992</c:v>
                </c:pt>
                <c:pt idx="5">
                  <c:v>0.29166666666666669</c:v>
                </c:pt>
              </c:numCache>
            </c:numRef>
          </c:val>
          <c:smooth val="0"/>
        </c:ser>
        <c:dLbls>
          <c:showLegendKey val="0"/>
          <c:showVal val="0"/>
          <c:showCatName val="0"/>
          <c:showSerName val="0"/>
          <c:showPercent val="0"/>
          <c:showBubbleSize val="0"/>
        </c:dLbls>
        <c:marker val="1"/>
        <c:smooth val="0"/>
        <c:axId val="102631296"/>
        <c:axId val="102633472"/>
      </c:lineChart>
      <c:catAx>
        <c:axId val="102631296"/>
        <c:scaling>
          <c:orientation val="minMax"/>
        </c:scaling>
        <c:delete val="0"/>
        <c:axPos val="b"/>
        <c:title>
          <c:tx>
            <c:rich>
              <a:bodyPr/>
              <a:lstStyle/>
              <a:p>
                <a:pPr>
                  <a:defRPr/>
                </a:pPr>
                <a:r>
                  <a:rPr lang="en-US"/>
                  <a:t>Submission Year</a:t>
                </a:r>
              </a:p>
            </c:rich>
          </c:tx>
          <c:layout/>
          <c:overlay val="0"/>
        </c:title>
        <c:majorTickMark val="out"/>
        <c:minorTickMark val="none"/>
        <c:tickLblPos val="nextTo"/>
        <c:crossAx val="102633472"/>
        <c:crosses val="autoZero"/>
        <c:auto val="1"/>
        <c:lblAlgn val="ctr"/>
        <c:lblOffset val="100"/>
        <c:noMultiLvlLbl val="0"/>
      </c:catAx>
      <c:valAx>
        <c:axId val="102633472"/>
        <c:scaling>
          <c:orientation val="minMax"/>
        </c:scaling>
        <c:delete val="0"/>
        <c:axPos val="l"/>
        <c:majorGridlines/>
        <c:title>
          <c:tx>
            <c:rich>
              <a:bodyPr rot="-5400000" vert="horz"/>
              <a:lstStyle/>
              <a:p>
                <a:pPr>
                  <a:defRPr/>
                </a:pPr>
                <a:r>
                  <a:rPr lang="en-US"/>
                  <a:t>% Decisioned Articles Accepted</a:t>
                </a:r>
              </a:p>
            </c:rich>
          </c:tx>
          <c:layout/>
          <c:overlay val="0"/>
        </c:title>
        <c:numFmt formatCode="0.0%" sourceLinked="1"/>
        <c:majorTickMark val="out"/>
        <c:minorTickMark val="none"/>
        <c:tickLblPos val="nextTo"/>
        <c:crossAx val="102631296"/>
        <c:crosses val="autoZero"/>
        <c:crossBetween val="between"/>
      </c:valAx>
    </c:plotArea>
    <c:legend>
      <c:legendPos val="r"/>
      <c:layout/>
      <c:overlay val="0"/>
    </c:legend>
    <c:plotVisOnly val="1"/>
    <c:dispBlanksAs val="gap"/>
    <c:showDLblsOverMax val="0"/>
  </c:chart>
  <c:externalData r:id="rId1">
    <c:autoUpdate val="0"/>
  </c:externalData>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'Research Output Graphs'!$A$2</c:f>
              <c:strCache>
                <c:ptCount val="1"/>
                <c:pt idx="0">
                  <c:v>Brazil</c:v>
                </c:pt>
              </c:strCache>
            </c:strRef>
          </c:tx>
          <c:marker>
            <c:symbol val="none"/>
          </c:marker>
          <c:cat>
            <c:numRef>
              <c:f>'Research Output Graphs'!$B$1:$I$1</c:f>
              <c:numCache>
                <c:formatCode>General</c:formatCode>
                <c:ptCount val="8"/>
                <c:pt idx="0">
                  <c:v>2010</c:v>
                </c:pt>
                <c:pt idx="1">
                  <c:v>2011</c:v>
                </c:pt>
                <c:pt idx="2">
                  <c:v>2012</c:v>
                </c:pt>
                <c:pt idx="3">
                  <c:v>2013</c:v>
                </c:pt>
                <c:pt idx="4">
                  <c:v>2014</c:v>
                </c:pt>
                <c:pt idx="5">
                  <c:v>2015</c:v>
                </c:pt>
                <c:pt idx="6">
                  <c:v>2016</c:v>
                </c:pt>
                <c:pt idx="7">
                  <c:v>2017</c:v>
                </c:pt>
              </c:numCache>
            </c:numRef>
          </c:cat>
          <c:val>
            <c:numRef>
              <c:f>'Research Output Graphs'!$B$2:$I$2</c:f>
              <c:numCache>
                <c:formatCode>_-* #,##0_-;\-* #,##0_-;_-* "-"??_-;_-@_-</c:formatCode>
                <c:ptCount val="8"/>
                <c:pt idx="0">
                  <c:v>37590</c:v>
                </c:pt>
                <c:pt idx="1">
                  <c:v>41225</c:v>
                </c:pt>
                <c:pt idx="2">
                  <c:v>44223</c:v>
                </c:pt>
                <c:pt idx="3">
                  <c:v>46824</c:v>
                </c:pt>
                <c:pt idx="4">
                  <c:v>49002</c:v>
                </c:pt>
                <c:pt idx="5">
                  <c:v>52080</c:v>
                </c:pt>
                <c:pt idx="6">
                  <c:v>55829</c:v>
                </c:pt>
                <c:pt idx="7">
                  <c:v>54620</c:v>
                </c:pt>
              </c:numCache>
            </c:numRef>
          </c:val>
          <c:smooth val="0"/>
          <c:extLst xmlns:c16r2="http://schemas.microsoft.com/office/drawing/2015/06/chart">
            <c:ext xmlns:c16="http://schemas.microsoft.com/office/drawing/2014/chart" uri="{C3380CC4-5D6E-409C-BE32-E72D297353CC}">
              <c16:uniqueId val="{00000000-23A8-4605-AC3A-F838376741C8}"/>
            </c:ext>
          </c:extLst>
        </c:ser>
        <c:ser>
          <c:idx val="1"/>
          <c:order val="1"/>
          <c:tx>
            <c:strRef>
              <c:f>'Research Output Graphs'!$A$3</c:f>
              <c:strCache>
                <c:ptCount val="1"/>
                <c:pt idx="0">
                  <c:v>China</c:v>
                </c:pt>
              </c:strCache>
            </c:strRef>
          </c:tx>
          <c:marker>
            <c:symbol val="none"/>
          </c:marker>
          <c:cat>
            <c:numRef>
              <c:f>'Research Output Graphs'!$B$1:$I$1</c:f>
              <c:numCache>
                <c:formatCode>General</c:formatCode>
                <c:ptCount val="8"/>
                <c:pt idx="0">
                  <c:v>2010</c:v>
                </c:pt>
                <c:pt idx="1">
                  <c:v>2011</c:v>
                </c:pt>
                <c:pt idx="2">
                  <c:v>2012</c:v>
                </c:pt>
                <c:pt idx="3">
                  <c:v>2013</c:v>
                </c:pt>
                <c:pt idx="4">
                  <c:v>2014</c:v>
                </c:pt>
                <c:pt idx="5">
                  <c:v>2015</c:v>
                </c:pt>
                <c:pt idx="6">
                  <c:v>2016</c:v>
                </c:pt>
                <c:pt idx="7">
                  <c:v>2017</c:v>
                </c:pt>
              </c:numCache>
            </c:numRef>
          </c:cat>
          <c:val>
            <c:numRef>
              <c:f>'Research Output Graphs'!$B$3:$I$3</c:f>
              <c:numCache>
                <c:formatCode>_-* #,##0_-;\-* #,##0_-;_-* "-"??_-;_-@_-</c:formatCode>
                <c:ptCount val="8"/>
                <c:pt idx="0">
                  <c:v>143685</c:v>
                </c:pt>
                <c:pt idx="1">
                  <c:v>167603</c:v>
                </c:pt>
                <c:pt idx="2">
                  <c:v>194106</c:v>
                </c:pt>
                <c:pt idx="3">
                  <c:v>228213</c:v>
                </c:pt>
                <c:pt idx="4">
                  <c:v>263043</c:v>
                </c:pt>
                <c:pt idx="5">
                  <c:v>294799</c:v>
                </c:pt>
                <c:pt idx="6">
                  <c:v>318795</c:v>
                </c:pt>
                <c:pt idx="7">
                  <c:v>349655</c:v>
                </c:pt>
              </c:numCache>
            </c:numRef>
          </c:val>
          <c:smooth val="0"/>
          <c:extLst xmlns:c16r2="http://schemas.microsoft.com/office/drawing/2015/06/chart">
            <c:ext xmlns:c16="http://schemas.microsoft.com/office/drawing/2014/chart" uri="{C3380CC4-5D6E-409C-BE32-E72D297353CC}">
              <c16:uniqueId val="{00000001-23A8-4605-AC3A-F838376741C8}"/>
            </c:ext>
          </c:extLst>
        </c:ser>
        <c:ser>
          <c:idx val="2"/>
          <c:order val="2"/>
          <c:tx>
            <c:strRef>
              <c:f>'Research Output Graphs'!$A$4</c:f>
              <c:strCache>
                <c:ptCount val="1"/>
                <c:pt idx="0">
                  <c:v>India</c:v>
                </c:pt>
              </c:strCache>
            </c:strRef>
          </c:tx>
          <c:marker>
            <c:symbol val="none"/>
          </c:marker>
          <c:cat>
            <c:numRef>
              <c:f>'Research Output Graphs'!$B$1:$I$1</c:f>
              <c:numCache>
                <c:formatCode>General</c:formatCode>
                <c:ptCount val="8"/>
                <c:pt idx="0">
                  <c:v>2010</c:v>
                </c:pt>
                <c:pt idx="1">
                  <c:v>2011</c:v>
                </c:pt>
                <c:pt idx="2">
                  <c:v>2012</c:v>
                </c:pt>
                <c:pt idx="3">
                  <c:v>2013</c:v>
                </c:pt>
                <c:pt idx="4">
                  <c:v>2014</c:v>
                </c:pt>
                <c:pt idx="5">
                  <c:v>2015</c:v>
                </c:pt>
                <c:pt idx="6">
                  <c:v>2016</c:v>
                </c:pt>
                <c:pt idx="7">
                  <c:v>2017</c:v>
                </c:pt>
              </c:numCache>
            </c:numRef>
          </c:cat>
          <c:val>
            <c:numRef>
              <c:f>'Research Output Graphs'!$B$4:$I$4</c:f>
              <c:numCache>
                <c:formatCode>_-* #,##0_-;\-* #,##0_-;_-* "-"??_-;_-@_-</c:formatCode>
                <c:ptCount val="8"/>
                <c:pt idx="0">
                  <c:v>48209</c:v>
                </c:pt>
                <c:pt idx="1">
                  <c:v>54171</c:v>
                </c:pt>
                <c:pt idx="2">
                  <c:v>58969</c:v>
                </c:pt>
                <c:pt idx="3">
                  <c:v>66242</c:v>
                </c:pt>
                <c:pt idx="4">
                  <c:v>74446</c:v>
                </c:pt>
                <c:pt idx="5">
                  <c:v>79924</c:v>
                </c:pt>
                <c:pt idx="6">
                  <c:v>84406</c:v>
                </c:pt>
                <c:pt idx="7">
                  <c:v>83518</c:v>
                </c:pt>
              </c:numCache>
            </c:numRef>
          </c:val>
          <c:smooth val="0"/>
          <c:extLst xmlns:c16r2="http://schemas.microsoft.com/office/drawing/2015/06/chart">
            <c:ext xmlns:c16="http://schemas.microsoft.com/office/drawing/2014/chart" uri="{C3380CC4-5D6E-409C-BE32-E72D297353CC}">
              <c16:uniqueId val="{00000002-23A8-4605-AC3A-F838376741C8}"/>
            </c:ext>
          </c:extLst>
        </c:ser>
        <c:ser>
          <c:idx val="3"/>
          <c:order val="3"/>
          <c:tx>
            <c:strRef>
              <c:f>'Research Output Graphs'!$A$5</c:f>
              <c:strCache>
                <c:ptCount val="1"/>
                <c:pt idx="0">
                  <c:v>Russian Federation</c:v>
                </c:pt>
              </c:strCache>
            </c:strRef>
          </c:tx>
          <c:marker>
            <c:symbol val="none"/>
          </c:marker>
          <c:cat>
            <c:numRef>
              <c:f>'Research Output Graphs'!$B$1:$I$1</c:f>
              <c:numCache>
                <c:formatCode>General</c:formatCode>
                <c:ptCount val="8"/>
                <c:pt idx="0">
                  <c:v>2010</c:v>
                </c:pt>
                <c:pt idx="1">
                  <c:v>2011</c:v>
                </c:pt>
                <c:pt idx="2">
                  <c:v>2012</c:v>
                </c:pt>
                <c:pt idx="3">
                  <c:v>2013</c:v>
                </c:pt>
                <c:pt idx="4">
                  <c:v>2014</c:v>
                </c:pt>
                <c:pt idx="5">
                  <c:v>2015</c:v>
                </c:pt>
                <c:pt idx="6">
                  <c:v>2016</c:v>
                </c:pt>
                <c:pt idx="7">
                  <c:v>2017</c:v>
                </c:pt>
              </c:numCache>
            </c:numRef>
          </c:cat>
          <c:val>
            <c:numRef>
              <c:f>'Research Output Graphs'!$B$5:$I$5</c:f>
              <c:numCache>
                <c:formatCode>_-* #,##0_-;\-* #,##0_-;_-* "-"??_-;_-@_-</c:formatCode>
                <c:ptCount val="8"/>
                <c:pt idx="0">
                  <c:v>30408</c:v>
                </c:pt>
                <c:pt idx="1">
                  <c:v>32818</c:v>
                </c:pt>
                <c:pt idx="2">
                  <c:v>32298</c:v>
                </c:pt>
                <c:pt idx="3">
                  <c:v>34486</c:v>
                </c:pt>
                <c:pt idx="4">
                  <c:v>36485</c:v>
                </c:pt>
                <c:pt idx="5">
                  <c:v>42029</c:v>
                </c:pt>
                <c:pt idx="6">
                  <c:v>46833</c:v>
                </c:pt>
                <c:pt idx="7">
                  <c:v>45149</c:v>
                </c:pt>
              </c:numCache>
            </c:numRef>
          </c:val>
          <c:smooth val="0"/>
          <c:extLst xmlns:c16r2="http://schemas.microsoft.com/office/drawing/2015/06/chart">
            <c:ext xmlns:c16="http://schemas.microsoft.com/office/drawing/2014/chart" uri="{C3380CC4-5D6E-409C-BE32-E72D297353CC}">
              <c16:uniqueId val="{00000003-23A8-4605-AC3A-F838376741C8}"/>
            </c:ext>
          </c:extLst>
        </c:ser>
        <c:ser>
          <c:idx val="4"/>
          <c:order val="4"/>
          <c:tx>
            <c:strRef>
              <c:f>'Research Output Graphs'!$A$6</c:f>
              <c:strCache>
                <c:ptCount val="1"/>
                <c:pt idx="0">
                  <c:v>South Africa</c:v>
                </c:pt>
              </c:strCache>
            </c:strRef>
          </c:tx>
          <c:marker>
            <c:symbol val="none"/>
          </c:marker>
          <c:cat>
            <c:numRef>
              <c:f>'Research Output Graphs'!$B$1:$I$1</c:f>
              <c:numCache>
                <c:formatCode>General</c:formatCode>
                <c:ptCount val="8"/>
                <c:pt idx="0">
                  <c:v>2010</c:v>
                </c:pt>
                <c:pt idx="1">
                  <c:v>2011</c:v>
                </c:pt>
                <c:pt idx="2">
                  <c:v>2012</c:v>
                </c:pt>
                <c:pt idx="3">
                  <c:v>2013</c:v>
                </c:pt>
                <c:pt idx="4">
                  <c:v>2014</c:v>
                </c:pt>
                <c:pt idx="5">
                  <c:v>2015</c:v>
                </c:pt>
                <c:pt idx="6">
                  <c:v>2016</c:v>
                </c:pt>
                <c:pt idx="7">
                  <c:v>2017</c:v>
                </c:pt>
              </c:numCache>
            </c:numRef>
          </c:cat>
          <c:val>
            <c:numRef>
              <c:f>'Research Output Graphs'!$B$6:$I$6</c:f>
              <c:numCache>
                <c:formatCode>_-* #,##0_-;\-* #,##0_-;_-* "-"??_-;_-@_-</c:formatCode>
                <c:ptCount val="8"/>
                <c:pt idx="0">
                  <c:v>9607</c:v>
                </c:pt>
                <c:pt idx="1">
                  <c:v>11014</c:v>
                </c:pt>
                <c:pt idx="2">
                  <c:v>12033</c:v>
                </c:pt>
                <c:pt idx="3">
                  <c:v>12959</c:v>
                </c:pt>
                <c:pt idx="4">
                  <c:v>14301</c:v>
                </c:pt>
                <c:pt idx="5">
                  <c:v>15608</c:v>
                </c:pt>
                <c:pt idx="6">
                  <c:v>17001</c:v>
                </c:pt>
                <c:pt idx="7">
                  <c:v>16536</c:v>
                </c:pt>
              </c:numCache>
            </c:numRef>
          </c:val>
          <c:smooth val="0"/>
          <c:extLst xmlns:c16r2="http://schemas.microsoft.com/office/drawing/2015/06/chart">
            <c:ext xmlns:c16="http://schemas.microsoft.com/office/drawing/2014/chart" uri="{C3380CC4-5D6E-409C-BE32-E72D297353CC}">
              <c16:uniqueId val="{00000004-23A8-4605-AC3A-F838376741C8}"/>
            </c:ext>
          </c:extLst>
        </c:ser>
        <c:ser>
          <c:idx val="5"/>
          <c:order val="5"/>
          <c:tx>
            <c:strRef>
              <c:f>'Research Output Graphs'!$A$7</c:f>
              <c:strCache>
                <c:ptCount val="1"/>
              </c:strCache>
            </c:strRef>
          </c:tx>
          <c:marker>
            <c:symbol val="none"/>
          </c:marker>
          <c:cat>
            <c:numRef>
              <c:f>'Research Output Graphs'!$B$1:$I$1</c:f>
              <c:numCache>
                <c:formatCode>General</c:formatCode>
                <c:ptCount val="8"/>
                <c:pt idx="0">
                  <c:v>2010</c:v>
                </c:pt>
                <c:pt idx="1">
                  <c:v>2011</c:v>
                </c:pt>
                <c:pt idx="2">
                  <c:v>2012</c:v>
                </c:pt>
                <c:pt idx="3">
                  <c:v>2013</c:v>
                </c:pt>
                <c:pt idx="4">
                  <c:v>2014</c:v>
                </c:pt>
                <c:pt idx="5">
                  <c:v>2015</c:v>
                </c:pt>
                <c:pt idx="6">
                  <c:v>2016</c:v>
                </c:pt>
                <c:pt idx="7">
                  <c:v>2017</c:v>
                </c:pt>
              </c:numCache>
            </c:numRef>
          </c:cat>
          <c:val>
            <c:numRef>
              <c:f>'Research Output Graphs'!$B$7:$I$7</c:f>
              <c:numCache>
                <c:formatCode>_-* #,##0_-;\-* #,##0_-;_-* "-"??_-;_-@_-</c:formatCode>
                <c:ptCount val="8"/>
                <c:pt idx="0">
                  <c:v>0</c:v>
                </c:pt>
                <c:pt idx="1">
                  <c:v>0</c:v>
                </c:pt>
                <c:pt idx="2">
                  <c:v>0</c:v>
                </c:pt>
                <c:pt idx="3">
                  <c:v>0</c:v>
                </c:pt>
                <c:pt idx="4">
                  <c:v>0</c:v>
                </c:pt>
                <c:pt idx="5">
                  <c:v>0</c:v>
                </c:pt>
                <c:pt idx="6">
                  <c:v>0</c:v>
                </c:pt>
                <c:pt idx="7">
                  <c:v>0</c:v>
                </c:pt>
              </c:numCache>
            </c:numRef>
          </c:val>
          <c:smooth val="0"/>
          <c:extLst xmlns:c16r2="http://schemas.microsoft.com/office/drawing/2015/06/chart">
            <c:ext xmlns:c16="http://schemas.microsoft.com/office/drawing/2014/chart" uri="{C3380CC4-5D6E-409C-BE32-E72D297353CC}">
              <c16:uniqueId val="{00000005-23A8-4605-AC3A-F838376741C8}"/>
            </c:ext>
          </c:extLst>
        </c:ser>
        <c:dLbls>
          <c:showLegendKey val="0"/>
          <c:showVal val="0"/>
          <c:showCatName val="0"/>
          <c:showSerName val="0"/>
          <c:showPercent val="0"/>
          <c:showBubbleSize val="0"/>
        </c:dLbls>
        <c:marker val="1"/>
        <c:smooth val="0"/>
        <c:axId val="102869632"/>
        <c:axId val="102887808"/>
      </c:lineChart>
      <c:catAx>
        <c:axId val="102869632"/>
        <c:scaling>
          <c:orientation val="minMax"/>
        </c:scaling>
        <c:delete val="0"/>
        <c:axPos val="b"/>
        <c:numFmt formatCode="General" sourceLinked="1"/>
        <c:majorTickMark val="out"/>
        <c:minorTickMark val="none"/>
        <c:tickLblPos val="nextTo"/>
        <c:crossAx val="102887808"/>
        <c:crosses val="autoZero"/>
        <c:auto val="1"/>
        <c:lblAlgn val="ctr"/>
        <c:lblOffset val="100"/>
        <c:noMultiLvlLbl val="0"/>
      </c:catAx>
      <c:valAx>
        <c:axId val="102887808"/>
        <c:scaling>
          <c:orientation val="minMax"/>
          <c:min val="0"/>
        </c:scaling>
        <c:delete val="0"/>
        <c:axPos val="l"/>
        <c:majorGridlines/>
        <c:title>
          <c:tx>
            <c:rich>
              <a:bodyPr rot="-5400000" vert="horz"/>
              <a:lstStyle/>
              <a:p>
                <a:pPr>
                  <a:defRPr/>
                </a:pPr>
                <a:r>
                  <a:rPr lang="en-US"/>
                  <a:t>Research Output</a:t>
                </a:r>
              </a:p>
            </c:rich>
          </c:tx>
          <c:layout/>
          <c:overlay val="0"/>
        </c:title>
        <c:numFmt formatCode="_-* #,##0_-;\-* #,##0_-;_-* &quot;-&quot;??_-;_-@_-" sourceLinked="1"/>
        <c:majorTickMark val="out"/>
        <c:minorTickMark val="none"/>
        <c:tickLblPos val="nextTo"/>
        <c:crossAx val="102869632"/>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'OA Trends'!$A$2</c:f>
              <c:strCache>
                <c:ptCount val="1"/>
                <c:pt idx="0">
                  <c:v>Brazil</c:v>
                </c:pt>
              </c:strCache>
            </c:strRef>
          </c:tx>
          <c:marker>
            <c:symbol val="none"/>
          </c:marker>
          <c:cat>
            <c:numRef>
              <c:f>'OA Trends'!$B$1:$I$1</c:f>
              <c:numCache>
                <c:formatCode>General</c:formatCode>
                <c:ptCount val="8"/>
                <c:pt idx="0">
                  <c:v>2010</c:v>
                </c:pt>
                <c:pt idx="1">
                  <c:v>2011</c:v>
                </c:pt>
                <c:pt idx="2">
                  <c:v>2012</c:v>
                </c:pt>
                <c:pt idx="3">
                  <c:v>2013</c:v>
                </c:pt>
                <c:pt idx="4">
                  <c:v>2014</c:v>
                </c:pt>
                <c:pt idx="5">
                  <c:v>2015</c:v>
                </c:pt>
                <c:pt idx="6">
                  <c:v>2016</c:v>
                </c:pt>
                <c:pt idx="7">
                  <c:v>2017</c:v>
                </c:pt>
              </c:numCache>
            </c:numRef>
          </c:cat>
          <c:val>
            <c:numRef>
              <c:f>'OA Trends'!$B$2:$I$2</c:f>
              <c:numCache>
                <c:formatCode>0%</c:formatCode>
                <c:ptCount val="8"/>
                <c:pt idx="0">
                  <c:v>0.38284118116520349</c:v>
                </c:pt>
                <c:pt idx="1">
                  <c:v>0.37785324439053974</c:v>
                </c:pt>
                <c:pt idx="2">
                  <c:v>0.36103385116342174</c:v>
                </c:pt>
                <c:pt idx="3">
                  <c:v>0.35415598838202633</c:v>
                </c:pt>
                <c:pt idx="4">
                  <c:v>0.3505367127872332</c:v>
                </c:pt>
                <c:pt idx="5">
                  <c:v>0.33170122887864822</c:v>
                </c:pt>
                <c:pt idx="6">
                  <c:v>0.30254885453796415</c:v>
                </c:pt>
                <c:pt idx="7">
                  <c:v>0.29970706700842181</c:v>
                </c:pt>
              </c:numCache>
            </c:numRef>
          </c:val>
          <c:smooth val="0"/>
          <c:extLst xmlns:c16r2="http://schemas.microsoft.com/office/drawing/2015/06/chart">
            <c:ext xmlns:c16="http://schemas.microsoft.com/office/drawing/2014/chart" uri="{C3380CC4-5D6E-409C-BE32-E72D297353CC}">
              <c16:uniqueId val="{00000000-7158-4449-B396-A2D22AB6AB40}"/>
            </c:ext>
          </c:extLst>
        </c:ser>
        <c:ser>
          <c:idx val="1"/>
          <c:order val="1"/>
          <c:tx>
            <c:strRef>
              <c:f>'OA Trends'!$A$3</c:f>
              <c:strCache>
                <c:ptCount val="1"/>
                <c:pt idx="0">
                  <c:v>China</c:v>
                </c:pt>
              </c:strCache>
            </c:strRef>
          </c:tx>
          <c:marker>
            <c:symbol val="none"/>
          </c:marker>
          <c:cat>
            <c:numRef>
              <c:f>'OA Trends'!$B$1:$I$1</c:f>
              <c:numCache>
                <c:formatCode>General</c:formatCode>
                <c:ptCount val="8"/>
                <c:pt idx="0">
                  <c:v>2010</c:v>
                </c:pt>
                <c:pt idx="1">
                  <c:v>2011</c:v>
                </c:pt>
                <c:pt idx="2">
                  <c:v>2012</c:v>
                </c:pt>
                <c:pt idx="3">
                  <c:v>2013</c:v>
                </c:pt>
                <c:pt idx="4">
                  <c:v>2014</c:v>
                </c:pt>
                <c:pt idx="5">
                  <c:v>2015</c:v>
                </c:pt>
                <c:pt idx="6">
                  <c:v>2016</c:v>
                </c:pt>
                <c:pt idx="7">
                  <c:v>2017</c:v>
                </c:pt>
              </c:numCache>
            </c:numRef>
          </c:cat>
          <c:val>
            <c:numRef>
              <c:f>'OA Trends'!$B$3:$I$3</c:f>
              <c:numCache>
                <c:formatCode>0%</c:formatCode>
                <c:ptCount val="8"/>
                <c:pt idx="0">
                  <c:v>9.4929881337648334E-2</c:v>
                </c:pt>
                <c:pt idx="1">
                  <c:v>0.11361371813153702</c:v>
                </c:pt>
                <c:pt idx="2">
                  <c:v>0.13370529504497541</c:v>
                </c:pt>
                <c:pt idx="3">
                  <c:v>0.15457051088237742</c:v>
                </c:pt>
                <c:pt idx="4">
                  <c:v>0.16955022562850941</c:v>
                </c:pt>
                <c:pt idx="5">
                  <c:v>0.17943412291086469</c:v>
                </c:pt>
                <c:pt idx="6">
                  <c:v>0.1878542637117897</c:v>
                </c:pt>
                <c:pt idx="7">
                  <c:v>0.19441449428722599</c:v>
                </c:pt>
              </c:numCache>
            </c:numRef>
          </c:val>
          <c:smooth val="0"/>
          <c:extLst xmlns:c16r2="http://schemas.microsoft.com/office/drawing/2015/06/chart">
            <c:ext xmlns:c16="http://schemas.microsoft.com/office/drawing/2014/chart" uri="{C3380CC4-5D6E-409C-BE32-E72D297353CC}">
              <c16:uniqueId val="{00000001-7158-4449-B396-A2D22AB6AB40}"/>
            </c:ext>
          </c:extLst>
        </c:ser>
        <c:ser>
          <c:idx val="2"/>
          <c:order val="2"/>
          <c:tx>
            <c:strRef>
              <c:f>'OA Trends'!$A$4</c:f>
              <c:strCache>
                <c:ptCount val="1"/>
                <c:pt idx="0">
                  <c:v>India</c:v>
                </c:pt>
              </c:strCache>
            </c:strRef>
          </c:tx>
          <c:marker>
            <c:symbol val="none"/>
          </c:marker>
          <c:cat>
            <c:numRef>
              <c:f>'OA Trends'!$B$1:$I$1</c:f>
              <c:numCache>
                <c:formatCode>General</c:formatCode>
                <c:ptCount val="8"/>
                <c:pt idx="0">
                  <c:v>2010</c:v>
                </c:pt>
                <c:pt idx="1">
                  <c:v>2011</c:v>
                </c:pt>
                <c:pt idx="2">
                  <c:v>2012</c:v>
                </c:pt>
                <c:pt idx="3">
                  <c:v>2013</c:v>
                </c:pt>
                <c:pt idx="4">
                  <c:v>2014</c:v>
                </c:pt>
                <c:pt idx="5">
                  <c:v>2015</c:v>
                </c:pt>
                <c:pt idx="6">
                  <c:v>2016</c:v>
                </c:pt>
                <c:pt idx="7">
                  <c:v>2017</c:v>
                </c:pt>
              </c:numCache>
            </c:numRef>
          </c:cat>
          <c:val>
            <c:numRef>
              <c:f>'OA Trends'!$B$4:$I$4</c:f>
              <c:numCache>
                <c:formatCode>0%</c:formatCode>
                <c:ptCount val="8"/>
                <c:pt idx="0">
                  <c:v>0.18002862536040989</c:v>
                </c:pt>
                <c:pt idx="1">
                  <c:v>0.18532055897066696</c:v>
                </c:pt>
                <c:pt idx="2">
                  <c:v>0.18959114110803982</c:v>
                </c:pt>
                <c:pt idx="3">
                  <c:v>0.20675704235983214</c:v>
                </c:pt>
                <c:pt idx="4">
                  <c:v>0.22130134594202508</c:v>
                </c:pt>
                <c:pt idx="5">
                  <c:v>0.2015539762774636</c:v>
                </c:pt>
                <c:pt idx="6">
                  <c:v>0.19136080373433167</c:v>
                </c:pt>
                <c:pt idx="7">
                  <c:v>0.17689599846739626</c:v>
                </c:pt>
              </c:numCache>
            </c:numRef>
          </c:val>
          <c:smooth val="0"/>
          <c:extLst xmlns:c16r2="http://schemas.microsoft.com/office/drawing/2015/06/chart">
            <c:ext xmlns:c16="http://schemas.microsoft.com/office/drawing/2014/chart" uri="{C3380CC4-5D6E-409C-BE32-E72D297353CC}">
              <c16:uniqueId val="{00000002-7158-4449-B396-A2D22AB6AB40}"/>
            </c:ext>
          </c:extLst>
        </c:ser>
        <c:ser>
          <c:idx val="3"/>
          <c:order val="3"/>
          <c:tx>
            <c:strRef>
              <c:f>'OA Trends'!$A$5</c:f>
              <c:strCache>
                <c:ptCount val="1"/>
                <c:pt idx="0">
                  <c:v>Russian Federation</c:v>
                </c:pt>
              </c:strCache>
            </c:strRef>
          </c:tx>
          <c:marker>
            <c:symbol val="none"/>
          </c:marker>
          <c:cat>
            <c:numRef>
              <c:f>'OA Trends'!$B$1:$I$1</c:f>
              <c:numCache>
                <c:formatCode>General</c:formatCode>
                <c:ptCount val="8"/>
                <c:pt idx="0">
                  <c:v>2010</c:v>
                </c:pt>
                <c:pt idx="1">
                  <c:v>2011</c:v>
                </c:pt>
                <c:pt idx="2">
                  <c:v>2012</c:v>
                </c:pt>
                <c:pt idx="3">
                  <c:v>2013</c:v>
                </c:pt>
                <c:pt idx="4">
                  <c:v>2014</c:v>
                </c:pt>
                <c:pt idx="5">
                  <c:v>2015</c:v>
                </c:pt>
                <c:pt idx="6">
                  <c:v>2016</c:v>
                </c:pt>
                <c:pt idx="7">
                  <c:v>2017</c:v>
                </c:pt>
              </c:numCache>
            </c:numRef>
          </c:cat>
          <c:val>
            <c:numRef>
              <c:f>'OA Trends'!$B$5:$I$5</c:f>
              <c:numCache>
                <c:formatCode>0%</c:formatCode>
                <c:ptCount val="8"/>
                <c:pt idx="0">
                  <c:v>6.1003683241252299E-2</c:v>
                </c:pt>
                <c:pt idx="1">
                  <c:v>7.1210920836126512E-2</c:v>
                </c:pt>
                <c:pt idx="2">
                  <c:v>8.0933803950709024E-2</c:v>
                </c:pt>
                <c:pt idx="3">
                  <c:v>8.2004291596589923E-2</c:v>
                </c:pt>
                <c:pt idx="4">
                  <c:v>8.6583527477045355E-2</c:v>
                </c:pt>
                <c:pt idx="5">
                  <c:v>9.1198934069333076E-2</c:v>
                </c:pt>
                <c:pt idx="6">
                  <c:v>8.6263959174086649E-2</c:v>
                </c:pt>
                <c:pt idx="7">
                  <c:v>0.1047863740060688</c:v>
                </c:pt>
              </c:numCache>
            </c:numRef>
          </c:val>
          <c:smooth val="0"/>
          <c:extLst xmlns:c16r2="http://schemas.microsoft.com/office/drawing/2015/06/chart">
            <c:ext xmlns:c16="http://schemas.microsoft.com/office/drawing/2014/chart" uri="{C3380CC4-5D6E-409C-BE32-E72D297353CC}">
              <c16:uniqueId val="{00000003-7158-4449-B396-A2D22AB6AB40}"/>
            </c:ext>
          </c:extLst>
        </c:ser>
        <c:ser>
          <c:idx val="4"/>
          <c:order val="4"/>
          <c:tx>
            <c:strRef>
              <c:f>'OA Trends'!$A$6</c:f>
              <c:strCache>
                <c:ptCount val="1"/>
                <c:pt idx="0">
                  <c:v>South Africa</c:v>
                </c:pt>
              </c:strCache>
            </c:strRef>
          </c:tx>
          <c:marker>
            <c:symbol val="none"/>
          </c:marker>
          <c:cat>
            <c:numRef>
              <c:f>'OA Trends'!$B$1:$I$1</c:f>
              <c:numCache>
                <c:formatCode>General</c:formatCode>
                <c:ptCount val="8"/>
                <c:pt idx="0">
                  <c:v>2010</c:v>
                </c:pt>
                <c:pt idx="1">
                  <c:v>2011</c:v>
                </c:pt>
                <c:pt idx="2">
                  <c:v>2012</c:v>
                </c:pt>
                <c:pt idx="3">
                  <c:v>2013</c:v>
                </c:pt>
                <c:pt idx="4">
                  <c:v>2014</c:v>
                </c:pt>
                <c:pt idx="5">
                  <c:v>2015</c:v>
                </c:pt>
                <c:pt idx="6">
                  <c:v>2016</c:v>
                </c:pt>
                <c:pt idx="7">
                  <c:v>2017</c:v>
                </c:pt>
              </c:numCache>
            </c:numRef>
          </c:cat>
          <c:val>
            <c:numRef>
              <c:f>'OA Trends'!$B$6:$I$6</c:f>
              <c:numCache>
                <c:formatCode>0%</c:formatCode>
                <c:ptCount val="8"/>
                <c:pt idx="0">
                  <c:v>0.19111064848547935</c:v>
                </c:pt>
                <c:pt idx="1">
                  <c:v>0.23388414744870165</c:v>
                </c:pt>
                <c:pt idx="2">
                  <c:v>0.21997839275326186</c:v>
                </c:pt>
                <c:pt idx="3">
                  <c:v>0.2278725210278571</c:v>
                </c:pt>
                <c:pt idx="4">
                  <c:v>0.22271169848262359</c:v>
                </c:pt>
                <c:pt idx="5">
                  <c:v>0.22424397744746283</c:v>
                </c:pt>
                <c:pt idx="6">
                  <c:v>0.22839832951002881</c:v>
                </c:pt>
                <c:pt idx="7">
                  <c:v>0.24606918238993711</c:v>
                </c:pt>
              </c:numCache>
            </c:numRef>
          </c:val>
          <c:smooth val="0"/>
          <c:extLst xmlns:c16r2="http://schemas.microsoft.com/office/drawing/2015/06/chart">
            <c:ext xmlns:c16="http://schemas.microsoft.com/office/drawing/2014/chart" uri="{C3380CC4-5D6E-409C-BE32-E72D297353CC}">
              <c16:uniqueId val="{00000004-7158-4449-B396-A2D22AB6AB40}"/>
            </c:ext>
          </c:extLst>
        </c:ser>
        <c:ser>
          <c:idx val="5"/>
          <c:order val="5"/>
          <c:tx>
            <c:strRef>
              <c:f>'OA Trends'!$A$7</c:f>
              <c:strCache>
                <c:ptCount val="1"/>
              </c:strCache>
            </c:strRef>
          </c:tx>
          <c:marker>
            <c:symbol val="none"/>
          </c:marker>
          <c:cat>
            <c:numRef>
              <c:f>'OA Trends'!$B$1:$I$1</c:f>
              <c:numCache>
                <c:formatCode>General</c:formatCode>
                <c:ptCount val="8"/>
                <c:pt idx="0">
                  <c:v>2010</c:v>
                </c:pt>
                <c:pt idx="1">
                  <c:v>2011</c:v>
                </c:pt>
                <c:pt idx="2">
                  <c:v>2012</c:v>
                </c:pt>
                <c:pt idx="3">
                  <c:v>2013</c:v>
                </c:pt>
                <c:pt idx="4">
                  <c:v>2014</c:v>
                </c:pt>
                <c:pt idx="5">
                  <c:v>2015</c:v>
                </c:pt>
                <c:pt idx="6">
                  <c:v>2016</c:v>
                </c:pt>
                <c:pt idx="7">
                  <c:v>2017</c:v>
                </c:pt>
              </c:numCache>
            </c:numRef>
          </c:cat>
          <c:val>
            <c:numRef>
              <c:f>'OA Trends'!$B$7:$I$7</c:f>
              <c:numCache>
                <c:formatCode>0%</c:formatCode>
                <c:ptCount val="8"/>
                <c:pt idx="0">
                  <c:v>0</c:v>
                </c:pt>
                <c:pt idx="1">
                  <c:v>0</c:v>
                </c:pt>
                <c:pt idx="2">
                  <c:v>0</c:v>
                </c:pt>
                <c:pt idx="3">
                  <c:v>0</c:v>
                </c:pt>
                <c:pt idx="4">
                  <c:v>0</c:v>
                </c:pt>
                <c:pt idx="5">
                  <c:v>0</c:v>
                </c:pt>
                <c:pt idx="6">
                  <c:v>0</c:v>
                </c:pt>
                <c:pt idx="7">
                  <c:v>0</c:v>
                </c:pt>
              </c:numCache>
            </c:numRef>
          </c:val>
          <c:smooth val="0"/>
          <c:extLst xmlns:c16r2="http://schemas.microsoft.com/office/drawing/2015/06/chart">
            <c:ext xmlns:c16="http://schemas.microsoft.com/office/drawing/2014/chart" uri="{C3380CC4-5D6E-409C-BE32-E72D297353CC}">
              <c16:uniqueId val="{00000005-7158-4449-B396-A2D22AB6AB40}"/>
            </c:ext>
          </c:extLst>
        </c:ser>
        <c:dLbls>
          <c:showLegendKey val="0"/>
          <c:showVal val="0"/>
          <c:showCatName val="0"/>
          <c:showSerName val="0"/>
          <c:showPercent val="0"/>
          <c:showBubbleSize val="0"/>
        </c:dLbls>
        <c:marker val="1"/>
        <c:smooth val="0"/>
        <c:axId val="114327552"/>
        <c:axId val="114329088"/>
      </c:lineChart>
      <c:catAx>
        <c:axId val="114327552"/>
        <c:scaling>
          <c:orientation val="minMax"/>
        </c:scaling>
        <c:delete val="0"/>
        <c:axPos val="b"/>
        <c:numFmt formatCode="General" sourceLinked="1"/>
        <c:majorTickMark val="out"/>
        <c:minorTickMark val="none"/>
        <c:tickLblPos val="nextTo"/>
        <c:crossAx val="114329088"/>
        <c:crosses val="autoZero"/>
        <c:auto val="1"/>
        <c:lblAlgn val="ctr"/>
        <c:lblOffset val="100"/>
        <c:noMultiLvlLbl val="0"/>
      </c:catAx>
      <c:valAx>
        <c:axId val="114329088"/>
        <c:scaling>
          <c:orientation val="minMax"/>
        </c:scaling>
        <c:delete val="0"/>
        <c:axPos val="l"/>
        <c:majorGridlines/>
        <c:title>
          <c:tx>
            <c:rich>
              <a:bodyPr rot="-5400000" vert="horz"/>
              <a:lstStyle/>
              <a:p>
                <a:pPr>
                  <a:defRPr/>
                </a:pPr>
                <a:r>
                  <a:rPr lang="en-US"/>
                  <a:t>Share of Papers OA</a:t>
                </a:r>
              </a:p>
            </c:rich>
          </c:tx>
          <c:layout/>
          <c:overlay val="0"/>
        </c:title>
        <c:numFmt formatCode="0%" sourceLinked="1"/>
        <c:majorTickMark val="out"/>
        <c:minorTickMark val="none"/>
        <c:tickLblPos val="nextTo"/>
        <c:crossAx val="114327552"/>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'Relative Citation Impact Graphs'!$A$2</c:f>
              <c:strCache>
                <c:ptCount val="1"/>
                <c:pt idx="0">
                  <c:v>Brazil</c:v>
                </c:pt>
              </c:strCache>
            </c:strRef>
          </c:tx>
          <c:marker>
            <c:symbol val="none"/>
          </c:marker>
          <c:cat>
            <c:numRef>
              <c:f>'Relative Citation Impact Graphs'!$B$1:$I$1</c:f>
              <c:numCache>
                <c:formatCode>General</c:formatCode>
                <c:ptCount val="8"/>
                <c:pt idx="0">
                  <c:v>2010</c:v>
                </c:pt>
                <c:pt idx="1">
                  <c:v>2011</c:v>
                </c:pt>
                <c:pt idx="2">
                  <c:v>2012</c:v>
                </c:pt>
                <c:pt idx="3">
                  <c:v>2013</c:v>
                </c:pt>
                <c:pt idx="4">
                  <c:v>2014</c:v>
                </c:pt>
                <c:pt idx="5">
                  <c:v>2015</c:v>
                </c:pt>
                <c:pt idx="6">
                  <c:v>2016</c:v>
                </c:pt>
                <c:pt idx="7">
                  <c:v>2017</c:v>
                </c:pt>
              </c:numCache>
            </c:numRef>
          </c:cat>
          <c:val>
            <c:numRef>
              <c:f>'Relative Citation Impact Graphs'!$B$2:$I$2</c:f>
              <c:numCache>
                <c:formatCode>0.00</c:formatCode>
                <c:ptCount val="8"/>
                <c:pt idx="0">
                  <c:v>0.6451871612796144</c:v>
                </c:pt>
                <c:pt idx="1">
                  <c:v>0.6519525106718187</c:v>
                </c:pt>
                <c:pt idx="2">
                  <c:v>0.67276671829276347</c:v>
                </c:pt>
                <c:pt idx="3">
                  <c:v>0.69142409586103737</c:v>
                </c:pt>
                <c:pt idx="4">
                  <c:v>0.69795700122906268</c:v>
                </c:pt>
                <c:pt idx="5">
                  <c:v>0.75232950987782621</c:v>
                </c:pt>
                <c:pt idx="6">
                  <c:v>0.80713306475739277</c:v>
                </c:pt>
                <c:pt idx="7">
                  <c:v>0.75649425036607887</c:v>
                </c:pt>
              </c:numCache>
            </c:numRef>
          </c:val>
          <c:smooth val="0"/>
          <c:extLst xmlns:c16r2="http://schemas.microsoft.com/office/drawing/2015/06/chart">
            <c:ext xmlns:c16="http://schemas.microsoft.com/office/drawing/2014/chart" uri="{C3380CC4-5D6E-409C-BE32-E72D297353CC}">
              <c16:uniqueId val="{00000000-832B-4F73-8EDA-9CB1BE6DEF05}"/>
            </c:ext>
          </c:extLst>
        </c:ser>
        <c:ser>
          <c:idx val="1"/>
          <c:order val="1"/>
          <c:tx>
            <c:strRef>
              <c:f>'Relative Citation Impact Graphs'!$A$3</c:f>
              <c:strCache>
                <c:ptCount val="1"/>
                <c:pt idx="0">
                  <c:v>China</c:v>
                </c:pt>
              </c:strCache>
            </c:strRef>
          </c:tx>
          <c:marker>
            <c:symbol val="none"/>
          </c:marker>
          <c:cat>
            <c:numRef>
              <c:f>'Relative Citation Impact Graphs'!$B$1:$I$1</c:f>
              <c:numCache>
                <c:formatCode>General</c:formatCode>
                <c:ptCount val="8"/>
                <c:pt idx="0">
                  <c:v>2010</c:v>
                </c:pt>
                <c:pt idx="1">
                  <c:v>2011</c:v>
                </c:pt>
                <c:pt idx="2">
                  <c:v>2012</c:v>
                </c:pt>
                <c:pt idx="3">
                  <c:v>2013</c:v>
                </c:pt>
                <c:pt idx="4">
                  <c:v>2014</c:v>
                </c:pt>
                <c:pt idx="5">
                  <c:v>2015</c:v>
                </c:pt>
                <c:pt idx="6">
                  <c:v>2016</c:v>
                </c:pt>
                <c:pt idx="7">
                  <c:v>2017</c:v>
                </c:pt>
              </c:numCache>
            </c:numRef>
          </c:cat>
          <c:val>
            <c:numRef>
              <c:f>'Relative Citation Impact Graphs'!$B$3:$I$3</c:f>
              <c:numCache>
                <c:formatCode>0.00</c:formatCode>
                <c:ptCount val="8"/>
                <c:pt idx="0">
                  <c:v>0.98283758573042246</c:v>
                </c:pt>
                <c:pt idx="1">
                  <c:v>1.0312424995680036</c:v>
                </c:pt>
                <c:pt idx="2">
                  <c:v>1.0998671783062615</c:v>
                </c:pt>
                <c:pt idx="3">
                  <c:v>1.1158902035797489</c:v>
                </c:pt>
                <c:pt idx="4">
                  <c:v>1.1595918741647533</c:v>
                </c:pt>
                <c:pt idx="5">
                  <c:v>1.2048004780180446</c:v>
                </c:pt>
                <c:pt idx="6">
                  <c:v>1.2247711616922969</c:v>
                </c:pt>
                <c:pt idx="7">
                  <c:v>1.1531202766257158</c:v>
                </c:pt>
              </c:numCache>
            </c:numRef>
          </c:val>
          <c:smooth val="0"/>
          <c:extLst xmlns:c16r2="http://schemas.microsoft.com/office/drawing/2015/06/chart">
            <c:ext xmlns:c16="http://schemas.microsoft.com/office/drawing/2014/chart" uri="{C3380CC4-5D6E-409C-BE32-E72D297353CC}">
              <c16:uniqueId val="{00000001-832B-4F73-8EDA-9CB1BE6DEF05}"/>
            </c:ext>
          </c:extLst>
        </c:ser>
        <c:ser>
          <c:idx val="2"/>
          <c:order val="2"/>
          <c:tx>
            <c:strRef>
              <c:f>'Relative Citation Impact Graphs'!$A$4</c:f>
              <c:strCache>
                <c:ptCount val="1"/>
                <c:pt idx="0">
                  <c:v>India</c:v>
                </c:pt>
              </c:strCache>
            </c:strRef>
          </c:tx>
          <c:marker>
            <c:symbol val="none"/>
          </c:marker>
          <c:cat>
            <c:numRef>
              <c:f>'Relative Citation Impact Graphs'!$B$1:$I$1</c:f>
              <c:numCache>
                <c:formatCode>General</c:formatCode>
                <c:ptCount val="8"/>
                <c:pt idx="0">
                  <c:v>2010</c:v>
                </c:pt>
                <c:pt idx="1">
                  <c:v>2011</c:v>
                </c:pt>
                <c:pt idx="2">
                  <c:v>2012</c:v>
                </c:pt>
                <c:pt idx="3">
                  <c:v>2013</c:v>
                </c:pt>
                <c:pt idx="4">
                  <c:v>2014</c:v>
                </c:pt>
                <c:pt idx="5">
                  <c:v>2015</c:v>
                </c:pt>
                <c:pt idx="6">
                  <c:v>2016</c:v>
                </c:pt>
                <c:pt idx="7">
                  <c:v>2017</c:v>
                </c:pt>
              </c:numCache>
            </c:numRef>
          </c:cat>
          <c:val>
            <c:numRef>
              <c:f>'Relative Citation Impact Graphs'!$B$4:$I$4</c:f>
              <c:numCache>
                <c:formatCode>0.00</c:formatCode>
                <c:ptCount val="8"/>
                <c:pt idx="0">
                  <c:v>0.70828006661771925</c:v>
                </c:pt>
                <c:pt idx="1">
                  <c:v>0.72442516110913691</c:v>
                </c:pt>
                <c:pt idx="2">
                  <c:v>0.74449815086865712</c:v>
                </c:pt>
                <c:pt idx="3">
                  <c:v>0.74375293066826498</c:v>
                </c:pt>
                <c:pt idx="4">
                  <c:v>0.77111931053538652</c:v>
                </c:pt>
                <c:pt idx="5">
                  <c:v>0.77752639640131072</c:v>
                </c:pt>
                <c:pt idx="6">
                  <c:v>0.8495709117134489</c:v>
                </c:pt>
                <c:pt idx="7">
                  <c:v>0.82062244366832804</c:v>
                </c:pt>
              </c:numCache>
            </c:numRef>
          </c:val>
          <c:smooth val="0"/>
          <c:extLst xmlns:c16r2="http://schemas.microsoft.com/office/drawing/2015/06/chart">
            <c:ext xmlns:c16="http://schemas.microsoft.com/office/drawing/2014/chart" uri="{C3380CC4-5D6E-409C-BE32-E72D297353CC}">
              <c16:uniqueId val="{00000002-832B-4F73-8EDA-9CB1BE6DEF05}"/>
            </c:ext>
          </c:extLst>
        </c:ser>
        <c:ser>
          <c:idx val="3"/>
          <c:order val="3"/>
          <c:tx>
            <c:strRef>
              <c:f>'Relative Citation Impact Graphs'!$A$5</c:f>
              <c:strCache>
                <c:ptCount val="1"/>
                <c:pt idx="0">
                  <c:v>Russian Federation</c:v>
                </c:pt>
              </c:strCache>
            </c:strRef>
          </c:tx>
          <c:marker>
            <c:symbol val="none"/>
          </c:marker>
          <c:cat>
            <c:numRef>
              <c:f>'Relative Citation Impact Graphs'!$B$1:$I$1</c:f>
              <c:numCache>
                <c:formatCode>General</c:formatCode>
                <c:ptCount val="8"/>
                <c:pt idx="0">
                  <c:v>2010</c:v>
                </c:pt>
                <c:pt idx="1">
                  <c:v>2011</c:v>
                </c:pt>
                <c:pt idx="2">
                  <c:v>2012</c:v>
                </c:pt>
                <c:pt idx="3">
                  <c:v>2013</c:v>
                </c:pt>
                <c:pt idx="4">
                  <c:v>2014</c:v>
                </c:pt>
                <c:pt idx="5">
                  <c:v>2015</c:v>
                </c:pt>
                <c:pt idx="6">
                  <c:v>2016</c:v>
                </c:pt>
                <c:pt idx="7">
                  <c:v>2017</c:v>
                </c:pt>
              </c:numCache>
            </c:numRef>
          </c:cat>
          <c:val>
            <c:numRef>
              <c:f>'Relative Citation Impact Graphs'!$B$5:$I$5</c:f>
              <c:numCache>
                <c:formatCode>0.00</c:formatCode>
                <c:ptCount val="8"/>
                <c:pt idx="0">
                  <c:v>0.46202426315223655</c:v>
                </c:pt>
                <c:pt idx="1">
                  <c:v>0.47451499330230112</c:v>
                </c:pt>
                <c:pt idx="2">
                  <c:v>0.57579156653690966</c:v>
                </c:pt>
                <c:pt idx="3">
                  <c:v>0.56127556722048211</c:v>
                </c:pt>
                <c:pt idx="4">
                  <c:v>0.65240135165595048</c:v>
                </c:pt>
                <c:pt idx="5">
                  <c:v>0.63013393813866703</c:v>
                </c:pt>
                <c:pt idx="6">
                  <c:v>0.6652790340500091</c:v>
                </c:pt>
                <c:pt idx="7">
                  <c:v>0.67447307543802104</c:v>
                </c:pt>
              </c:numCache>
            </c:numRef>
          </c:val>
          <c:smooth val="0"/>
          <c:extLst xmlns:c16r2="http://schemas.microsoft.com/office/drawing/2015/06/chart">
            <c:ext xmlns:c16="http://schemas.microsoft.com/office/drawing/2014/chart" uri="{C3380CC4-5D6E-409C-BE32-E72D297353CC}">
              <c16:uniqueId val="{00000003-832B-4F73-8EDA-9CB1BE6DEF05}"/>
            </c:ext>
          </c:extLst>
        </c:ser>
        <c:ser>
          <c:idx val="4"/>
          <c:order val="4"/>
          <c:tx>
            <c:strRef>
              <c:f>'Relative Citation Impact Graphs'!$A$6</c:f>
              <c:strCache>
                <c:ptCount val="1"/>
                <c:pt idx="0">
                  <c:v>South Africa</c:v>
                </c:pt>
              </c:strCache>
            </c:strRef>
          </c:tx>
          <c:marker>
            <c:symbol val="none"/>
          </c:marker>
          <c:cat>
            <c:numRef>
              <c:f>'Relative Citation Impact Graphs'!$B$1:$I$1</c:f>
              <c:numCache>
                <c:formatCode>General</c:formatCode>
                <c:ptCount val="8"/>
                <c:pt idx="0">
                  <c:v>2010</c:v>
                </c:pt>
                <c:pt idx="1">
                  <c:v>2011</c:v>
                </c:pt>
                <c:pt idx="2">
                  <c:v>2012</c:v>
                </c:pt>
                <c:pt idx="3">
                  <c:v>2013</c:v>
                </c:pt>
                <c:pt idx="4">
                  <c:v>2014</c:v>
                </c:pt>
                <c:pt idx="5">
                  <c:v>2015</c:v>
                </c:pt>
                <c:pt idx="6">
                  <c:v>2016</c:v>
                </c:pt>
                <c:pt idx="7">
                  <c:v>2017</c:v>
                </c:pt>
              </c:numCache>
            </c:numRef>
          </c:cat>
          <c:val>
            <c:numRef>
              <c:f>'Relative Citation Impact Graphs'!$B$6:$I$6</c:f>
              <c:numCache>
                <c:formatCode>0.00</c:formatCode>
                <c:ptCount val="8"/>
                <c:pt idx="0">
                  <c:v>0.93471826829243165</c:v>
                </c:pt>
                <c:pt idx="1">
                  <c:v>0.89146882009443962</c:v>
                </c:pt>
                <c:pt idx="2">
                  <c:v>0.97336576510712469</c:v>
                </c:pt>
                <c:pt idx="3">
                  <c:v>0.96317696832171362</c:v>
                </c:pt>
                <c:pt idx="4">
                  <c:v>1.0549190419011989</c:v>
                </c:pt>
                <c:pt idx="5">
                  <c:v>1.0182955018604334</c:v>
                </c:pt>
                <c:pt idx="6">
                  <c:v>1.0907173938895596</c:v>
                </c:pt>
                <c:pt idx="7">
                  <c:v>1.1127796042843552</c:v>
                </c:pt>
              </c:numCache>
            </c:numRef>
          </c:val>
          <c:smooth val="0"/>
          <c:extLst xmlns:c16r2="http://schemas.microsoft.com/office/drawing/2015/06/chart">
            <c:ext xmlns:c16="http://schemas.microsoft.com/office/drawing/2014/chart" uri="{C3380CC4-5D6E-409C-BE32-E72D297353CC}">
              <c16:uniqueId val="{00000004-832B-4F73-8EDA-9CB1BE6DEF05}"/>
            </c:ext>
          </c:extLst>
        </c:ser>
        <c:ser>
          <c:idx val="5"/>
          <c:order val="5"/>
          <c:tx>
            <c:strRef>
              <c:f>'Relative Citation Impact Graphs'!$A$7</c:f>
              <c:strCache>
                <c:ptCount val="1"/>
              </c:strCache>
            </c:strRef>
          </c:tx>
          <c:marker>
            <c:symbol val="none"/>
          </c:marker>
          <c:cat>
            <c:numRef>
              <c:f>'Relative Citation Impact Graphs'!$B$1:$I$1</c:f>
              <c:numCache>
                <c:formatCode>General</c:formatCode>
                <c:ptCount val="8"/>
                <c:pt idx="0">
                  <c:v>2010</c:v>
                </c:pt>
                <c:pt idx="1">
                  <c:v>2011</c:v>
                </c:pt>
                <c:pt idx="2">
                  <c:v>2012</c:v>
                </c:pt>
                <c:pt idx="3">
                  <c:v>2013</c:v>
                </c:pt>
                <c:pt idx="4">
                  <c:v>2014</c:v>
                </c:pt>
                <c:pt idx="5">
                  <c:v>2015</c:v>
                </c:pt>
                <c:pt idx="6">
                  <c:v>2016</c:v>
                </c:pt>
                <c:pt idx="7">
                  <c:v>2017</c:v>
                </c:pt>
              </c:numCache>
            </c:numRef>
          </c:cat>
          <c:val>
            <c:numRef>
              <c:f>'Relative Citation Impact Graphs'!$B$7:$I$7</c:f>
              <c:numCache>
                <c:formatCode>0.00</c:formatCode>
                <c:ptCount val="8"/>
                <c:pt idx="0">
                  <c:v>0</c:v>
                </c:pt>
                <c:pt idx="1">
                  <c:v>0</c:v>
                </c:pt>
                <c:pt idx="2">
                  <c:v>0</c:v>
                </c:pt>
                <c:pt idx="3">
                  <c:v>0</c:v>
                </c:pt>
                <c:pt idx="4">
                  <c:v>0</c:v>
                </c:pt>
                <c:pt idx="5">
                  <c:v>0</c:v>
                </c:pt>
                <c:pt idx="6">
                  <c:v>0</c:v>
                </c:pt>
                <c:pt idx="7">
                  <c:v>0</c:v>
                </c:pt>
              </c:numCache>
            </c:numRef>
          </c:val>
          <c:smooth val="0"/>
          <c:extLst xmlns:c16r2="http://schemas.microsoft.com/office/drawing/2015/06/chart">
            <c:ext xmlns:c16="http://schemas.microsoft.com/office/drawing/2014/chart" uri="{C3380CC4-5D6E-409C-BE32-E72D297353CC}">
              <c16:uniqueId val="{00000005-832B-4F73-8EDA-9CB1BE6DEF05}"/>
            </c:ext>
          </c:extLst>
        </c:ser>
        <c:dLbls>
          <c:showLegendKey val="0"/>
          <c:showVal val="0"/>
          <c:showCatName val="0"/>
          <c:showSerName val="0"/>
          <c:showPercent val="0"/>
          <c:showBubbleSize val="0"/>
        </c:dLbls>
        <c:marker val="1"/>
        <c:smooth val="0"/>
        <c:axId val="114893952"/>
        <c:axId val="114895488"/>
      </c:lineChart>
      <c:catAx>
        <c:axId val="114893952"/>
        <c:scaling>
          <c:orientation val="minMax"/>
        </c:scaling>
        <c:delete val="0"/>
        <c:axPos val="b"/>
        <c:numFmt formatCode="General" sourceLinked="1"/>
        <c:majorTickMark val="out"/>
        <c:minorTickMark val="none"/>
        <c:tickLblPos val="nextTo"/>
        <c:crossAx val="114895488"/>
        <c:crosses val="autoZero"/>
        <c:auto val="1"/>
        <c:lblAlgn val="ctr"/>
        <c:lblOffset val="100"/>
        <c:noMultiLvlLbl val="0"/>
      </c:catAx>
      <c:valAx>
        <c:axId val="114895488"/>
        <c:scaling>
          <c:orientation val="minMax"/>
        </c:scaling>
        <c:delete val="0"/>
        <c:axPos val="l"/>
        <c:majorGridlines/>
        <c:title>
          <c:tx>
            <c:rich>
              <a:bodyPr rot="-5400000" vert="horz"/>
              <a:lstStyle/>
              <a:p>
                <a:pPr>
                  <a:defRPr/>
                </a:pPr>
                <a:r>
                  <a:rPr lang="en-US"/>
                  <a:t>Relative Citation Impact</a:t>
                </a:r>
              </a:p>
            </c:rich>
          </c:tx>
          <c:layout/>
          <c:overlay val="0"/>
        </c:title>
        <c:numFmt formatCode="0.00" sourceLinked="1"/>
        <c:majorTickMark val="out"/>
        <c:minorTickMark val="none"/>
        <c:tickLblPos val="nextTo"/>
        <c:crossAx val="114893952"/>
        <c:crosses val="autoZero"/>
        <c:crossBetween val="between"/>
      </c:valAx>
    </c:plotArea>
    <c:legend>
      <c:legendPos val="b"/>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CAE667-5871-4F11-A3A7-257B764E25DF}" type="datetimeFigureOut">
              <a:rPr lang="en-GB" smtClean="0"/>
              <a:t>27/03/2018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6A50B-8CA2-4F13-AF61-33CC3022D119}" type="slidenum">
              <a:rPr lang="en-GB" smtClean="0"/>
              <a:t>‹Nr.›</a:t>
            </a:fld>
            <a:endParaRPr lang="en-GB"/>
          </a:p>
        </p:txBody>
      </p:sp>
    </p:spTree>
    <p:extLst>
      <p:ext uri="{BB962C8B-B14F-4D97-AF65-F5344CB8AC3E}">
        <p14:creationId xmlns:p14="http://schemas.microsoft.com/office/powerpoint/2010/main" val="2519331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BC6A50B-8CA2-4F13-AF61-33CC3022D119}" type="slidenum">
              <a:rPr lang="en-GB" smtClean="0"/>
              <a:t>1</a:t>
            </a:fld>
            <a:endParaRPr lang="en-GB"/>
          </a:p>
        </p:txBody>
      </p:sp>
    </p:spTree>
    <p:extLst>
      <p:ext uri="{BB962C8B-B14F-4D97-AF65-F5344CB8AC3E}">
        <p14:creationId xmlns:p14="http://schemas.microsoft.com/office/powerpoint/2010/main" val="3720204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Formal training about research publishing using pedagogically designed material from experts will allow faster writing of manuscripts, submission to appropriate journals and overall faster publication.</a:t>
            </a:r>
          </a:p>
          <a:p>
            <a:endParaRPr lang="en-GB" dirty="0"/>
          </a:p>
        </p:txBody>
      </p:sp>
      <p:sp>
        <p:nvSpPr>
          <p:cNvPr id="4" name="Slide Number Placeholder 3"/>
          <p:cNvSpPr>
            <a:spLocks noGrp="1"/>
          </p:cNvSpPr>
          <p:nvPr>
            <p:ph type="sldNum" sz="quarter" idx="10"/>
          </p:nvPr>
        </p:nvSpPr>
        <p:spPr/>
        <p:txBody>
          <a:bodyPr/>
          <a:lstStyle/>
          <a:p>
            <a:fld id="{ABC6A50B-8CA2-4F13-AF61-33CC3022D119}" type="slidenum">
              <a:rPr lang="en-GB" smtClean="0"/>
              <a:t>37</a:t>
            </a:fld>
            <a:endParaRPr lang="en-GB"/>
          </a:p>
        </p:txBody>
      </p:sp>
    </p:spTree>
    <p:extLst>
      <p:ext uri="{BB962C8B-B14F-4D97-AF65-F5344CB8AC3E}">
        <p14:creationId xmlns:p14="http://schemas.microsoft.com/office/powerpoint/2010/main" val="3574676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WRA addresses several of these key competencies: Communication Skills (writing), Professionalism (3</a:t>
            </a:r>
            <a:r>
              <a:rPr lang="en-US" baseline="30000" dirty="0"/>
              <a:t>rd</a:t>
            </a:r>
            <a:r>
              <a:rPr lang="en-US" dirty="0"/>
              <a:t> and 4</a:t>
            </a:r>
            <a:r>
              <a:rPr lang="en-US" baseline="30000" dirty="0"/>
              <a:t>th</a:t>
            </a:r>
            <a:r>
              <a:rPr lang="en-US" dirty="0"/>
              <a:t> bullet points), Responsible Research Conduct (data management/sharing, conflict resolution).</a:t>
            </a:r>
          </a:p>
          <a:p>
            <a:endParaRPr lang="en-GB" dirty="0"/>
          </a:p>
        </p:txBody>
      </p:sp>
      <p:sp>
        <p:nvSpPr>
          <p:cNvPr id="4" name="Slide Number Placeholder 3"/>
          <p:cNvSpPr>
            <a:spLocks noGrp="1"/>
          </p:cNvSpPr>
          <p:nvPr>
            <p:ph type="sldNum" sz="quarter" idx="10"/>
          </p:nvPr>
        </p:nvSpPr>
        <p:spPr/>
        <p:txBody>
          <a:bodyPr/>
          <a:lstStyle/>
          <a:p>
            <a:fld id="{ABC6A50B-8CA2-4F13-AF61-33CC3022D119}" type="slidenum">
              <a:rPr lang="en-GB" smtClean="0"/>
              <a:t>38</a:t>
            </a:fld>
            <a:endParaRPr lang="en-GB"/>
          </a:p>
        </p:txBody>
      </p:sp>
    </p:spTree>
    <p:extLst>
      <p:ext uri="{BB962C8B-B14F-4D97-AF65-F5344CB8AC3E}">
        <p14:creationId xmlns:p14="http://schemas.microsoft.com/office/powerpoint/2010/main" val="775440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Pedagogically designed course to deliver measurable learning through pre- and post-learning testing. Each of the 14 Learning Paths has a Final Exam where the student can demonstrate comprehension.</a:t>
            </a:r>
          </a:p>
          <a:p>
            <a:endParaRPr lang="en-GB" dirty="0"/>
          </a:p>
        </p:txBody>
      </p:sp>
      <p:sp>
        <p:nvSpPr>
          <p:cNvPr id="4" name="Slide Number Placeholder 3"/>
          <p:cNvSpPr>
            <a:spLocks noGrp="1"/>
          </p:cNvSpPr>
          <p:nvPr>
            <p:ph type="sldNum" sz="quarter" idx="10"/>
          </p:nvPr>
        </p:nvSpPr>
        <p:spPr/>
        <p:txBody>
          <a:bodyPr/>
          <a:lstStyle/>
          <a:p>
            <a:fld id="{ABC6A50B-8CA2-4F13-AF61-33CC3022D119}"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773842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s-ES_tradnl" dirty="0" err="1"/>
              <a:t>Completion</a:t>
            </a:r>
            <a:r>
              <a:rPr lang="es-ES_tradnl" dirty="0"/>
              <a:t> of </a:t>
            </a:r>
            <a:r>
              <a:rPr lang="es-ES_tradnl" dirty="0" err="1"/>
              <a:t>the</a:t>
            </a:r>
            <a:r>
              <a:rPr lang="es-ES_tradnl" dirty="0"/>
              <a:t> </a:t>
            </a:r>
            <a:r>
              <a:rPr lang="es-ES_tradnl" dirty="0" err="1"/>
              <a:t>course</a:t>
            </a:r>
            <a:r>
              <a:rPr lang="es-ES_tradnl" dirty="0"/>
              <a:t> (</a:t>
            </a:r>
            <a:r>
              <a:rPr lang="es-ES_tradnl" dirty="0" err="1"/>
              <a:t>or</a:t>
            </a:r>
            <a:r>
              <a:rPr lang="es-ES_tradnl" dirty="0"/>
              <a:t> </a:t>
            </a:r>
            <a:r>
              <a:rPr lang="es-ES_tradnl" dirty="0" err="1"/>
              <a:t>segments</a:t>
            </a:r>
            <a:r>
              <a:rPr lang="es-ES_tradnl" dirty="0"/>
              <a:t>) </a:t>
            </a:r>
            <a:r>
              <a:rPr lang="es-ES_tradnl" dirty="0" err="1"/>
              <a:t>equips</a:t>
            </a:r>
            <a:r>
              <a:rPr lang="es-ES_tradnl" dirty="0"/>
              <a:t> </a:t>
            </a:r>
            <a:r>
              <a:rPr lang="es-ES_tradnl" dirty="0" err="1"/>
              <a:t>the</a:t>
            </a:r>
            <a:r>
              <a:rPr lang="es-ES_tradnl" dirty="0"/>
              <a:t> </a:t>
            </a:r>
            <a:r>
              <a:rPr lang="es-ES_tradnl" dirty="0" err="1"/>
              <a:t>user</a:t>
            </a:r>
            <a:r>
              <a:rPr lang="es-ES_tradnl" dirty="0"/>
              <a:t> </a:t>
            </a:r>
            <a:r>
              <a:rPr lang="es-ES_tradnl" dirty="0" err="1"/>
              <a:t>with</a:t>
            </a:r>
            <a:r>
              <a:rPr lang="es-ES_tradnl" dirty="0"/>
              <a:t> </a:t>
            </a:r>
            <a:r>
              <a:rPr lang="es-ES_tradnl" dirty="0" err="1"/>
              <a:t>the</a:t>
            </a:r>
            <a:r>
              <a:rPr lang="es-ES_tradnl" dirty="0"/>
              <a:t> </a:t>
            </a:r>
            <a:r>
              <a:rPr lang="es-ES_tradnl" dirty="0" err="1"/>
              <a:t>knowledge</a:t>
            </a:r>
            <a:r>
              <a:rPr lang="es-ES_tradnl" dirty="0"/>
              <a:t> and </a:t>
            </a:r>
            <a:r>
              <a:rPr lang="es-ES_tradnl" dirty="0" err="1"/>
              <a:t>confidence</a:t>
            </a:r>
            <a:r>
              <a:rPr lang="es-ES_tradnl" dirty="0"/>
              <a:t> </a:t>
            </a:r>
            <a:r>
              <a:rPr lang="es-ES_tradnl" dirty="0" err="1"/>
              <a:t>to</a:t>
            </a:r>
            <a:r>
              <a:rPr lang="es-ES_tradnl" dirty="0"/>
              <a:t> prepare </a:t>
            </a:r>
            <a:r>
              <a:rPr lang="es-ES_tradnl" dirty="0" err="1"/>
              <a:t>higher</a:t>
            </a:r>
            <a:r>
              <a:rPr lang="es-ES_tradnl" dirty="0"/>
              <a:t> </a:t>
            </a:r>
            <a:r>
              <a:rPr lang="es-ES_tradnl" dirty="0" err="1"/>
              <a:t>quality</a:t>
            </a:r>
            <a:r>
              <a:rPr lang="es-ES_tradnl" dirty="0"/>
              <a:t> </a:t>
            </a:r>
            <a:r>
              <a:rPr lang="es-ES_tradnl" dirty="0" err="1"/>
              <a:t>manuscripts</a:t>
            </a:r>
            <a:r>
              <a:rPr lang="es-ES_tradnl" dirty="0"/>
              <a:t>, </a:t>
            </a:r>
            <a:r>
              <a:rPr lang="es-ES_tradnl" dirty="0" err="1"/>
              <a:t>to</a:t>
            </a:r>
            <a:r>
              <a:rPr lang="es-ES_tradnl" dirty="0"/>
              <a:t> </a:t>
            </a:r>
            <a:r>
              <a:rPr lang="es-ES_tradnl" dirty="0" err="1"/>
              <a:t>submit</a:t>
            </a:r>
            <a:r>
              <a:rPr lang="es-ES_tradnl" dirty="0"/>
              <a:t> </a:t>
            </a:r>
            <a:r>
              <a:rPr lang="es-ES_tradnl" dirty="0" err="1"/>
              <a:t>them</a:t>
            </a:r>
            <a:r>
              <a:rPr lang="es-ES_tradnl" dirty="0"/>
              <a:t> </a:t>
            </a:r>
            <a:r>
              <a:rPr lang="es-ES_tradnl" dirty="0" err="1"/>
              <a:t>to</a:t>
            </a:r>
            <a:r>
              <a:rPr lang="es-ES_tradnl" dirty="0"/>
              <a:t> </a:t>
            </a:r>
            <a:r>
              <a:rPr lang="es-ES_tradnl" dirty="0" err="1"/>
              <a:t>appropriate</a:t>
            </a:r>
            <a:r>
              <a:rPr lang="es-ES_tradnl" dirty="0"/>
              <a:t> </a:t>
            </a:r>
            <a:r>
              <a:rPr lang="es-ES_tradnl" dirty="0" err="1"/>
              <a:t>journals</a:t>
            </a:r>
            <a:r>
              <a:rPr lang="es-ES_tradnl" dirty="0"/>
              <a:t>, and </a:t>
            </a:r>
            <a:r>
              <a:rPr lang="es-ES_tradnl" dirty="0" err="1"/>
              <a:t>to</a:t>
            </a:r>
            <a:r>
              <a:rPr lang="es-ES_tradnl" dirty="0"/>
              <a:t> </a:t>
            </a:r>
            <a:r>
              <a:rPr lang="es-ES_tradnl" dirty="0" err="1"/>
              <a:t>navigate</a:t>
            </a:r>
            <a:r>
              <a:rPr lang="es-ES_tradnl" dirty="0"/>
              <a:t> </a:t>
            </a:r>
            <a:r>
              <a:rPr lang="es-ES_tradnl" dirty="0" err="1"/>
              <a:t>the</a:t>
            </a:r>
            <a:r>
              <a:rPr lang="es-ES_tradnl" dirty="0"/>
              <a:t> peer </a:t>
            </a:r>
            <a:r>
              <a:rPr lang="es-ES_tradnl" dirty="0" err="1"/>
              <a:t>review</a:t>
            </a:r>
            <a:r>
              <a:rPr lang="es-ES_tradnl" dirty="0"/>
              <a:t> </a:t>
            </a:r>
            <a:r>
              <a:rPr lang="es-ES_tradnl" dirty="0" err="1"/>
              <a:t>process</a:t>
            </a:r>
            <a:r>
              <a:rPr lang="es-ES_tradnl" dirty="0"/>
              <a:t> </a:t>
            </a:r>
            <a:r>
              <a:rPr lang="es-ES_tradnl" dirty="0" err="1"/>
              <a:t>efficiently</a:t>
            </a:r>
            <a:r>
              <a:rPr lang="es-ES_tradnl" dirty="0"/>
              <a:t>, </a:t>
            </a:r>
            <a:r>
              <a:rPr lang="es-ES_tradnl" dirty="0" err="1"/>
              <a:t>resulting</a:t>
            </a:r>
            <a:r>
              <a:rPr lang="es-ES_tradnl" dirty="0"/>
              <a:t> in </a:t>
            </a:r>
            <a:r>
              <a:rPr lang="es-ES_tradnl" dirty="0" err="1"/>
              <a:t>better</a:t>
            </a:r>
            <a:r>
              <a:rPr lang="es-ES_tradnl" dirty="0"/>
              <a:t> and </a:t>
            </a:r>
            <a:r>
              <a:rPr lang="es-ES_tradnl" dirty="0" err="1"/>
              <a:t>faster</a:t>
            </a:r>
            <a:r>
              <a:rPr lang="es-ES_tradnl" dirty="0"/>
              <a:t> </a:t>
            </a:r>
            <a:r>
              <a:rPr lang="es-ES_tradnl" dirty="0" err="1"/>
              <a:t>publication</a:t>
            </a:r>
            <a:r>
              <a:rPr lang="es-ES_tradnl" dirty="0"/>
              <a:t>.</a:t>
            </a:r>
          </a:p>
          <a:p>
            <a:endParaRPr lang="en-GB" dirty="0"/>
          </a:p>
        </p:txBody>
      </p:sp>
      <p:sp>
        <p:nvSpPr>
          <p:cNvPr id="4" name="Slide Number Placeholder 3"/>
          <p:cNvSpPr>
            <a:spLocks noGrp="1"/>
          </p:cNvSpPr>
          <p:nvPr>
            <p:ph type="sldNum" sz="quarter" idx="10"/>
          </p:nvPr>
        </p:nvSpPr>
        <p:spPr/>
        <p:txBody>
          <a:bodyPr/>
          <a:lstStyle/>
          <a:p>
            <a:fld id="{ABC6A50B-8CA2-4F13-AF61-33CC3022D119}" type="slidenum">
              <a:rPr lang="en-GB" smtClean="0"/>
              <a:t>41</a:t>
            </a:fld>
            <a:endParaRPr lang="en-GB"/>
          </a:p>
        </p:txBody>
      </p:sp>
    </p:spTree>
    <p:extLst>
      <p:ext uri="{BB962C8B-B14F-4D97-AF65-F5344CB8AC3E}">
        <p14:creationId xmlns:p14="http://schemas.microsoft.com/office/powerpoint/2010/main" val="148415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5C1B0840-B86B-48E4-A240-66A2994513C9}" type="slidenum">
              <a:rPr lang="x-none" smtClean="0">
                <a:solidFill>
                  <a:prstClr val="black"/>
                </a:solidFill>
              </a:rPr>
              <a:pPr/>
              <a:t>47</a:t>
            </a:fld>
            <a:endParaRPr lang="x-none">
              <a:solidFill>
                <a:prstClr val="black"/>
              </a:solidFill>
            </a:endParaRPr>
          </a:p>
        </p:txBody>
      </p:sp>
    </p:spTree>
    <p:extLst>
      <p:ext uri="{BB962C8B-B14F-4D97-AF65-F5344CB8AC3E}">
        <p14:creationId xmlns:p14="http://schemas.microsoft.com/office/powerpoint/2010/main" val="1463141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Pronounced </a:t>
            </a:r>
            <a:r>
              <a:rPr lang="en-US" dirty="0" err="1"/>
              <a:t>chee</a:t>
            </a:r>
            <a:r>
              <a:rPr lang="en-US" dirty="0"/>
              <a:t>-HAHN-oh-veer. Won the Nobel in chemistry for his work on the ubiquitin pathways for recycling proteins.</a:t>
            </a:r>
          </a:p>
          <a:p>
            <a:endParaRPr lang="en-GB" dirty="0"/>
          </a:p>
        </p:txBody>
      </p:sp>
      <p:sp>
        <p:nvSpPr>
          <p:cNvPr id="4" name="Slide Number Placeholder 3"/>
          <p:cNvSpPr>
            <a:spLocks noGrp="1"/>
          </p:cNvSpPr>
          <p:nvPr>
            <p:ph type="sldNum" sz="quarter" idx="10"/>
          </p:nvPr>
        </p:nvSpPr>
        <p:spPr/>
        <p:txBody>
          <a:bodyPr/>
          <a:lstStyle/>
          <a:p>
            <a:fld id="{ABC6A50B-8CA2-4F13-AF61-33CC3022D119}" type="slidenum">
              <a:rPr lang="en-GB" smtClean="0"/>
              <a:t>52</a:t>
            </a:fld>
            <a:endParaRPr lang="en-GB"/>
          </a:p>
        </p:txBody>
      </p:sp>
    </p:spTree>
    <p:extLst>
      <p:ext uri="{BB962C8B-B14F-4D97-AF65-F5344CB8AC3E}">
        <p14:creationId xmlns:p14="http://schemas.microsoft.com/office/powerpoint/2010/main" val="3807462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B0840-B86B-48E4-A240-66A2994513C9}" type="slidenum">
              <a:rPr lang="x-none" smtClean="0">
                <a:solidFill>
                  <a:prstClr val="black"/>
                </a:solidFill>
              </a:rPr>
              <a:pPr/>
              <a:t>54</a:t>
            </a:fld>
            <a:endParaRPr lang="x-none">
              <a:solidFill>
                <a:prstClr val="black"/>
              </a:solidFill>
            </a:endParaRPr>
          </a:p>
        </p:txBody>
      </p:sp>
    </p:spTree>
    <p:extLst>
      <p:ext uri="{BB962C8B-B14F-4D97-AF65-F5344CB8AC3E}">
        <p14:creationId xmlns:p14="http://schemas.microsoft.com/office/powerpoint/2010/main" val="404642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B0840-B86B-48E4-A240-66A2994513C9}" type="slidenum">
              <a:rPr lang="x-none" smtClean="0">
                <a:solidFill>
                  <a:prstClr val="black"/>
                </a:solidFill>
              </a:rPr>
              <a:pPr/>
              <a:t>55</a:t>
            </a:fld>
            <a:endParaRPr lang="x-none">
              <a:solidFill>
                <a:prstClr val="black"/>
              </a:solidFill>
            </a:endParaRPr>
          </a:p>
        </p:txBody>
      </p:sp>
    </p:spTree>
    <p:extLst>
      <p:ext uri="{BB962C8B-B14F-4D97-AF65-F5344CB8AC3E}">
        <p14:creationId xmlns:p14="http://schemas.microsoft.com/office/powerpoint/2010/main" val="404642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6D5D8-AE9F-AB4B-9F06-708E439A2F63}"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881184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t>Wiley </a:t>
            </a:r>
            <a:r>
              <a:rPr lang="es-ES_tradnl" dirty="0" err="1"/>
              <a:t>conducts</a:t>
            </a:r>
            <a:r>
              <a:rPr lang="es-ES_tradnl" dirty="0"/>
              <a:t> </a:t>
            </a:r>
            <a:r>
              <a:rPr lang="es-ES_tradnl" dirty="0" err="1"/>
              <a:t>authors</a:t>
            </a:r>
            <a:r>
              <a:rPr lang="es-ES_tradnl" dirty="0"/>
              <a:t> workshops </a:t>
            </a:r>
            <a:r>
              <a:rPr lang="es-ES_tradnl" dirty="0" err="1"/>
              <a:t>regularly</a:t>
            </a:r>
            <a:r>
              <a:rPr lang="es-ES_tradnl" dirty="0"/>
              <a:t> </a:t>
            </a:r>
            <a:r>
              <a:rPr lang="es-ES_tradnl" dirty="0" err="1"/>
              <a:t>around</a:t>
            </a:r>
            <a:r>
              <a:rPr lang="es-ES_tradnl" dirty="0"/>
              <a:t> </a:t>
            </a:r>
            <a:r>
              <a:rPr lang="es-ES_tradnl" dirty="0" err="1"/>
              <a:t>the</a:t>
            </a:r>
            <a:r>
              <a:rPr lang="es-ES_tradnl" dirty="0"/>
              <a:t> </a:t>
            </a:r>
            <a:r>
              <a:rPr lang="es-ES_tradnl" dirty="0" err="1"/>
              <a:t>world</a:t>
            </a:r>
            <a:r>
              <a:rPr lang="es-ES_tradnl" dirty="0"/>
              <a:t>. </a:t>
            </a:r>
            <a:r>
              <a:rPr lang="es-ES_tradnl" dirty="0" err="1"/>
              <a:t>Through</a:t>
            </a:r>
            <a:r>
              <a:rPr lang="es-ES_tradnl" dirty="0"/>
              <a:t> </a:t>
            </a:r>
            <a:r>
              <a:rPr lang="es-ES_tradnl" dirty="0" err="1"/>
              <a:t>conversations</a:t>
            </a:r>
            <a:r>
              <a:rPr lang="es-ES_tradnl" dirty="0"/>
              <a:t> </a:t>
            </a:r>
            <a:r>
              <a:rPr lang="es-ES_tradnl" dirty="0" err="1"/>
              <a:t>with</a:t>
            </a:r>
            <a:r>
              <a:rPr lang="es-ES_tradnl" dirty="0"/>
              <a:t> </a:t>
            </a:r>
            <a:r>
              <a:rPr lang="es-ES_tradnl" dirty="0" err="1"/>
              <a:t>authors</a:t>
            </a:r>
            <a:r>
              <a:rPr lang="es-ES_tradnl" dirty="0"/>
              <a:t> and </a:t>
            </a:r>
            <a:r>
              <a:rPr lang="es-ES_tradnl" dirty="0" err="1"/>
              <a:t>editors</a:t>
            </a:r>
            <a:r>
              <a:rPr lang="es-ES_tradnl" dirty="0"/>
              <a:t> </a:t>
            </a:r>
            <a:r>
              <a:rPr lang="es-ES_tradnl" dirty="0" err="1"/>
              <a:t>we</a:t>
            </a:r>
            <a:r>
              <a:rPr lang="es-ES_tradnl" dirty="0"/>
              <a:t> </a:t>
            </a:r>
            <a:r>
              <a:rPr lang="es-ES_tradnl" dirty="0" err="1"/>
              <a:t>constantly</a:t>
            </a:r>
            <a:r>
              <a:rPr lang="es-ES_tradnl" dirty="0"/>
              <a:t> </a:t>
            </a:r>
            <a:r>
              <a:rPr lang="es-ES_tradnl" dirty="0" err="1"/>
              <a:t>strive</a:t>
            </a:r>
            <a:r>
              <a:rPr lang="es-ES_tradnl" dirty="0"/>
              <a:t> </a:t>
            </a:r>
            <a:r>
              <a:rPr lang="es-ES_tradnl" dirty="0" err="1"/>
              <a:t>to</a:t>
            </a:r>
            <a:r>
              <a:rPr lang="es-ES_tradnl" dirty="0"/>
              <a:t> </a:t>
            </a:r>
            <a:r>
              <a:rPr lang="es-ES_tradnl" dirty="0" err="1"/>
              <a:t>learn</a:t>
            </a:r>
            <a:r>
              <a:rPr lang="es-ES_tradnl" dirty="0"/>
              <a:t> </a:t>
            </a:r>
            <a:r>
              <a:rPr lang="es-ES_tradnl" dirty="0" err="1"/>
              <a:t>their</a:t>
            </a:r>
            <a:r>
              <a:rPr lang="es-ES_tradnl" dirty="0"/>
              <a:t> </a:t>
            </a:r>
            <a:r>
              <a:rPr lang="es-ES_tradnl" dirty="0" err="1"/>
              <a:t>publishing</a:t>
            </a:r>
            <a:r>
              <a:rPr lang="es-ES_tradnl" dirty="0"/>
              <a:t> </a:t>
            </a:r>
            <a:r>
              <a:rPr lang="es-ES_tradnl" dirty="0" err="1"/>
              <a:t>challenges</a:t>
            </a:r>
            <a:r>
              <a:rPr lang="es-ES_tradnl" dirty="0"/>
              <a:t> and </a:t>
            </a:r>
            <a:r>
              <a:rPr lang="es-ES_tradnl" dirty="0" err="1"/>
              <a:t>devise</a:t>
            </a:r>
            <a:r>
              <a:rPr lang="es-ES_tradnl" dirty="0"/>
              <a:t> </a:t>
            </a:r>
            <a:r>
              <a:rPr lang="es-ES_tradnl" dirty="0" err="1"/>
              <a:t>ways</a:t>
            </a:r>
            <a:r>
              <a:rPr lang="es-ES_tradnl" dirty="0"/>
              <a:t> </a:t>
            </a:r>
            <a:r>
              <a:rPr lang="es-ES_tradnl" dirty="0" err="1"/>
              <a:t>to</a:t>
            </a:r>
            <a:r>
              <a:rPr lang="es-ES_tradnl" dirty="0"/>
              <a:t> </a:t>
            </a:r>
            <a:r>
              <a:rPr lang="es-ES_tradnl" dirty="0" err="1"/>
              <a:t>help</a:t>
            </a:r>
            <a:r>
              <a:rPr lang="es-ES_tradnl" dirty="0"/>
              <a:t> </a:t>
            </a:r>
            <a:r>
              <a:rPr lang="es-ES_tradnl" dirty="0" err="1"/>
              <a:t>these</a:t>
            </a:r>
            <a:r>
              <a:rPr lang="es-ES_tradnl" dirty="0"/>
              <a:t> </a:t>
            </a:r>
            <a:r>
              <a:rPr lang="es-ES_tradnl" dirty="0" err="1"/>
              <a:t>researchers</a:t>
            </a:r>
            <a:r>
              <a:rPr lang="es-ES_tradnl" dirty="0"/>
              <a:t> </a:t>
            </a:r>
            <a:r>
              <a:rPr lang="es-ES_tradnl" dirty="0" err="1"/>
              <a:t>succeed</a:t>
            </a:r>
            <a:r>
              <a:rPr lang="es-ES_tradnl" dirty="0"/>
              <a:t>. </a:t>
            </a:r>
            <a:r>
              <a:rPr lang="es-ES_tradnl" dirty="0" err="1"/>
              <a:t>One</a:t>
            </a:r>
            <a:r>
              <a:rPr lang="es-ES_tradnl" dirty="0"/>
              <a:t> </a:t>
            </a:r>
            <a:r>
              <a:rPr lang="es-ES_tradnl" dirty="0" err="1"/>
              <a:t>result</a:t>
            </a:r>
            <a:r>
              <a:rPr lang="es-ES_tradnl" dirty="0"/>
              <a:t> </a:t>
            </a:r>
            <a:r>
              <a:rPr lang="es-ES_tradnl" dirty="0" err="1"/>
              <a:t>is</a:t>
            </a:r>
            <a:r>
              <a:rPr lang="es-ES_tradnl" dirty="0"/>
              <a:t> </a:t>
            </a:r>
            <a:r>
              <a:rPr lang="es-ES_tradnl" dirty="0" err="1"/>
              <a:t>the</a:t>
            </a:r>
            <a:r>
              <a:rPr lang="es-ES_tradnl" dirty="0"/>
              <a:t> Wiley </a:t>
            </a:r>
            <a:r>
              <a:rPr lang="es-ES_tradnl" dirty="0" err="1"/>
              <a:t>Researcher</a:t>
            </a:r>
            <a:r>
              <a:rPr lang="es-ES_tradnl" dirty="0"/>
              <a:t> Academy online training </a:t>
            </a:r>
            <a:r>
              <a:rPr lang="es-ES_tradnl" dirty="0" err="1"/>
              <a:t>course</a:t>
            </a:r>
            <a:r>
              <a:rPr lang="es-ES_tradnl" dirty="0"/>
              <a:t> </a:t>
            </a:r>
            <a:r>
              <a:rPr lang="es-ES_tradnl" dirty="0" err="1"/>
              <a:t>on</a:t>
            </a:r>
            <a:r>
              <a:rPr lang="es-ES_tradnl" dirty="0"/>
              <a:t> </a:t>
            </a:r>
            <a:r>
              <a:rPr lang="es-ES_tradnl" dirty="0" err="1"/>
              <a:t>research</a:t>
            </a:r>
            <a:r>
              <a:rPr lang="es-ES_tradnl" dirty="0"/>
              <a:t> </a:t>
            </a:r>
            <a:r>
              <a:rPr lang="es-ES_tradnl" dirty="0" err="1"/>
              <a:t>publishing</a:t>
            </a:r>
            <a:r>
              <a:rPr lang="es-ES_tradnl" dirty="0"/>
              <a:t>.</a:t>
            </a:r>
          </a:p>
          <a:p>
            <a:endParaRPr lang="en-GB" dirty="0"/>
          </a:p>
        </p:txBody>
      </p:sp>
      <p:sp>
        <p:nvSpPr>
          <p:cNvPr id="4" name="Slide Number Placeholder 3"/>
          <p:cNvSpPr>
            <a:spLocks noGrp="1"/>
          </p:cNvSpPr>
          <p:nvPr>
            <p:ph type="sldNum" sz="quarter" idx="10"/>
          </p:nvPr>
        </p:nvSpPr>
        <p:spPr/>
        <p:txBody>
          <a:bodyPr/>
          <a:lstStyle/>
          <a:p>
            <a:fld id="{ABC6A50B-8CA2-4F13-AF61-33CC3022D119}"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746301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6699"/>
                </a:solidFill>
              </a:rPr>
              <a:t>9 (in red) of these 13 reasons are publishing problems, not science problems. All the red items could be avoided or solved by having sufficient knowledge of the writing and publishing processes.</a:t>
            </a:r>
            <a:endParaRPr lang="en-US" dirty="0"/>
          </a:p>
          <a:p>
            <a:endParaRPr lang="en-US" dirty="0"/>
          </a:p>
        </p:txBody>
      </p:sp>
      <p:sp>
        <p:nvSpPr>
          <p:cNvPr id="4" name="Slide Number Placeholder 3"/>
          <p:cNvSpPr>
            <a:spLocks noGrp="1"/>
          </p:cNvSpPr>
          <p:nvPr>
            <p:ph type="sldNum" sz="quarter" idx="10"/>
          </p:nvPr>
        </p:nvSpPr>
        <p:spPr/>
        <p:txBody>
          <a:bodyPr/>
          <a:lstStyle/>
          <a:p>
            <a:fld id="{ABC6A50B-8CA2-4F13-AF61-33CC3022D119}" type="slidenum">
              <a:rPr lang="en-GB" smtClean="0"/>
              <a:t>14</a:t>
            </a:fld>
            <a:endParaRPr lang="en-GB"/>
          </a:p>
        </p:txBody>
      </p:sp>
    </p:spTree>
    <p:extLst>
      <p:ext uri="{BB962C8B-B14F-4D97-AF65-F5344CB8AC3E}">
        <p14:creationId xmlns:p14="http://schemas.microsoft.com/office/powerpoint/2010/main" val="1369947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6699"/>
                </a:solidFill>
              </a:rPr>
              <a:t>9 (in red) of these 13 reasons are publishing problems, not science problems. All the red items could be avoided or solved by having sufficient knowledge of the writing and publishing processes.</a:t>
            </a:r>
            <a:endParaRPr lang="en-US" dirty="0"/>
          </a:p>
          <a:p>
            <a:endParaRPr lang="en-US" dirty="0"/>
          </a:p>
        </p:txBody>
      </p:sp>
      <p:sp>
        <p:nvSpPr>
          <p:cNvPr id="4" name="Slide Number Placeholder 3"/>
          <p:cNvSpPr>
            <a:spLocks noGrp="1"/>
          </p:cNvSpPr>
          <p:nvPr>
            <p:ph type="sldNum" sz="quarter" idx="10"/>
          </p:nvPr>
        </p:nvSpPr>
        <p:spPr/>
        <p:txBody>
          <a:bodyPr/>
          <a:lstStyle/>
          <a:p>
            <a:fld id="{ABC6A50B-8CA2-4F13-AF61-33CC3022D119}" type="slidenum">
              <a:rPr lang="en-GB" smtClean="0"/>
              <a:t>15</a:t>
            </a:fld>
            <a:endParaRPr lang="en-GB"/>
          </a:p>
        </p:txBody>
      </p:sp>
    </p:spTree>
    <p:extLst>
      <p:ext uri="{BB962C8B-B14F-4D97-AF65-F5344CB8AC3E}">
        <p14:creationId xmlns:p14="http://schemas.microsoft.com/office/powerpoint/2010/main" val="2662931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6D5D8-AE9F-AB4B-9F06-708E439A2F63}"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635461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B0840-B86B-48E4-A240-66A2994513C9}" type="slidenum">
              <a:rPr lang="x-none" smtClean="0">
                <a:solidFill>
                  <a:prstClr val="black"/>
                </a:solidFill>
              </a:rPr>
              <a:pPr/>
              <a:t>25</a:t>
            </a:fld>
            <a:endParaRPr lang="x-none">
              <a:solidFill>
                <a:prstClr val="black"/>
              </a:solidFill>
            </a:endParaRPr>
          </a:p>
        </p:txBody>
      </p:sp>
    </p:spTree>
    <p:extLst>
      <p:ext uri="{BB962C8B-B14F-4D97-AF65-F5344CB8AC3E}">
        <p14:creationId xmlns:p14="http://schemas.microsoft.com/office/powerpoint/2010/main" val="3515732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Work</a:t>
            </a:r>
            <a:r>
              <a:rPr lang="en-GB" baseline="0" dirty="0" smtClean="0"/>
              <a:t> with governments to shape the programme for success with national targets for  research and demonstrate RO1</a:t>
            </a:r>
            <a:endParaRPr lang="en-US" dirty="0"/>
          </a:p>
        </p:txBody>
      </p:sp>
      <p:sp>
        <p:nvSpPr>
          <p:cNvPr id="4" name="Slide Number Placeholder 3"/>
          <p:cNvSpPr>
            <a:spLocks noGrp="1"/>
          </p:cNvSpPr>
          <p:nvPr>
            <p:ph type="sldNum" sz="quarter" idx="10"/>
          </p:nvPr>
        </p:nvSpPr>
        <p:spPr/>
        <p:txBody>
          <a:bodyPr/>
          <a:lstStyle/>
          <a:p>
            <a:fld id="{5C1B0840-B86B-48E4-A240-66A2994513C9}" type="slidenum">
              <a:rPr lang="x-none" smtClean="0">
                <a:solidFill>
                  <a:prstClr val="black"/>
                </a:solidFill>
              </a:rPr>
              <a:pPr/>
              <a:t>27</a:t>
            </a:fld>
            <a:endParaRPr lang="x-none">
              <a:solidFill>
                <a:prstClr val="black"/>
              </a:solidFill>
            </a:endParaRPr>
          </a:p>
        </p:txBody>
      </p:sp>
    </p:spTree>
    <p:extLst>
      <p:ext uri="{BB962C8B-B14F-4D97-AF65-F5344CB8AC3E}">
        <p14:creationId xmlns:p14="http://schemas.microsoft.com/office/powerpoint/2010/main" val="178404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1B0840-B86B-48E4-A240-66A2994513C9}" type="slidenum">
              <a:rPr lang="x-none" smtClean="0">
                <a:solidFill>
                  <a:prstClr val="black"/>
                </a:solidFill>
              </a:rPr>
              <a:pPr/>
              <a:t>34</a:t>
            </a:fld>
            <a:endParaRPr lang="x-none">
              <a:solidFill>
                <a:prstClr val="black"/>
              </a:solidFill>
            </a:endParaRPr>
          </a:p>
        </p:txBody>
      </p:sp>
    </p:spTree>
    <p:extLst>
      <p:ext uri="{BB962C8B-B14F-4D97-AF65-F5344CB8AC3E}">
        <p14:creationId xmlns:p14="http://schemas.microsoft.com/office/powerpoint/2010/main" val="1444337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0.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1.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20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066BC8-C004-A64B-B025-ADFEFA43D5D2}" type="datetimeFigureOut">
              <a:rPr lang="en-US" smtClean="0"/>
              <a:t>3/27/2018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0F138-3225-E34F-8173-3ACBA787544F}" type="slidenum">
              <a:rPr lang="en-US" smtClean="0"/>
              <a:t>‹Nr.›</a:t>
            </a:fld>
            <a:endParaRPr lang="en-US"/>
          </a:p>
        </p:txBody>
      </p:sp>
    </p:spTree>
    <p:extLst>
      <p:ext uri="{BB962C8B-B14F-4D97-AF65-F5344CB8AC3E}">
        <p14:creationId xmlns:p14="http://schemas.microsoft.com/office/powerpoint/2010/main" val="924241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66BC8-C004-A64B-B025-ADFEFA43D5D2}" type="datetimeFigureOut">
              <a:rPr lang="en-US" smtClean="0"/>
              <a:t>3/27/2018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0F138-3225-E34F-8173-3ACBA787544F}" type="slidenum">
              <a:rPr lang="en-US" smtClean="0"/>
              <a:t>‹Nr.›</a:t>
            </a:fld>
            <a:endParaRPr lang="en-US"/>
          </a:p>
        </p:txBody>
      </p:sp>
    </p:spTree>
    <p:extLst>
      <p:ext uri="{BB962C8B-B14F-4D97-AF65-F5344CB8AC3E}">
        <p14:creationId xmlns:p14="http://schemas.microsoft.com/office/powerpoint/2010/main" val="36169935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2143336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3887391" y="98758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6747769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3887391" y="987583"/>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2420185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1272840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260177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5025797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7348383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76"/>
            <a:ext cx="78867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623888" y="459013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1668926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1577251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572267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8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8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66BC8-C004-A64B-B025-ADFEFA43D5D2}" type="datetimeFigureOut">
              <a:rPr lang="en-US" smtClean="0"/>
              <a:t>3/27/2018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0F138-3225-E34F-8173-3ACBA787544F}" type="slidenum">
              <a:rPr lang="en-US" smtClean="0"/>
              <a:t>‹Nr.›</a:t>
            </a:fld>
            <a:endParaRPr lang="en-US"/>
          </a:p>
        </p:txBody>
      </p:sp>
    </p:spTree>
    <p:extLst>
      <p:ext uri="{BB962C8B-B14F-4D97-AF65-F5344CB8AC3E}">
        <p14:creationId xmlns:p14="http://schemas.microsoft.com/office/powerpoint/2010/main" val="26113594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8191303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2473684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3887391" y="98756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1526739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3887391" y="98756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2279208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8058507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6172748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8339707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904012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51"/>
            <a:ext cx="78867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623888" y="459011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8572491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88455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7778590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5671757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9713117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5100332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3887391" y="98753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69359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3887391" y="987539"/>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9608196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0281750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546235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5023079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8766556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31"/>
            <a:ext cx="78867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623888" y="459009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078998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9271" y="74414"/>
            <a:ext cx="7886700" cy="1325563"/>
          </a:xfrm>
        </p:spPr>
        <p:txBody>
          <a:bodyPr>
            <a:normAutofit/>
          </a:bodyPr>
          <a:lstStyle>
            <a:lvl1pPr>
              <a:defRPr sz="4000">
                <a:latin typeface="Arial" panose="020B0604020202020204" pitchFamily="34" charset="0"/>
                <a:cs typeface="Arial" panose="020B0604020202020204" pitchFamily="34" charset="0"/>
              </a:defRPr>
            </a:lvl1pPr>
          </a:lstStyle>
          <a:p>
            <a:r>
              <a:rPr lang="en-US" dirty="0"/>
              <a:t>Click to edit Master title style</a:t>
            </a:r>
            <a:endParaRPr lang="x-none"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pic>
        <p:nvPicPr>
          <p:cNvPr id="7" name="Picture 6" descr="315308-Final Web Ready-8.jpg">
            <a:extLst>
              <a:ext uri="{FF2B5EF4-FFF2-40B4-BE49-F238E27FC236}">
                <a16:creationId xmlns:a16="http://schemas.microsoft.com/office/drawing/2014/main" xmlns="" id="{8D139593-3D4F-4525-BB69-74518357E35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536" b="73122"/>
          <a:stretch/>
        </p:blipFill>
        <p:spPr>
          <a:xfrm>
            <a:off x="8017811" y="-4242"/>
            <a:ext cx="1126191" cy="1399098"/>
          </a:xfrm>
          <a:prstGeom prst="rect">
            <a:avLst/>
          </a:prstGeom>
        </p:spPr>
      </p:pic>
      <p:grpSp>
        <p:nvGrpSpPr>
          <p:cNvPr id="8" name="Group 7">
            <a:extLst>
              <a:ext uri="{FF2B5EF4-FFF2-40B4-BE49-F238E27FC236}">
                <a16:creationId xmlns:a16="http://schemas.microsoft.com/office/drawing/2014/main" xmlns="" id="{58E49FA0-DE0E-450D-AB80-434C9D8C56F4}"/>
              </a:ext>
            </a:extLst>
          </p:cNvPr>
          <p:cNvGrpSpPr/>
          <p:nvPr userDrawn="1"/>
        </p:nvGrpSpPr>
        <p:grpSpPr>
          <a:xfrm>
            <a:off x="8907" y="5898776"/>
            <a:ext cx="9127391" cy="959224"/>
            <a:chOff x="11740" y="5898776"/>
            <a:chExt cx="12169855" cy="959224"/>
          </a:xfrm>
        </p:grpSpPr>
        <p:pic>
          <p:nvPicPr>
            <p:cNvPr id="9" name="Picture 8" descr="315308-Final Web Ready-8.jpg">
              <a:extLst>
                <a:ext uri="{FF2B5EF4-FFF2-40B4-BE49-F238E27FC236}">
                  <a16:creationId xmlns:a16="http://schemas.microsoft.com/office/drawing/2014/main" xmlns="" id="{15916D2C-6141-4C8F-A93D-0AA6592A72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47" t="84445" r="17634" b="1569"/>
            <a:stretch/>
          </p:blipFill>
          <p:spPr>
            <a:xfrm>
              <a:off x="11740" y="5898776"/>
              <a:ext cx="7370695" cy="959224"/>
            </a:xfrm>
            <a:prstGeom prst="rect">
              <a:avLst/>
            </a:prstGeom>
          </p:spPr>
        </p:pic>
        <p:pic>
          <p:nvPicPr>
            <p:cNvPr id="10" name="Picture 9" descr="315308-Final Web Ready-8.jpg">
              <a:extLst>
                <a:ext uri="{FF2B5EF4-FFF2-40B4-BE49-F238E27FC236}">
                  <a16:creationId xmlns:a16="http://schemas.microsoft.com/office/drawing/2014/main" xmlns="" id="{6F663F94-BF96-42A0-8AA5-FDDAEC6B18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4418" t="84445" b="1569"/>
            <a:stretch/>
          </p:blipFill>
          <p:spPr>
            <a:xfrm>
              <a:off x="6185645" y="5898776"/>
              <a:ext cx="5995950" cy="959224"/>
            </a:xfrm>
            <a:prstGeom prst="rect">
              <a:avLst/>
            </a:prstGeom>
          </p:spPr>
        </p:pic>
      </p:grpSp>
    </p:spTree>
    <p:extLst>
      <p:ext uri="{BB962C8B-B14F-4D97-AF65-F5344CB8AC3E}">
        <p14:creationId xmlns:p14="http://schemas.microsoft.com/office/powerpoint/2010/main" val="30010305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194133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4903724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7426205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6352608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3887391" y="98751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3147467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3887391" y="98751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3209995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5635760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3147364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203316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723484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974"/>
            <a:ext cx="78867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623888" y="459023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213338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02"/>
            <a:ext cx="78867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623888" y="459006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8585213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0085749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9633793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2214322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3709654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3887391" y="98748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9203392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3887391" y="98748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5902572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6745680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8639355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802461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1292714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2402328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72"/>
            <a:ext cx="78867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623888" y="459003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1843572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0449879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1471274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9691177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153637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6884806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5054352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0434953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189610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pic>
        <p:nvPicPr>
          <p:cNvPr id="10" name="Picture 9" descr="315308-Final Web Ready-8.jpg">
            <a:extLst>
              <a:ext uri="{FF2B5EF4-FFF2-40B4-BE49-F238E27FC236}">
                <a16:creationId xmlns:a16="http://schemas.microsoft.com/office/drawing/2014/main" xmlns="" id="{D7A6AE47-CB5F-4EC3-A122-501E3FAE86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536" b="73122"/>
          <a:stretch/>
        </p:blipFill>
        <p:spPr>
          <a:xfrm>
            <a:off x="8017811" y="-4242"/>
            <a:ext cx="1126191" cy="1399098"/>
          </a:xfrm>
          <a:prstGeom prst="rect">
            <a:avLst/>
          </a:prstGeom>
        </p:spPr>
      </p:pic>
      <p:grpSp>
        <p:nvGrpSpPr>
          <p:cNvPr id="11" name="Group 10">
            <a:extLst>
              <a:ext uri="{FF2B5EF4-FFF2-40B4-BE49-F238E27FC236}">
                <a16:creationId xmlns:a16="http://schemas.microsoft.com/office/drawing/2014/main" xmlns="" id="{B62D0E17-8F99-47D5-8A87-DB75BDABC530}"/>
              </a:ext>
            </a:extLst>
          </p:cNvPr>
          <p:cNvGrpSpPr/>
          <p:nvPr userDrawn="1"/>
        </p:nvGrpSpPr>
        <p:grpSpPr>
          <a:xfrm>
            <a:off x="8907" y="5898776"/>
            <a:ext cx="9127391" cy="959224"/>
            <a:chOff x="11740" y="5898776"/>
            <a:chExt cx="12169855" cy="959224"/>
          </a:xfrm>
        </p:grpSpPr>
        <p:pic>
          <p:nvPicPr>
            <p:cNvPr id="12" name="Picture 11" descr="315308-Final Web Ready-8.jpg">
              <a:extLst>
                <a:ext uri="{FF2B5EF4-FFF2-40B4-BE49-F238E27FC236}">
                  <a16:creationId xmlns:a16="http://schemas.microsoft.com/office/drawing/2014/main" xmlns="" id="{FE389542-0C8D-40D3-90C2-16EBA5603BD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47" t="84445" r="17634" b="1569"/>
            <a:stretch/>
          </p:blipFill>
          <p:spPr>
            <a:xfrm>
              <a:off x="11740" y="5898776"/>
              <a:ext cx="7370695" cy="959224"/>
            </a:xfrm>
            <a:prstGeom prst="rect">
              <a:avLst/>
            </a:prstGeom>
          </p:spPr>
        </p:pic>
        <p:pic>
          <p:nvPicPr>
            <p:cNvPr id="13" name="Picture 12" descr="315308-Final Web Ready-8.jpg">
              <a:extLst>
                <a:ext uri="{FF2B5EF4-FFF2-40B4-BE49-F238E27FC236}">
                  <a16:creationId xmlns:a16="http://schemas.microsoft.com/office/drawing/2014/main" xmlns="" id="{0178CA82-B63B-45CD-9098-C333784F6EB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4418" t="84445" b="1569"/>
            <a:stretch/>
          </p:blipFill>
          <p:spPr>
            <a:xfrm>
              <a:off x="6185645" y="5898776"/>
              <a:ext cx="5995950" cy="959224"/>
            </a:xfrm>
            <a:prstGeom prst="rect">
              <a:avLst/>
            </a:prstGeom>
          </p:spPr>
        </p:pic>
      </p:grpSp>
    </p:spTree>
    <p:extLst>
      <p:ext uri="{BB962C8B-B14F-4D97-AF65-F5344CB8AC3E}">
        <p14:creationId xmlns:p14="http://schemas.microsoft.com/office/powerpoint/2010/main" val="14651632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3103054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2784370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623888" y="459000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21874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2330200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4530872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0196940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721905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3489903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7772672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847537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3681" y="62191"/>
            <a:ext cx="7886700" cy="1325563"/>
          </a:xfrm>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pic>
        <p:nvPicPr>
          <p:cNvPr id="6" name="Picture 5" descr="315308-Final Web Ready-8.jpg">
            <a:extLst>
              <a:ext uri="{FF2B5EF4-FFF2-40B4-BE49-F238E27FC236}">
                <a16:creationId xmlns:a16="http://schemas.microsoft.com/office/drawing/2014/main" xmlns="" id="{29459462-617C-40BD-9A8B-498674447F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536" b="73122"/>
          <a:stretch/>
        </p:blipFill>
        <p:spPr>
          <a:xfrm>
            <a:off x="8017811" y="-4242"/>
            <a:ext cx="1126191" cy="1399098"/>
          </a:xfrm>
          <a:prstGeom prst="rect">
            <a:avLst/>
          </a:prstGeom>
        </p:spPr>
      </p:pic>
      <p:grpSp>
        <p:nvGrpSpPr>
          <p:cNvPr id="7" name="Group 6">
            <a:extLst>
              <a:ext uri="{FF2B5EF4-FFF2-40B4-BE49-F238E27FC236}">
                <a16:creationId xmlns:a16="http://schemas.microsoft.com/office/drawing/2014/main" xmlns="" id="{D2F21A1D-8ADF-4A4D-BC51-7A5D2C703D87}"/>
              </a:ext>
            </a:extLst>
          </p:cNvPr>
          <p:cNvGrpSpPr/>
          <p:nvPr userDrawn="1"/>
        </p:nvGrpSpPr>
        <p:grpSpPr>
          <a:xfrm>
            <a:off x="8907" y="5898776"/>
            <a:ext cx="9127391" cy="959224"/>
            <a:chOff x="11740" y="5898776"/>
            <a:chExt cx="12169855" cy="959224"/>
          </a:xfrm>
        </p:grpSpPr>
        <p:pic>
          <p:nvPicPr>
            <p:cNvPr id="8" name="Picture 7" descr="315308-Final Web Ready-8.jpg">
              <a:extLst>
                <a:ext uri="{FF2B5EF4-FFF2-40B4-BE49-F238E27FC236}">
                  <a16:creationId xmlns:a16="http://schemas.microsoft.com/office/drawing/2014/main" xmlns="" id="{D101E2D1-6369-4AC2-A79A-24065734B4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47" t="84445" r="17634" b="1569"/>
            <a:stretch/>
          </p:blipFill>
          <p:spPr>
            <a:xfrm>
              <a:off x="11740" y="5898776"/>
              <a:ext cx="7370695" cy="959224"/>
            </a:xfrm>
            <a:prstGeom prst="rect">
              <a:avLst/>
            </a:prstGeom>
          </p:spPr>
        </p:pic>
        <p:pic>
          <p:nvPicPr>
            <p:cNvPr id="9" name="Picture 8" descr="315308-Final Web Ready-8.jpg">
              <a:extLst>
                <a:ext uri="{FF2B5EF4-FFF2-40B4-BE49-F238E27FC236}">
                  <a16:creationId xmlns:a16="http://schemas.microsoft.com/office/drawing/2014/main" xmlns="" id="{E738D2BC-45FF-4003-AB9A-D1659C35618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4418" t="84445" b="1569"/>
            <a:stretch/>
          </p:blipFill>
          <p:spPr>
            <a:xfrm>
              <a:off x="6185645" y="5898776"/>
              <a:ext cx="5995950" cy="959224"/>
            </a:xfrm>
            <a:prstGeom prst="rect">
              <a:avLst/>
            </a:prstGeom>
          </p:spPr>
        </p:pic>
      </p:grpSp>
    </p:spTree>
    <p:extLst>
      <p:ext uri="{BB962C8B-B14F-4D97-AF65-F5344CB8AC3E}">
        <p14:creationId xmlns:p14="http://schemas.microsoft.com/office/powerpoint/2010/main" val="7426632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3266499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1" descr="Wiley_Logo_0112_k.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7113" y="763591"/>
            <a:ext cx="455136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2" y="3419018"/>
            <a:ext cx="7772400" cy="1470025"/>
          </a:xfrm>
          <a:prstGeom prst="rect">
            <a:avLst/>
          </a:prstGeom>
        </p:spPr>
        <p:txBody>
          <a:bodyPr/>
          <a:lstStyle>
            <a:lvl1pPr>
              <a:defRPr sz="3200" b="1" i="0">
                <a:latin typeface="Arial"/>
              </a:defRPr>
            </a:lvl1pPr>
          </a:lstStyle>
          <a:p>
            <a:r>
              <a:rPr lang="en-US" smtClean="0"/>
              <a:t>Click to edit Master title style</a:t>
            </a:r>
            <a:endParaRPr lang="en-US" dirty="0"/>
          </a:p>
        </p:txBody>
      </p:sp>
      <p:sp>
        <p:nvSpPr>
          <p:cNvPr id="4" name="Slide Number Placeholder 4"/>
          <p:cNvSpPr>
            <a:spLocks noGrp="1"/>
          </p:cNvSpPr>
          <p:nvPr>
            <p:ph type="sldNum" sz="quarter" idx="10"/>
          </p:nvPr>
        </p:nvSpPr>
        <p:spPr>
          <a:xfrm>
            <a:off x="8064769" y="6456901"/>
            <a:ext cx="97631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defRPr>
            </a:lvl1pPr>
          </a:lstStyle>
          <a:p>
            <a:pPr fontAlgn="base">
              <a:spcBef>
                <a:spcPct val="0"/>
              </a:spcBef>
              <a:spcAft>
                <a:spcPct val="0"/>
              </a:spcAft>
              <a:defRPr/>
            </a:pPr>
            <a:fld id="{0685874B-B5E9-4285-A544-BFC49AC76C4D}" type="slidenum">
              <a:rPr lang="en-US" altLang="en-US">
                <a:latin typeface="Arial" charset="0"/>
                <a:cs typeface="Arial" charset="0"/>
              </a:rPr>
              <a:pPr fontAlgn="base">
                <a:spcBef>
                  <a:spcPct val="0"/>
                </a:spcBef>
                <a:spcAft>
                  <a:spcPct val="0"/>
                </a:spcAft>
                <a:defRPr/>
              </a:pPr>
              <a:t>‹Nr.›</a:t>
            </a:fld>
            <a:endParaRPr lang="en-US" altLang="en-US">
              <a:latin typeface="Arial" charset="0"/>
              <a:cs typeface="Arial" charset="0"/>
            </a:endParaRPr>
          </a:p>
        </p:txBody>
      </p:sp>
      <p:sp>
        <p:nvSpPr>
          <p:cNvPr id="5" name="Footer Placeholder 5"/>
          <p:cNvSpPr>
            <a:spLocks noGrp="1"/>
          </p:cNvSpPr>
          <p:nvPr>
            <p:ph type="ftr" sz="quarter" idx="11"/>
          </p:nvPr>
        </p:nvSpPr>
        <p:spPr>
          <a:xfrm>
            <a:off x="3241676" y="6456901"/>
            <a:ext cx="4725988" cy="365125"/>
          </a:xfrm>
          <a:prstGeom prst="rect">
            <a:avLst/>
          </a:prstGeom>
        </p:spPr>
        <p:txBody>
          <a:bodyPr vert="horz" lIns="91440" tIns="45720" rIns="91440" bIns="45720" rtlCol="0" anchor="ctr"/>
          <a:lstStyle>
            <a:lvl1pPr algn="ctr" eaLnBrk="1" hangingPunct="1">
              <a:defRPr sz="1000">
                <a:solidFill>
                  <a:schemeClr val="tx1">
                    <a:tint val="75000"/>
                  </a:schemeClr>
                </a:solidFill>
                <a:latin typeface="Arial"/>
                <a:cs typeface="Arial" charset="0"/>
              </a:defRPr>
            </a:lvl1pPr>
          </a:lstStyle>
          <a:p>
            <a:pPr fontAlgn="base">
              <a:spcBef>
                <a:spcPct val="0"/>
              </a:spcBef>
              <a:spcAft>
                <a:spcPct val="0"/>
              </a:spcAft>
              <a:defRPr/>
            </a:pPr>
            <a:endParaRPr lang="en-US" altLang="en-US">
              <a:solidFill>
                <a:prstClr val="black">
                  <a:tint val="75000"/>
                </a:prstClr>
              </a:solidFill>
            </a:endParaRPr>
          </a:p>
        </p:txBody>
      </p:sp>
      <p:sp>
        <p:nvSpPr>
          <p:cNvPr id="6" name="Date Placeholder 6"/>
          <p:cNvSpPr>
            <a:spLocks noGrp="1"/>
          </p:cNvSpPr>
          <p:nvPr>
            <p:ph type="dt" sz="half" idx="12"/>
          </p:nvPr>
        </p:nvSpPr>
        <p:spPr>
          <a:xfrm>
            <a:off x="2292351" y="6456901"/>
            <a:ext cx="831850" cy="365125"/>
          </a:xfrm>
          <a:prstGeom prst="rect">
            <a:avLst/>
          </a:prstGeom>
        </p:spPr>
        <p:txBody>
          <a:bodyPr vert="horz" lIns="91440" tIns="45720" rIns="91440" bIns="45720" rtlCol="0" anchor="ctr"/>
          <a:lstStyle>
            <a:lvl1pPr algn="l" eaLnBrk="1" hangingPunct="1">
              <a:defRPr sz="1000">
                <a:solidFill>
                  <a:schemeClr val="tx1">
                    <a:tint val="75000"/>
                  </a:schemeClr>
                </a:solidFill>
                <a:latin typeface="Arial"/>
                <a:cs typeface="Arial" charset="0"/>
              </a:defRPr>
            </a:lvl1pPr>
          </a:lstStyle>
          <a:p>
            <a:pPr fontAlgn="base">
              <a:spcBef>
                <a:spcPct val="0"/>
              </a:spcBef>
              <a:spcAft>
                <a:spcPct val="0"/>
              </a:spcAft>
              <a:defRPr/>
            </a:pPr>
            <a:fld id="{FAA61C06-E603-414C-AD14-6F156FAED328}" type="datetimeFigureOut">
              <a:rPr lang="en-US" altLang="en-US">
                <a:solidFill>
                  <a:prstClr val="black">
                    <a:tint val="75000"/>
                  </a:prstClr>
                </a:solidFill>
              </a:rPr>
              <a:pPr fontAlgn="base">
                <a:spcBef>
                  <a:spcPct val="0"/>
                </a:spcBef>
                <a:spcAft>
                  <a:spcPct val="0"/>
                </a:spcAft>
                <a:defRPr/>
              </a:pPr>
              <a:t>3/27/2018</a:t>
            </a:fld>
            <a:endParaRPr lang="en-US" altLang="en-US">
              <a:solidFill>
                <a:prstClr val="black">
                  <a:tint val="75000"/>
                </a:prstClr>
              </a:solidFill>
            </a:endParaRPr>
          </a:p>
        </p:txBody>
      </p:sp>
    </p:spTree>
    <p:extLst>
      <p:ext uri="{BB962C8B-B14F-4D97-AF65-F5344CB8AC3E}">
        <p14:creationId xmlns:p14="http://schemas.microsoft.com/office/powerpoint/2010/main" val="11547569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1" descr="Wiley_Logo.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00975" y="6438900"/>
            <a:ext cx="11430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8"/>
          <p:cNvSpPr>
            <a:spLocks noChangeShapeType="1"/>
          </p:cNvSpPr>
          <p:nvPr/>
        </p:nvSpPr>
        <p:spPr bwMode="auto">
          <a:xfrm flipH="1">
            <a:off x="0" y="5419725"/>
            <a:ext cx="9144000" cy="0"/>
          </a:xfrm>
          <a:prstGeom prst="line">
            <a:avLst/>
          </a:prstGeom>
          <a:noFill/>
          <a:ln w="12700" cap="flat" cmpd="sng" algn="ctr">
            <a:gradFill flip="none" rotWithShape="1">
              <a:gsLst>
                <a:gs pos="0">
                  <a:schemeClr val="tx1">
                    <a:alpha val="20000"/>
                  </a:schemeClr>
                </a:gs>
                <a:gs pos="100000">
                  <a:srgbClr val="FFFFFF">
                    <a:alpha val="0"/>
                  </a:srgbClr>
                </a:gs>
              </a:gsLst>
              <a:lin ang="0" scaled="1"/>
              <a:tileRect/>
            </a:grad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Arial" charset="0"/>
              <a:cs typeface="Arial" charset="0"/>
            </a:endParaRPr>
          </a:p>
        </p:txBody>
      </p:sp>
      <p:sp>
        <p:nvSpPr>
          <p:cNvPr id="9" name="Text Placeholder 15"/>
          <p:cNvSpPr>
            <a:spLocks noGrp="1"/>
          </p:cNvSpPr>
          <p:nvPr>
            <p:ph type="body" sz="quarter" idx="10"/>
          </p:nvPr>
        </p:nvSpPr>
        <p:spPr>
          <a:xfrm>
            <a:off x="474687" y="1334481"/>
            <a:ext cx="8197781" cy="4518425"/>
          </a:xfrm>
          <a:prstGeom prst="rect">
            <a:avLst/>
          </a:prstGeom>
        </p:spPr>
        <p:txBody>
          <a:bodyPr>
            <a:normAutofit/>
          </a:bodyPr>
          <a:lstStyle>
            <a:lvl1pPr marL="342900" indent="-342900">
              <a:buFont typeface="Lucida Grande"/>
              <a:buChar char="—"/>
              <a:defRPr sz="2800">
                <a:latin typeface="Arial"/>
                <a:cs typeface="Arial"/>
              </a:defRPr>
            </a:lvl1pPr>
            <a:lvl2pPr marL="742950" indent="-285750">
              <a:buFont typeface="Lucida Grande"/>
              <a:buChar char="—"/>
              <a:defRPr sz="2400">
                <a:latin typeface="Arial"/>
                <a:cs typeface="Arial"/>
              </a:defRPr>
            </a:lvl2pPr>
            <a:lvl3pPr marL="1143000" indent="-228600">
              <a:buFont typeface="Lucida Grande"/>
              <a:buChar char="—"/>
              <a:defRPr sz="2000">
                <a:latin typeface="Arial"/>
                <a:cs typeface="Arial"/>
              </a:defRPr>
            </a:lvl3pPr>
            <a:lvl4pPr marL="1600200" indent="-228600">
              <a:buFont typeface="Lucida Grande"/>
              <a:buChar char="—"/>
              <a:defRPr sz="1800">
                <a:latin typeface="Arial"/>
                <a:cs typeface="Arial"/>
              </a:defRPr>
            </a:lvl4pPr>
            <a:lvl5pPr marL="2057400" indent="-228600">
              <a:buFont typeface="Lucida Grande"/>
              <a:buChar char="—"/>
              <a:defRPr sz="1800">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474687" y="274637"/>
            <a:ext cx="8197781" cy="1007752"/>
          </a:xfrm>
          <a:prstGeom prst="rect">
            <a:avLst/>
          </a:prstGeom>
        </p:spPr>
        <p:txBody>
          <a:bodyPr/>
          <a:lstStyle>
            <a:lvl1pPr algn="l">
              <a:defRPr sz="3200" b="1" i="0">
                <a:latin typeface="Arial"/>
                <a:cs typeface="Arial"/>
              </a:defRPr>
            </a:lvl1pPr>
          </a:lstStyle>
          <a:p>
            <a:r>
              <a:rPr lang="en-US" smtClean="0"/>
              <a:t>Click to edit Master title style</a:t>
            </a:r>
            <a:endParaRPr lang="en-US" dirty="0"/>
          </a:p>
        </p:txBody>
      </p:sp>
      <p:sp>
        <p:nvSpPr>
          <p:cNvPr id="7" name="Slide Number Placeholder 4"/>
          <p:cNvSpPr>
            <a:spLocks noGrp="1"/>
          </p:cNvSpPr>
          <p:nvPr>
            <p:ph type="sldNum" sz="quarter" idx="11"/>
          </p:nvPr>
        </p:nvSpPr>
        <p:spPr>
          <a:xfrm>
            <a:off x="8064769" y="5947313"/>
            <a:ext cx="97631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defRPr>
            </a:lvl1pPr>
          </a:lstStyle>
          <a:p>
            <a:pPr fontAlgn="base">
              <a:spcBef>
                <a:spcPct val="0"/>
              </a:spcBef>
              <a:spcAft>
                <a:spcPct val="0"/>
              </a:spcAft>
              <a:defRPr/>
            </a:pPr>
            <a:fld id="{8CD49094-2DB7-4C7B-AEDA-C3455CEA85F1}" type="slidenum">
              <a:rPr lang="en-US" altLang="en-US">
                <a:latin typeface="Arial" charset="0"/>
                <a:cs typeface="Arial" charset="0"/>
              </a:rPr>
              <a:pPr fontAlgn="base">
                <a:spcBef>
                  <a:spcPct val="0"/>
                </a:spcBef>
                <a:spcAft>
                  <a:spcPct val="0"/>
                </a:spcAft>
                <a:defRPr/>
              </a:pPr>
              <a:t>‹Nr.›</a:t>
            </a:fld>
            <a:endParaRPr lang="en-US" altLang="en-US">
              <a:latin typeface="Arial" charset="0"/>
              <a:cs typeface="Arial" charset="0"/>
            </a:endParaRPr>
          </a:p>
        </p:txBody>
      </p:sp>
      <p:sp>
        <p:nvSpPr>
          <p:cNvPr id="8" name="Footer Placeholder 5"/>
          <p:cNvSpPr>
            <a:spLocks noGrp="1"/>
          </p:cNvSpPr>
          <p:nvPr>
            <p:ph type="ftr" sz="quarter" idx="12"/>
          </p:nvPr>
        </p:nvSpPr>
        <p:spPr>
          <a:xfrm>
            <a:off x="1128713" y="5947313"/>
            <a:ext cx="6838950" cy="365125"/>
          </a:xfrm>
          <a:prstGeom prst="rect">
            <a:avLst/>
          </a:prstGeom>
        </p:spPr>
        <p:txBody>
          <a:bodyPr vert="horz" lIns="91440" tIns="45720" rIns="91440" bIns="45720" rtlCol="0" anchor="ctr"/>
          <a:lstStyle>
            <a:lvl1pPr algn="ctr" eaLnBrk="1" hangingPunct="1">
              <a:defRPr sz="1000">
                <a:solidFill>
                  <a:schemeClr val="tx1">
                    <a:tint val="75000"/>
                  </a:schemeClr>
                </a:solidFill>
                <a:latin typeface="Arial"/>
                <a:cs typeface="Arial" charset="0"/>
              </a:defRPr>
            </a:lvl1pPr>
          </a:lstStyle>
          <a:p>
            <a:pPr fontAlgn="base">
              <a:spcBef>
                <a:spcPct val="0"/>
              </a:spcBef>
              <a:spcAft>
                <a:spcPct val="0"/>
              </a:spcAft>
              <a:defRPr/>
            </a:pPr>
            <a:endParaRPr lang="en-US" altLang="en-US">
              <a:solidFill>
                <a:prstClr val="black">
                  <a:tint val="75000"/>
                </a:prstClr>
              </a:solidFill>
            </a:endParaRPr>
          </a:p>
        </p:txBody>
      </p:sp>
      <p:sp>
        <p:nvSpPr>
          <p:cNvPr id="10" name="Date Placeholder 6"/>
          <p:cNvSpPr>
            <a:spLocks noGrp="1"/>
          </p:cNvSpPr>
          <p:nvPr>
            <p:ph type="dt" sz="half" idx="13"/>
          </p:nvPr>
        </p:nvSpPr>
        <p:spPr>
          <a:xfrm>
            <a:off x="474663" y="5947313"/>
            <a:ext cx="552450" cy="365125"/>
          </a:xfrm>
          <a:prstGeom prst="rect">
            <a:avLst/>
          </a:prstGeom>
        </p:spPr>
        <p:txBody>
          <a:bodyPr vert="horz" lIns="91440" tIns="45720" rIns="91440" bIns="45720" rtlCol="0" anchor="ctr"/>
          <a:lstStyle>
            <a:lvl1pPr algn="l" eaLnBrk="1" hangingPunct="1">
              <a:defRPr sz="1000">
                <a:solidFill>
                  <a:schemeClr val="tx1">
                    <a:tint val="75000"/>
                  </a:schemeClr>
                </a:solidFill>
                <a:latin typeface="Arial"/>
                <a:cs typeface="Arial" charset="0"/>
              </a:defRPr>
            </a:lvl1pPr>
          </a:lstStyle>
          <a:p>
            <a:pPr fontAlgn="base">
              <a:spcBef>
                <a:spcPct val="0"/>
              </a:spcBef>
              <a:spcAft>
                <a:spcPct val="0"/>
              </a:spcAft>
              <a:defRPr/>
            </a:pPr>
            <a:fld id="{C1F3B4FF-D0D2-41CF-BFB9-3DF989C21F4B}" type="datetimeFigureOut">
              <a:rPr lang="en-US" altLang="en-US">
                <a:solidFill>
                  <a:prstClr val="black">
                    <a:tint val="75000"/>
                  </a:prstClr>
                </a:solidFill>
              </a:rPr>
              <a:pPr fontAlgn="base">
                <a:spcBef>
                  <a:spcPct val="0"/>
                </a:spcBef>
                <a:spcAft>
                  <a:spcPct val="0"/>
                </a:spcAft>
                <a:defRPr/>
              </a:pPr>
              <a:t>3/27/2018</a:t>
            </a:fld>
            <a:endParaRPr lang="en-US" altLang="en-US">
              <a:solidFill>
                <a:prstClr val="black">
                  <a:tint val="75000"/>
                </a:prstClr>
              </a:solidFill>
            </a:endParaRPr>
          </a:p>
        </p:txBody>
      </p:sp>
    </p:spTree>
    <p:extLst>
      <p:ext uri="{BB962C8B-B14F-4D97-AF65-F5344CB8AC3E}">
        <p14:creationId xmlns:p14="http://schemas.microsoft.com/office/powerpoint/2010/main" val="2172177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 descr="Wiley_Logo.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00975" y="6438900"/>
            <a:ext cx="11430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8"/>
          <p:cNvSpPr>
            <a:spLocks noChangeShapeType="1"/>
          </p:cNvSpPr>
          <p:nvPr/>
        </p:nvSpPr>
        <p:spPr bwMode="auto">
          <a:xfrm flipH="1">
            <a:off x="0" y="5419725"/>
            <a:ext cx="9144000" cy="0"/>
          </a:xfrm>
          <a:prstGeom prst="line">
            <a:avLst/>
          </a:prstGeom>
          <a:noFill/>
          <a:ln w="12700" cap="flat" cmpd="sng" algn="ctr">
            <a:gradFill flip="none" rotWithShape="1">
              <a:gsLst>
                <a:gs pos="0">
                  <a:schemeClr val="tx1">
                    <a:alpha val="20000"/>
                  </a:schemeClr>
                </a:gs>
                <a:gs pos="100000">
                  <a:srgbClr val="FFFFFF">
                    <a:alpha val="0"/>
                  </a:srgbClr>
                </a:gs>
              </a:gsLst>
              <a:lin ang="0" scaled="1"/>
              <a:tileRect/>
            </a:grad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Arial" charset="0"/>
              <a:cs typeface="Arial" charset="0"/>
            </a:endParaRPr>
          </a:p>
        </p:txBody>
      </p:sp>
      <p:sp>
        <p:nvSpPr>
          <p:cNvPr id="2" name="Title 1"/>
          <p:cNvSpPr>
            <a:spLocks noGrp="1"/>
          </p:cNvSpPr>
          <p:nvPr>
            <p:ph type="title"/>
          </p:nvPr>
        </p:nvSpPr>
        <p:spPr>
          <a:xfrm>
            <a:off x="474680" y="274637"/>
            <a:ext cx="8212120" cy="1143000"/>
          </a:xfrm>
          <a:prstGeom prst="rect">
            <a:avLst/>
          </a:prstGeom>
        </p:spPr>
        <p:txBody>
          <a:bodyPr/>
          <a:lstStyle>
            <a:lvl1pPr algn="l">
              <a:defRPr sz="3200" b="1"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74686" y="1600200"/>
            <a:ext cx="3989875" cy="4213571"/>
          </a:xfrm>
          <a:prstGeom prst="rect">
            <a:avLst/>
          </a:prstGeom>
        </p:spPr>
        <p:txBody>
          <a:bodyPr>
            <a:normAutofit/>
          </a:bodyPr>
          <a:lstStyle>
            <a:lvl1pPr marL="342900" indent="-342900">
              <a:buFont typeface="Lucida Grande"/>
              <a:buChar char="—"/>
              <a:defRPr sz="2400" b="0" i="0">
                <a:latin typeface="Arial"/>
                <a:cs typeface="Arial"/>
              </a:defRPr>
            </a:lvl1pPr>
            <a:lvl2pPr marL="742950" indent="-285750">
              <a:buFont typeface="Lucida Grande"/>
              <a:buChar char="—"/>
              <a:defRPr sz="2000" b="0" i="0">
                <a:latin typeface="Arial"/>
                <a:cs typeface="Arial"/>
              </a:defRPr>
            </a:lvl2pPr>
            <a:lvl3pPr marL="1143000" indent="-228600">
              <a:buFont typeface="Lucida Grande"/>
              <a:buChar char="—"/>
              <a:defRPr sz="1800" b="0" i="0">
                <a:latin typeface="Arial"/>
                <a:cs typeface="Arial"/>
              </a:defRPr>
            </a:lvl3pPr>
            <a:lvl4pPr marL="1600200" indent="-228600">
              <a:buFont typeface="Lucida Grande"/>
              <a:buChar char="—"/>
              <a:defRPr sz="1600" b="0" i="0">
                <a:latin typeface="Arial"/>
                <a:cs typeface="Arial"/>
              </a:defRPr>
            </a:lvl4pPr>
            <a:lvl5pPr marL="2057400" indent="-228600">
              <a:buFont typeface="Lucida Grande"/>
              <a:buChar char="—"/>
              <a:defRPr sz="1600" b="0" i="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95522" y="1600203"/>
            <a:ext cx="3991319" cy="4213569"/>
          </a:xfrm>
          <a:prstGeom prst="rect">
            <a:avLst/>
          </a:prstGeom>
        </p:spPr>
        <p:txBody>
          <a:bodyPr>
            <a:normAutofit/>
          </a:bodyPr>
          <a:lstStyle>
            <a:lvl1pPr marL="342900" indent="-342900">
              <a:buFont typeface="Lucida Grande"/>
              <a:buChar char="—"/>
              <a:defRPr sz="2400">
                <a:latin typeface="Arial"/>
                <a:cs typeface="Arial"/>
              </a:defRPr>
            </a:lvl1pPr>
            <a:lvl2pPr marL="742950" indent="-285750">
              <a:buFont typeface="Lucida Grande"/>
              <a:buChar char="—"/>
              <a:defRPr sz="2000">
                <a:latin typeface="Arial"/>
                <a:cs typeface="Arial"/>
              </a:defRPr>
            </a:lvl2pPr>
            <a:lvl3pPr marL="1143000" indent="-228600">
              <a:buFont typeface="Lucida Grande"/>
              <a:buChar char="—"/>
              <a:defRPr sz="1800">
                <a:latin typeface="Arial"/>
                <a:cs typeface="Arial"/>
              </a:defRPr>
            </a:lvl3pPr>
            <a:lvl4pPr marL="1600200" indent="-228600">
              <a:buFont typeface="Lucida Grande"/>
              <a:buChar char="—"/>
              <a:defRPr sz="1600">
                <a:latin typeface="Arial"/>
                <a:cs typeface="Arial"/>
              </a:defRPr>
            </a:lvl4pPr>
            <a:lvl5pPr marL="2057400" indent="-228600">
              <a:buFont typeface="Lucida Grande"/>
              <a:buChar char="—"/>
              <a:defRPr sz="160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4"/>
          <p:cNvSpPr>
            <a:spLocks noGrp="1"/>
          </p:cNvSpPr>
          <p:nvPr>
            <p:ph type="sldNum" sz="quarter" idx="10"/>
          </p:nvPr>
        </p:nvSpPr>
        <p:spPr>
          <a:xfrm>
            <a:off x="8064769" y="5947313"/>
            <a:ext cx="97631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defRPr>
            </a:lvl1pPr>
          </a:lstStyle>
          <a:p>
            <a:pPr fontAlgn="base">
              <a:spcBef>
                <a:spcPct val="0"/>
              </a:spcBef>
              <a:spcAft>
                <a:spcPct val="0"/>
              </a:spcAft>
              <a:defRPr/>
            </a:pPr>
            <a:fld id="{1C08D9D8-96A9-4913-9B04-063A2F846C3D}" type="slidenum">
              <a:rPr lang="en-US" altLang="en-US">
                <a:latin typeface="Arial" charset="0"/>
                <a:cs typeface="Arial" charset="0"/>
              </a:rPr>
              <a:pPr fontAlgn="base">
                <a:spcBef>
                  <a:spcPct val="0"/>
                </a:spcBef>
                <a:spcAft>
                  <a:spcPct val="0"/>
                </a:spcAft>
                <a:defRPr/>
              </a:pPr>
              <a:t>‹Nr.›</a:t>
            </a:fld>
            <a:endParaRPr lang="en-US" altLang="en-US">
              <a:latin typeface="Arial" charset="0"/>
              <a:cs typeface="Arial" charset="0"/>
            </a:endParaRPr>
          </a:p>
        </p:txBody>
      </p:sp>
      <p:sp>
        <p:nvSpPr>
          <p:cNvPr id="8" name="Footer Placeholder 5"/>
          <p:cNvSpPr>
            <a:spLocks noGrp="1"/>
          </p:cNvSpPr>
          <p:nvPr>
            <p:ph type="ftr" sz="quarter" idx="11"/>
          </p:nvPr>
        </p:nvSpPr>
        <p:spPr>
          <a:xfrm>
            <a:off x="1128713" y="5947313"/>
            <a:ext cx="6838950" cy="365125"/>
          </a:xfrm>
          <a:prstGeom prst="rect">
            <a:avLst/>
          </a:prstGeom>
        </p:spPr>
        <p:txBody>
          <a:bodyPr vert="horz" lIns="91440" tIns="45720" rIns="91440" bIns="45720" rtlCol="0" anchor="ctr"/>
          <a:lstStyle>
            <a:lvl1pPr algn="ctr" eaLnBrk="1" hangingPunct="1">
              <a:defRPr sz="1000">
                <a:solidFill>
                  <a:schemeClr val="tx1">
                    <a:tint val="75000"/>
                  </a:schemeClr>
                </a:solidFill>
                <a:latin typeface="Arial"/>
                <a:cs typeface="Arial" charset="0"/>
              </a:defRPr>
            </a:lvl1pPr>
          </a:lstStyle>
          <a:p>
            <a:pPr fontAlgn="base">
              <a:spcBef>
                <a:spcPct val="0"/>
              </a:spcBef>
              <a:spcAft>
                <a:spcPct val="0"/>
              </a:spcAft>
              <a:defRPr/>
            </a:pPr>
            <a:endParaRPr lang="en-US" altLang="en-US">
              <a:solidFill>
                <a:prstClr val="black">
                  <a:tint val="75000"/>
                </a:prstClr>
              </a:solidFill>
            </a:endParaRPr>
          </a:p>
        </p:txBody>
      </p:sp>
      <p:sp>
        <p:nvSpPr>
          <p:cNvPr id="9" name="Date Placeholder 6"/>
          <p:cNvSpPr>
            <a:spLocks noGrp="1"/>
          </p:cNvSpPr>
          <p:nvPr>
            <p:ph type="dt" sz="half" idx="12"/>
          </p:nvPr>
        </p:nvSpPr>
        <p:spPr>
          <a:xfrm>
            <a:off x="474663" y="5947313"/>
            <a:ext cx="552450" cy="365125"/>
          </a:xfrm>
          <a:prstGeom prst="rect">
            <a:avLst/>
          </a:prstGeom>
        </p:spPr>
        <p:txBody>
          <a:bodyPr vert="horz" lIns="91440" tIns="45720" rIns="91440" bIns="45720" rtlCol="0" anchor="ctr"/>
          <a:lstStyle>
            <a:lvl1pPr algn="l" eaLnBrk="1" hangingPunct="1">
              <a:defRPr sz="1000">
                <a:solidFill>
                  <a:schemeClr val="tx1">
                    <a:tint val="75000"/>
                  </a:schemeClr>
                </a:solidFill>
                <a:latin typeface="Arial"/>
                <a:cs typeface="Arial" charset="0"/>
              </a:defRPr>
            </a:lvl1pPr>
          </a:lstStyle>
          <a:p>
            <a:pPr fontAlgn="base">
              <a:spcBef>
                <a:spcPct val="0"/>
              </a:spcBef>
              <a:spcAft>
                <a:spcPct val="0"/>
              </a:spcAft>
              <a:defRPr/>
            </a:pPr>
            <a:fld id="{539B7D66-942F-4AEA-93E0-950085FF0C87}" type="datetimeFigureOut">
              <a:rPr lang="en-US" altLang="en-US">
                <a:solidFill>
                  <a:prstClr val="black">
                    <a:tint val="75000"/>
                  </a:prstClr>
                </a:solidFill>
              </a:rPr>
              <a:pPr fontAlgn="base">
                <a:spcBef>
                  <a:spcPct val="0"/>
                </a:spcBef>
                <a:spcAft>
                  <a:spcPct val="0"/>
                </a:spcAft>
                <a:defRPr/>
              </a:pPr>
              <a:t>3/27/2018</a:t>
            </a:fld>
            <a:endParaRPr lang="en-US" altLang="en-US">
              <a:solidFill>
                <a:prstClr val="black">
                  <a:tint val="75000"/>
                </a:prstClr>
              </a:solidFill>
            </a:endParaRPr>
          </a:p>
        </p:txBody>
      </p:sp>
    </p:spTree>
    <p:extLst>
      <p:ext uri="{BB962C8B-B14F-4D97-AF65-F5344CB8AC3E}">
        <p14:creationId xmlns:p14="http://schemas.microsoft.com/office/powerpoint/2010/main" val="6596725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9750" y="4176713"/>
            <a:ext cx="18002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0000" y="5256000"/>
            <a:ext cx="6400800" cy="766936"/>
          </a:xfrm>
          <a:prstGeom prst="rect">
            <a:avLst/>
          </a:prstGeom>
        </p:spPr>
        <p:txBody>
          <a:bodyPr>
            <a:norm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41684318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6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7228898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2740736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3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684763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708682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455014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605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3619168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5232598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9604520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2876257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4857276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2684050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6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234553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1798079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3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1662209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943796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3887391" y="98766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706950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0771840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2567970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9420960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0173886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5226720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74691991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925858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6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8264830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4371774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3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718155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66BC8-C004-A64B-B025-ADFEFA43D5D2}" type="datetimeFigureOut">
              <a:rPr lang="en-US" smtClean="0"/>
              <a:t>3/27/2018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0F138-3225-E34F-8173-3ACBA787544F}" type="slidenum">
              <a:rPr lang="en-US" smtClean="0"/>
              <a:t>‹Nr.›</a:t>
            </a:fld>
            <a:endParaRPr lang="en-US"/>
          </a:p>
        </p:txBody>
      </p:sp>
    </p:spTree>
    <p:extLst>
      <p:ext uri="{BB962C8B-B14F-4D97-AF65-F5344CB8AC3E}">
        <p14:creationId xmlns:p14="http://schemas.microsoft.com/office/powerpoint/2010/main" val="1320562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3887391" y="98766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66178116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482202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9860479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69183510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124738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0920486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2671200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5982892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2005877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6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1188347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73041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4868916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3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6198455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16008542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6394202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867779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6747804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1391474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97024946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0599092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3071003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433399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46857306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876844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x-none"/>
          </a:p>
        </p:txBody>
      </p:sp>
      <p:sp>
        <p:nvSpPr>
          <p:cNvPr id="3" name="Text Placeholder 2"/>
          <p:cNvSpPr>
            <a:spLocks noGrp="1"/>
          </p:cNvSpPr>
          <p:nvPr>
            <p:ph type="body" idx="1"/>
          </p:nvPr>
        </p:nvSpPr>
        <p:spPr>
          <a:xfrm>
            <a:off x="623887" y="458996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37310316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4634987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8821590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6400928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55721009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97170040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62959433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13436586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567175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865" y="512676"/>
            <a:ext cx="7381367" cy="404768"/>
          </a:xfrm>
        </p:spPr>
        <p:txBody>
          <a:bodyPr/>
          <a:lstStyle>
            <a:lvl1pPr>
              <a:defRPr>
                <a:solidFill>
                  <a:srgbClr val="1D5C56"/>
                </a:solidFill>
              </a:defRPr>
            </a:lvl1pPr>
          </a:lstStyle>
          <a:p>
            <a:r>
              <a:rPr lang="en-US"/>
              <a:t>Click to edit Master title style</a:t>
            </a:r>
            <a:endParaRPr lang="en-GB" dirty="0"/>
          </a:p>
        </p:txBody>
      </p:sp>
      <p:sp>
        <p:nvSpPr>
          <p:cNvPr id="22" name="Text Placeholder 8"/>
          <p:cNvSpPr>
            <a:spLocks noGrp="1"/>
          </p:cNvSpPr>
          <p:nvPr>
            <p:ph type="body" sz="quarter" idx="13" hasCustomPrompt="1"/>
          </p:nvPr>
        </p:nvSpPr>
        <p:spPr>
          <a:xfrm>
            <a:off x="503865"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736"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a:t>Click icon to add picture</a:t>
            </a:r>
            <a:endParaRPr lang="en-GB" dirty="0"/>
          </a:p>
        </p:txBody>
      </p:sp>
      <p:sp>
        <p:nvSpPr>
          <p:cNvPr id="3" name="Content Placeholder 2"/>
          <p:cNvSpPr>
            <a:spLocks noGrp="1"/>
          </p:cNvSpPr>
          <p:nvPr>
            <p:ph sz="quarter" idx="19"/>
          </p:nvPr>
        </p:nvSpPr>
        <p:spPr>
          <a:xfrm>
            <a:off x="503238" y="1521069"/>
            <a:ext cx="3420000" cy="2663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13492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Full Screen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85665"/>
            <a:ext cx="9144000" cy="572833"/>
          </a:xfrm>
          <a:prstGeom prst="rect">
            <a:avLst/>
          </a:prstGeom>
        </p:spPr>
      </p:pic>
      <p:sp>
        <p:nvSpPr>
          <p:cNvPr id="10" name="Slide Number Placeholder 13"/>
          <p:cNvSpPr>
            <a:spLocks noGrp="1"/>
          </p:cNvSpPr>
          <p:nvPr>
            <p:ph type="sldNum" sz="quarter" idx="16"/>
          </p:nvPr>
        </p:nvSpPr>
        <p:spPr>
          <a:xfrm>
            <a:off x="3954742" y="6309866"/>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3" name="Picture Placeholder 2"/>
          <p:cNvSpPr>
            <a:spLocks noGrp="1"/>
          </p:cNvSpPr>
          <p:nvPr>
            <p:ph type="pic" sz="quarter" idx="19"/>
          </p:nvPr>
        </p:nvSpPr>
        <p:spPr>
          <a:xfrm>
            <a:off x="0" y="1"/>
            <a:ext cx="9144000" cy="6215063"/>
          </a:xfrm>
        </p:spPr>
        <p:txBody>
          <a:bodyPr/>
          <a:lstStyle/>
          <a:p>
            <a:r>
              <a:rPr lang="en-US" smtClean="0"/>
              <a:t>Click icon to add picture</a:t>
            </a:r>
            <a:endParaRPr lang="en-GB"/>
          </a:p>
        </p:txBody>
      </p:sp>
      <p:sp>
        <p:nvSpPr>
          <p:cNvPr id="11"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12"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Tree>
    <p:extLst>
      <p:ext uri="{BB962C8B-B14F-4D97-AF65-F5344CB8AC3E}">
        <p14:creationId xmlns:p14="http://schemas.microsoft.com/office/powerpoint/2010/main" val="26517050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754" y="512676"/>
            <a:ext cx="7381367" cy="404768"/>
          </a:xfrm>
        </p:spPr>
        <p:txBody>
          <a:bodyPr/>
          <a:lstStyle>
            <a:lvl1pPr>
              <a:defRPr>
                <a:solidFill>
                  <a:srgbClr val="1D5C56"/>
                </a:solidFill>
              </a:defRPr>
            </a:lvl1pPr>
          </a:lstStyle>
          <a:p>
            <a:r>
              <a:rPr lang="en-US" smtClean="0"/>
              <a:t>Click to edit Master title style</a:t>
            </a:r>
            <a:endParaRPr lang="en-GB" dirty="0"/>
          </a:p>
        </p:txBody>
      </p:sp>
      <p:sp>
        <p:nvSpPr>
          <p:cNvPr id="22" name="Text Placeholder 8"/>
          <p:cNvSpPr>
            <a:spLocks noGrp="1"/>
          </p:cNvSpPr>
          <p:nvPr>
            <p:ph type="body" sz="quarter" idx="13" hasCustomPrompt="1"/>
          </p:nvPr>
        </p:nvSpPr>
        <p:spPr>
          <a:xfrm>
            <a:off x="503754"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598"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smtClean="0"/>
              <a:t>Click icon to add picture</a:t>
            </a:r>
            <a:endParaRPr lang="en-GB" dirty="0"/>
          </a:p>
        </p:txBody>
      </p:sp>
      <p:sp>
        <p:nvSpPr>
          <p:cNvPr id="3" name="Content Placeholder 2"/>
          <p:cNvSpPr>
            <a:spLocks noGrp="1"/>
          </p:cNvSpPr>
          <p:nvPr>
            <p:ph sz="quarter" idx="19"/>
          </p:nvPr>
        </p:nvSpPr>
        <p:spPr>
          <a:xfrm>
            <a:off x="503238" y="1520828"/>
            <a:ext cx="3420000" cy="2663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7355892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47859352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8523214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x-none"/>
          </a:p>
        </p:txBody>
      </p:sp>
      <p:sp>
        <p:nvSpPr>
          <p:cNvPr id="3" name="Text Placeholder 2"/>
          <p:cNvSpPr>
            <a:spLocks noGrp="1"/>
          </p:cNvSpPr>
          <p:nvPr>
            <p:ph type="body" idx="1"/>
          </p:nvPr>
        </p:nvSpPr>
        <p:spPr>
          <a:xfrm>
            <a:off x="623887" y="458992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7461276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8230751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11338284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88780208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0555356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780761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ull Screen pictu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0" y="236"/>
            <a:ext cx="9144000" cy="6215063"/>
          </a:xfrm>
        </p:spPr>
        <p:txBody>
          <a:bodyPr/>
          <a:lstStyle/>
          <a:p>
            <a:r>
              <a:rPr lang="en-US"/>
              <a:t>Click icon to add picture</a:t>
            </a:r>
            <a:endParaRPr lang="en-GB"/>
          </a:p>
        </p:txBody>
      </p:sp>
      <p:pic>
        <p:nvPicPr>
          <p:cNvPr id="15" name="Picture 14" descr="315308-Final Web Ready-8.jpg">
            <a:extLst>
              <a:ext uri="{FF2B5EF4-FFF2-40B4-BE49-F238E27FC236}">
                <a16:creationId xmlns:a16="http://schemas.microsoft.com/office/drawing/2014/main" xmlns="" id="{35721D4B-F74C-412F-A1C4-FA72CA7483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536" b="73122"/>
          <a:stretch/>
        </p:blipFill>
        <p:spPr>
          <a:xfrm>
            <a:off x="8017811" y="-4242"/>
            <a:ext cx="1126191" cy="1399098"/>
          </a:xfrm>
          <a:prstGeom prst="rect">
            <a:avLst/>
          </a:prstGeom>
        </p:spPr>
      </p:pic>
      <p:grpSp>
        <p:nvGrpSpPr>
          <p:cNvPr id="16" name="Group 15">
            <a:extLst>
              <a:ext uri="{FF2B5EF4-FFF2-40B4-BE49-F238E27FC236}">
                <a16:creationId xmlns:a16="http://schemas.microsoft.com/office/drawing/2014/main" xmlns="" id="{1A58DD36-C405-4BBF-81A0-AAB84632FDFC}"/>
              </a:ext>
            </a:extLst>
          </p:cNvPr>
          <p:cNvGrpSpPr/>
          <p:nvPr userDrawn="1"/>
        </p:nvGrpSpPr>
        <p:grpSpPr>
          <a:xfrm>
            <a:off x="8907" y="5898776"/>
            <a:ext cx="9127391" cy="959224"/>
            <a:chOff x="11740" y="5898776"/>
            <a:chExt cx="12169855" cy="959224"/>
          </a:xfrm>
        </p:grpSpPr>
        <p:pic>
          <p:nvPicPr>
            <p:cNvPr id="17" name="Picture 16" descr="315308-Final Web Ready-8.jpg">
              <a:extLst>
                <a:ext uri="{FF2B5EF4-FFF2-40B4-BE49-F238E27FC236}">
                  <a16:creationId xmlns:a16="http://schemas.microsoft.com/office/drawing/2014/main" xmlns="" id="{9D4B3BF2-A6F8-441A-AB73-5445617C88D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47" t="84445" r="17634" b="1569"/>
            <a:stretch/>
          </p:blipFill>
          <p:spPr>
            <a:xfrm>
              <a:off x="11740" y="5898776"/>
              <a:ext cx="7370695" cy="959224"/>
            </a:xfrm>
            <a:prstGeom prst="rect">
              <a:avLst/>
            </a:prstGeom>
          </p:spPr>
        </p:pic>
        <p:pic>
          <p:nvPicPr>
            <p:cNvPr id="18" name="Picture 17" descr="315308-Final Web Ready-8.jpg">
              <a:extLst>
                <a:ext uri="{FF2B5EF4-FFF2-40B4-BE49-F238E27FC236}">
                  <a16:creationId xmlns:a16="http://schemas.microsoft.com/office/drawing/2014/main" xmlns="" id="{F378FB2B-3EA4-43B8-9AD5-9E267C1BA56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4418" t="84445" b="1569"/>
            <a:stretch/>
          </p:blipFill>
          <p:spPr>
            <a:xfrm>
              <a:off x="6185645" y="5898776"/>
              <a:ext cx="5995950" cy="959224"/>
            </a:xfrm>
            <a:prstGeom prst="rect">
              <a:avLst/>
            </a:prstGeom>
          </p:spPr>
        </p:pic>
      </p:grpSp>
    </p:spTree>
    <p:extLst>
      <p:ext uri="{BB962C8B-B14F-4D97-AF65-F5344CB8AC3E}">
        <p14:creationId xmlns:p14="http://schemas.microsoft.com/office/powerpoint/2010/main" val="19907375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7365457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1448052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8547336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Full Screen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85625"/>
            <a:ext cx="9144000" cy="572833"/>
          </a:xfrm>
          <a:prstGeom prst="rect">
            <a:avLst/>
          </a:prstGeom>
        </p:spPr>
      </p:pic>
      <p:sp>
        <p:nvSpPr>
          <p:cNvPr id="10" name="Slide Number Placeholder 13"/>
          <p:cNvSpPr>
            <a:spLocks noGrp="1"/>
          </p:cNvSpPr>
          <p:nvPr>
            <p:ph type="sldNum" sz="quarter" idx="16"/>
          </p:nvPr>
        </p:nvSpPr>
        <p:spPr>
          <a:xfrm>
            <a:off x="3954742" y="6309826"/>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3" name="Picture Placeholder 2"/>
          <p:cNvSpPr>
            <a:spLocks noGrp="1"/>
          </p:cNvSpPr>
          <p:nvPr>
            <p:ph type="pic" sz="quarter" idx="19"/>
          </p:nvPr>
        </p:nvSpPr>
        <p:spPr>
          <a:xfrm>
            <a:off x="0" y="1"/>
            <a:ext cx="9144000" cy="6215063"/>
          </a:xfrm>
        </p:spPr>
        <p:txBody>
          <a:bodyPr/>
          <a:lstStyle/>
          <a:p>
            <a:r>
              <a:rPr lang="en-US" smtClean="0"/>
              <a:t>Click icon to add picture</a:t>
            </a:r>
            <a:endParaRPr lang="en-GB"/>
          </a:p>
        </p:txBody>
      </p:sp>
      <p:sp>
        <p:nvSpPr>
          <p:cNvPr id="11"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12"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Tree>
    <p:extLst>
      <p:ext uri="{BB962C8B-B14F-4D97-AF65-F5344CB8AC3E}">
        <p14:creationId xmlns:p14="http://schemas.microsoft.com/office/powerpoint/2010/main" val="240589570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754" y="512676"/>
            <a:ext cx="7381367" cy="404768"/>
          </a:xfrm>
        </p:spPr>
        <p:txBody>
          <a:bodyPr/>
          <a:lstStyle>
            <a:lvl1pPr>
              <a:defRPr>
                <a:solidFill>
                  <a:srgbClr val="1D5C56"/>
                </a:solidFill>
              </a:defRPr>
            </a:lvl1pPr>
          </a:lstStyle>
          <a:p>
            <a:r>
              <a:rPr lang="en-US" smtClean="0"/>
              <a:t>Click to edit Master title style</a:t>
            </a:r>
            <a:endParaRPr lang="en-GB" dirty="0"/>
          </a:p>
        </p:txBody>
      </p:sp>
      <p:sp>
        <p:nvSpPr>
          <p:cNvPr id="22" name="Text Placeholder 8"/>
          <p:cNvSpPr>
            <a:spLocks noGrp="1"/>
          </p:cNvSpPr>
          <p:nvPr>
            <p:ph type="body" sz="quarter" idx="13" hasCustomPrompt="1"/>
          </p:nvPr>
        </p:nvSpPr>
        <p:spPr>
          <a:xfrm>
            <a:off x="503754"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578"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smtClean="0"/>
              <a:t>Click icon to add picture</a:t>
            </a:r>
            <a:endParaRPr lang="en-GB" dirty="0"/>
          </a:p>
        </p:txBody>
      </p:sp>
      <p:sp>
        <p:nvSpPr>
          <p:cNvPr id="3" name="Content Placeholder 2"/>
          <p:cNvSpPr>
            <a:spLocks noGrp="1"/>
          </p:cNvSpPr>
          <p:nvPr>
            <p:ph sz="quarter" idx="19"/>
          </p:nvPr>
        </p:nvSpPr>
        <p:spPr>
          <a:xfrm>
            <a:off x="503238" y="1520828"/>
            <a:ext cx="3420000" cy="2663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162413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588830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1868113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x-none"/>
          </a:p>
        </p:txBody>
      </p:sp>
      <p:sp>
        <p:nvSpPr>
          <p:cNvPr id="3" name="Text Placeholder 2"/>
          <p:cNvSpPr>
            <a:spLocks noGrp="1"/>
          </p:cNvSpPr>
          <p:nvPr>
            <p:ph type="body" idx="1"/>
          </p:nvPr>
        </p:nvSpPr>
        <p:spPr>
          <a:xfrm>
            <a:off x="623887" y="458987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1240895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2031865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414014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54033112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78719012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57982174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23129954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000241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93915155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0119988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Full Screen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85581"/>
            <a:ext cx="9144000" cy="572833"/>
          </a:xfrm>
          <a:prstGeom prst="rect">
            <a:avLst/>
          </a:prstGeom>
        </p:spPr>
      </p:pic>
      <p:sp>
        <p:nvSpPr>
          <p:cNvPr id="10" name="Slide Number Placeholder 13"/>
          <p:cNvSpPr>
            <a:spLocks noGrp="1"/>
          </p:cNvSpPr>
          <p:nvPr>
            <p:ph type="sldNum" sz="quarter" idx="16"/>
          </p:nvPr>
        </p:nvSpPr>
        <p:spPr>
          <a:xfrm>
            <a:off x="3954742" y="6309782"/>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3" name="Picture Placeholder 2"/>
          <p:cNvSpPr>
            <a:spLocks noGrp="1"/>
          </p:cNvSpPr>
          <p:nvPr>
            <p:ph type="pic" sz="quarter" idx="19"/>
          </p:nvPr>
        </p:nvSpPr>
        <p:spPr>
          <a:xfrm>
            <a:off x="0" y="1"/>
            <a:ext cx="9144000" cy="6215063"/>
          </a:xfrm>
        </p:spPr>
        <p:txBody>
          <a:bodyPr/>
          <a:lstStyle/>
          <a:p>
            <a:r>
              <a:rPr lang="en-US" smtClean="0"/>
              <a:t>Click icon to add picture</a:t>
            </a:r>
            <a:endParaRPr lang="en-GB"/>
          </a:p>
        </p:txBody>
      </p:sp>
      <p:sp>
        <p:nvSpPr>
          <p:cNvPr id="11"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12"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Tree>
    <p:extLst>
      <p:ext uri="{BB962C8B-B14F-4D97-AF65-F5344CB8AC3E}">
        <p14:creationId xmlns:p14="http://schemas.microsoft.com/office/powerpoint/2010/main" val="29251139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754" y="512676"/>
            <a:ext cx="7381367" cy="404768"/>
          </a:xfrm>
        </p:spPr>
        <p:txBody>
          <a:bodyPr/>
          <a:lstStyle>
            <a:lvl1pPr>
              <a:defRPr>
                <a:solidFill>
                  <a:srgbClr val="1D5C56"/>
                </a:solidFill>
              </a:defRPr>
            </a:lvl1pPr>
          </a:lstStyle>
          <a:p>
            <a:r>
              <a:rPr lang="en-US" smtClean="0"/>
              <a:t>Click to edit Master title style</a:t>
            </a:r>
            <a:endParaRPr lang="en-GB" dirty="0"/>
          </a:p>
        </p:txBody>
      </p:sp>
      <p:sp>
        <p:nvSpPr>
          <p:cNvPr id="22" name="Text Placeholder 8"/>
          <p:cNvSpPr>
            <a:spLocks noGrp="1"/>
          </p:cNvSpPr>
          <p:nvPr>
            <p:ph type="body" sz="quarter" idx="13" hasCustomPrompt="1"/>
          </p:nvPr>
        </p:nvSpPr>
        <p:spPr>
          <a:xfrm>
            <a:off x="503754"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556"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smtClean="0"/>
              <a:t>Click icon to add picture</a:t>
            </a:r>
            <a:endParaRPr lang="en-GB" dirty="0"/>
          </a:p>
        </p:txBody>
      </p:sp>
      <p:sp>
        <p:nvSpPr>
          <p:cNvPr id="3" name="Content Placeholder 2"/>
          <p:cNvSpPr>
            <a:spLocks noGrp="1"/>
          </p:cNvSpPr>
          <p:nvPr>
            <p:ph sz="quarter" idx="19"/>
          </p:nvPr>
        </p:nvSpPr>
        <p:spPr>
          <a:xfrm>
            <a:off x="503238" y="1520828"/>
            <a:ext cx="3420000" cy="2663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9489301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7768239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795013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519" y="69509"/>
            <a:ext cx="7886700" cy="1325563"/>
          </a:xfrm>
        </p:spPr>
        <p:txBody>
          <a:bodyPr/>
          <a:lstStyle/>
          <a:p>
            <a:r>
              <a:rPr lang="en-US"/>
              <a:t>Click to edit Master title style</a:t>
            </a:r>
            <a:endParaRPr lang="x-none"/>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pic>
        <p:nvPicPr>
          <p:cNvPr id="7" name="Picture 6" descr="315308-Final Web Ready-8.jpg">
            <a:extLst>
              <a:ext uri="{FF2B5EF4-FFF2-40B4-BE49-F238E27FC236}">
                <a16:creationId xmlns:a16="http://schemas.microsoft.com/office/drawing/2014/main" xmlns="" id="{E6661980-119C-494B-BB53-A0A0EFD587B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536" b="73122"/>
          <a:stretch/>
        </p:blipFill>
        <p:spPr>
          <a:xfrm>
            <a:off x="8017811" y="-4242"/>
            <a:ext cx="1126191" cy="1399098"/>
          </a:xfrm>
          <a:prstGeom prst="rect">
            <a:avLst/>
          </a:prstGeom>
        </p:spPr>
      </p:pic>
      <p:grpSp>
        <p:nvGrpSpPr>
          <p:cNvPr id="11" name="Group 10">
            <a:extLst>
              <a:ext uri="{FF2B5EF4-FFF2-40B4-BE49-F238E27FC236}">
                <a16:creationId xmlns:a16="http://schemas.microsoft.com/office/drawing/2014/main" xmlns="" id="{2B7110BA-9764-4D9F-8326-FC9E1DAB600E}"/>
              </a:ext>
            </a:extLst>
          </p:cNvPr>
          <p:cNvGrpSpPr/>
          <p:nvPr userDrawn="1"/>
        </p:nvGrpSpPr>
        <p:grpSpPr>
          <a:xfrm>
            <a:off x="8907" y="5898776"/>
            <a:ext cx="9127391" cy="959224"/>
            <a:chOff x="11740" y="5898776"/>
            <a:chExt cx="12169855" cy="959224"/>
          </a:xfrm>
        </p:grpSpPr>
        <p:pic>
          <p:nvPicPr>
            <p:cNvPr id="8" name="Picture 7" descr="315308-Final Web Ready-8.jpg">
              <a:extLst>
                <a:ext uri="{FF2B5EF4-FFF2-40B4-BE49-F238E27FC236}">
                  <a16:creationId xmlns:a16="http://schemas.microsoft.com/office/drawing/2014/main" xmlns="" id="{20FB85D0-DDE5-4C10-82D4-ADBF9A5618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47" t="84445" r="17634" b="1569"/>
            <a:stretch/>
          </p:blipFill>
          <p:spPr>
            <a:xfrm>
              <a:off x="11740" y="5898776"/>
              <a:ext cx="7370695" cy="959224"/>
            </a:xfrm>
            <a:prstGeom prst="rect">
              <a:avLst/>
            </a:prstGeom>
          </p:spPr>
        </p:pic>
        <p:pic>
          <p:nvPicPr>
            <p:cNvPr id="9" name="Picture 8" descr="315308-Final Web Ready-8.jpg">
              <a:extLst>
                <a:ext uri="{FF2B5EF4-FFF2-40B4-BE49-F238E27FC236}">
                  <a16:creationId xmlns:a16="http://schemas.microsoft.com/office/drawing/2014/main" xmlns="" id="{08CB8556-6A55-49A5-8A9E-F00AECA452B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4418" t="84445" b="1569"/>
            <a:stretch/>
          </p:blipFill>
          <p:spPr>
            <a:xfrm>
              <a:off x="6185645" y="5898776"/>
              <a:ext cx="5995950" cy="959224"/>
            </a:xfrm>
            <a:prstGeom prst="rect">
              <a:avLst/>
            </a:prstGeom>
          </p:spPr>
        </p:pic>
      </p:grpSp>
    </p:spTree>
    <p:extLst>
      <p:ext uri="{BB962C8B-B14F-4D97-AF65-F5344CB8AC3E}">
        <p14:creationId xmlns:p14="http://schemas.microsoft.com/office/powerpoint/2010/main" val="8830961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x-none"/>
          </a:p>
        </p:txBody>
      </p:sp>
      <p:sp>
        <p:nvSpPr>
          <p:cNvPr id="3" name="Text Placeholder 2"/>
          <p:cNvSpPr>
            <a:spLocks noGrp="1"/>
          </p:cNvSpPr>
          <p:nvPr>
            <p:ph type="body" idx="1"/>
          </p:nvPr>
        </p:nvSpPr>
        <p:spPr>
          <a:xfrm>
            <a:off x="623887" y="458983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95133075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1931820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3871849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11325429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9573897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69505967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3194579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9289772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1047999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Full Screen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85535"/>
            <a:ext cx="9144000" cy="572833"/>
          </a:xfrm>
          <a:prstGeom prst="rect">
            <a:avLst/>
          </a:prstGeom>
        </p:spPr>
      </p:pic>
      <p:sp>
        <p:nvSpPr>
          <p:cNvPr id="10" name="Slide Number Placeholder 13"/>
          <p:cNvSpPr>
            <a:spLocks noGrp="1"/>
          </p:cNvSpPr>
          <p:nvPr>
            <p:ph type="sldNum" sz="quarter" idx="16"/>
          </p:nvPr>
        </p:nvSpPr>
        <p:spPr>
          <a:xfrm>
            <a:off x="3954742" y="6309736"/>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3" name="Picture Placeholder 2"/>
          <p:cNvSpPr>
            <a:spLocks noGrp="1"/>
          </p:cNvSpPr>
          <p:nvPr>
            <p:ph type="pic" sz="quarter" idx="19"/>
          </p:nvPr>
        </p:nvSpPr>
        <p:spPr>
          <a:xfrm>
            <a:off x="0" y="1"/>
            <a:ext cx="9144000" cy="6215063"/>
          </a:xfrm>
        </p:spPr>
        <p:txBody>
          <a:bodyPr/>
          <a:lstStyle/>
          <a:p>
            <a:r>
              <a:rPr lang="en-US" smtClean="0"/>
              <a:t>Click icon to add picture</a:t>
            </a:r>
            <a:endParaRPr lang="en-GB"/>
          </a:p>
        </p:txBody>
      </p:sp>
      <p:sp>
        <p:nvSpPr>
          <p:cNvPr id="11"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12"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Tree>
    <p:extLst>
      <p:ext uri="{BB962C8B-B14F-4D97-AF65-F5344CB8AC3E}">
        <p14:creationId xmlns:p14="http://schemas.microsoft.com/office/powerpoint/2010/main" val="2808296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959"/>
            <a:ext cx="78867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623888" y="459021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46793091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754" y="512676"/>
            <a:ext cx="7381367" cy="404768"/>
          </a:xfrm>
        </p:spPr>
        <p:txBody>
          <a:bodyPr/>
          <a:lstStyle>
            <a:lvl1pPr>
              <a:defRPr>
                <a:solidFill>
                  <a:srgbClr val="1D5C56"/>
                </a:solidFill>
              </a:defRPr>
            </a:lvl1pPr>
          </a:lstStyle>
          <a:p>
            <a:r>
              <a:rPr lang="en-US" smtClean="0"/>
              <a:t>Click to edit Master title style</a:t>
            </a:r>
            <a:endParaRPr lang="en-GB" dirty="0"/>
          </a:p>
        </p:txBody>
      </p:sp>
      <p:sp>
        <p:nvSpPr>
          <p:cNvPr id="22" name="Text Placeholder 8"/>
          <p:cNvSpPr>
            <a:spLocks noGrp="1"/>
          </p:cNvSpPr>
          <p:nvPr>
            <p:ph type="body" sz="quarter" idx="13" hasCustomPrompt="1"/>
          </p:nvPr>
        </p:nvSpPr>
        <p:spPr>
          <a:xfrm>
            <a:off x="503754"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533"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smtClean="0"/>
              <a:t>Click icon to add picture</a:t>
            </a:r>
            <a:endParaRPr lang="en-GB" dirty="0"/>
          </a:p>
        </p:txBody>
      </p:sp>
      <p:sp>
        <p:nvSpPr>
          <p:cNvPr id="3" name="Content Placeholder 2"/>
          <p:cNvSpPr>
            <a:spLocks noGrp="1"/>
          </p:cNvSpPr>
          <p:nvPr>
            <p:ph sz="quarter" idx="19"/>
          </p:nvPr>
        </p:nvSpPr>
        <p:spPr>
          <a:xfrm>
            <a:off x="503238" y="1520828"/>
            <a:ext cx="3420000" cy="2663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2130436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10202429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61498139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x-none"/>
          </a:p>
        </p:txBody>
      </p:sp>
      <p:sp>
        <p:nvSpPr>
          <p:cNvPr id="3" name="Text Placeholder 2"/>
          <p:cNvSpPr>
            <a:spLocks noGrp="1"/>
          </p:cNvSpPr>
          <p:nvPr>
            <p:ph type="body" idx="1"/>
          </p:nvPr>
        </p:nvSpPr>
        <p:spPr>
          <a:xfrm>
            <a:off x="623887" y="458982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6051843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7776034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66141511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63930937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23360157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21437572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460868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2114112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3193872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2467858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Full Screen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85527"/>
            <a:ext cx="9144000" cy="572833"/>
          </a:xfrm>
          <a:prstGeom prst="rect">
            <a:avLst/>
          </a:prstGeom>
        </p:spPr>
      </p:pic>
      <p:sp>
        <p:nvSpPr>
          <p:cNvPr id="10" name="Slide Number Placeholder 13"/>
          <p:cNvSpPr>
            <a:spLocks noGrp="1"/>
          </p:cNvSpPr>
          <p:nvPr>
            <p:ph type="sldNum" sz="quarter" idx="16"/>
          </p:nvPr>
        </p:nvSpPr>
        <p:spPr>
          <a:xfrm>
            <a:off x="3954742" y="6309728"/>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3" name="Picture Placeholder 2"/>
          <p:cNvSpPr>
            <a:spLocks noGrp="1"/>
          </p:cNvSpPr>
          <p:nvPr>
            <p:ph type="pic" sz="quarter" idx="19"/>
          </p:nvPr>
        </p:nvSpPr>
        <p:spPr>
          <a:xfrm>
            <a:off x="0" y="1"/>
            <a:ext cx="9144000" cy="6215063"/>
          </a:xfrm>
        </p:spPr>
        <p:txBody>
          <a:bodyPr/>
          <a:lstStyle/>
          <a:p>
            <a:r>
              <a:rPr lang="en-US" smtClean="0"/>
              <a:t>Click icon to add picture</a:t>
            </a:r>
            <a:endParaRPr lang="en-GB"/>
          </a:p>
        </p:txBody>
      </p:sp>
      <p:sp>
        <p:nvSpPr>
          <p:cNvPr id="11"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12"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Tree>
    <p:extLst>
      <p:ext uri="{BB962C8B-B14F-4D97-AF65-F5344CB8AC3E}">
        <p14:creationId xmlns:p14="http://schemas.microsoft.com/office/powerpoint/2010/main" val="11911606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754" y="512676"/>
            <a:ext cx="7381367" cy="404768"/>
          </a:xfrm>
        </p:spPr>
        <p:txBody>
          <a:bodyPr/>
          <a:lstStyle>
            <a:lvl1pPr>
              <a:defRPr>
                <a:solidFill>
                  <a:srgbClr val="1D5C56"/>
                </a:solidFill>
              </a:defRPr>
            </a:lvl1pPr>
          </a:lstStyle>
          <a:p>
            <a:r>
              <a:rPr lang="en-US" smtClean="0"/>
              <a:t>Click to edit Master title style</a:t>
            </a:r>
            <a:endParaRPr lang="en-GB" dirty="0"/>
          </a:p>
        </p:txBody>
      </p:sp>
      <p:sp>
        <p:nvSpPr>
          <p:cNvPr id="22" name="Text Placeholder 8"/>
          <p:cNvSpPr>
            <a:spLocks noGrp="1"/>
          </p:cNvSpPr>
          <p:nvPr>
            <p:ph type="body" sz="quarter" idx="13" hasCustomPrompt="1"/>
          </p:nvPr>
        </p:nvSpPr>
        <p:spPr>
          <a:xfrm>
            <a:off x="503754"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529"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smtClean="0"/>
              <a:t>Click icon to add picture</a:t>
            </a:r>
            <a:endParaRPr lang="en-GB" dirty="0"/>
          </a:p>
        </p:txBody>
      </p:sp>
      <p:sp>
        <p:nvSpPr>
          <p:cNvPr id="3" name="Content Placeholder 2"/>
          <p:cNvSpPr>
            <a:spLocks noGrp="1"/>
          </p:cNvSpPr>
          <p:nvPr>
            <p:ph sz="quarter" idx="19"/>
          </p:nvPr>
        </p:nvSpPr>
        <p:spPr>
          <a:xfrm>
            <a:off x="503238" y="1520828"/>
            <a:ext cx="3420000" cy="2663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103426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86927835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58813346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x-none"/>
          </a:p>
        </p:txBody>
      </p:sp>
      <p:sp>
        <p:nvSpPr>
          <p:cNvPr id="3" name="Text Placeholder 2"/>
          <p:cNvSpPr>
            <a:spLocks noGrp="1"/>
          </p:cNvSpPr>
          <p:nvPr>
            <p:ph type="body" idx="1"/>
          </p:nvPr>
        </p:nvSpPr>
        <p:spPr>
          <a:xfrm>
            <a:off x="623887" y="458977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6049291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56653385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12364605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969201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59691508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27516649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9806322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02668085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2932529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1156066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Full Screen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85477"/>
            <a:ext cx="9144000" cy="572833"/>
          </a:xfrm>
          <a:prstGeom prst="rect">
            <a:avLst/>
          </a:prstGeom>
        </p:spPr>
      </p:pic>
      <p:sp>
        <p:nvSpPr>
          <p:cNvPr id="10" name="Slide Number Placeholder 13"/>
          <p:cNvSpPr>
            <a:spLocks noGrp="1"/>
          </p:cNvSpPr>
          <p:nvPr>
            <p:ph type="sldNum" sz="quarter" idx="16"/>
          </p:nvPr>
        </p:nvSpPr>
        <p:spPr>
          <a:xfrm>
            <a:off x="3954742" y="6309678"/>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3" name="Picture Placeholder 2"/>
          <p:cNvSpPr>
            <a:spLocks noGrp="1"/>
          </p:cNvSpPr>
          <p:nvPr>
            <p:ph type="pic" sz="quarter" idx="19"/>
          </p:nvPr>
        </p:nvSpPr>
        <p:spPr>
          <a:xfrm>
            <a:off x="0" y="1"/>
            <a:ext cx="9144000" cy="6215063"/>
          </a:xfrm>
        </p:spPr>
        <p:txBody>
          <a:bodyPr/>
          <a:lstStyle/>
          <a:p>
            <a:r>
              <a:rPr lang="en-US" smtClean="0"/>
              <a:t>Click icon to add picture</a:t>
            </a:r>
            <a:endParaRPr lang="en-GB"/>
          </a:p>
        </p:txBody>
      </p:sp>
      <p:sp>
        <p:nvSpPr>
          <p:cNvPr id="11"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12"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Tree>
    <p:extLst>
      <p:ext uri="{BB962C8B-B14F-4D97-AF65-F5344CB8AC3E}">
        <p14:creationId xmlns:p14="http://schemas.microsoft.com/office/powerpoint/2010/main" val="39490463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754" y="512676"/>
            <a:ext cx="7381367" cy="404768"/>
          </a:xfrm>
        </p:spPr>
        <p:txBody>
          <a:bodyPr/>
          <a:lstStyle>
            <a:lvl1pPr>
              <a:defRPr>
                <a:solidFill>
                  <a:srgbClr val="1D5C56"/>
                </a:solidFill>
              </a:defRPr>
            </a:lvl1pPr>
          </a:lstStyle>
          <a:p>
            <a:r>
              <a:rPr lang="en-US" smtClean="0"/>
              <a:t>Click to edit Master title style</a:t>
            </a:r>
            <a:endParaRPr lang="en-GB" dirty="0"/>
          </a:p>
        </p:txBody>
      </p:sp>
      <p:sp>
        <p:nvSpPr>
          <p:cNvPr id="22" name="Text Placeholder 8"/>
          <p:cNvSpPr>
            <a:spLocks noGrp="1"/>
          </p:cNvSpPr>
          <p:nvPr>
            <p:ph type="body" sz="quarter" idx="13" hasCustomPrompt="1"/>
          </p:nvPr>
        </p:nvSpPr>
        <p:spPr>
          <a:xfrm>
            <a:off x="503754"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504"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smtClean="0"/>
              <a:t>Click icon to add picture</a:t>
            </a:r>
            <a:endParaRPr lang="en-GB" dirty="0"/>
          </a:p>
        </p:txBody>
      </p:sp>
      <p:sp>
        <p:nvSpPr>
          <p:cNvPr id="3" name="Content Placeholder 2"/>
          <p:cNvSpPr>
            <a:spLocks noGrp="1"/>
          </p:cNvSpPr>
          <p:nvPr>
            <p:ph sz="quarter" idx="19"/>
          </p:nvPr>
        </p:nvSpPr>
        <p:spPr>
          <a:xfrm>
            <a:off x="503238" y="1520828"/>
            <a:ext cx="3420000" cy="2663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1306980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98442182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2055272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x-none"/>
          </a:p>
        </p:txBody>
      </p:sp>
      <p:sp>
        <p:nvSpPr>
          <p:cNvPr id="3" name="Text Placeholder 2"/>
          <p:cNvSpPr>
            <a:spLocks noGrp="1"/>
          </p:cNvSpPr>
          <p:nvPr>
            <p:ph type="body" idx="1"/>
          </p:nvPr>
        </p:nvSpPr>
        <p:spPr>
          <a:xfrm>
            <a:off x="623887" y="458972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003240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67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066BC8-C004-A64B-B025-ADFEFA43D5D2}" type="datetimeFigureOut">
              <a:rPr lang="en-US" smtClean="0"/>
              <a:t>3/27/2018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0F138-3225-E34F-8173-3ACBA787544F}" type="slidenum">
              <a:rPr lang="en-US" smtClean="0"/>
              <a:t>‹Nr.›</a:t>
            </a:fld>
            <a:endParaRPr lang="en-US"/>
          </a:p>
        </p:txBody>
      </p:sp>
    </p:spTree>
    <p:extLst>
      <p:ext uri="{BB962C8B-B14F-4D97-AF65-F5344CB8AC3E}">
        <p14:creationId xmlns:p14="http://schemas.microsoft.com/office/powerpoint/2010/main" val="3569596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6519" y="42614"/>
            <a:ext cx="7886700" cy="1325563"/>
          </a:xfrm>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52898639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06501218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37061421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48589314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83718034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73481551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96418547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67253764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52758370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Full Screen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85425"/>
            <a:ext cx="9144000" cy="572833"/>
          </a:xfrm>
          <a:prstGeom prst="rect">
            <a:avLst/>
          </a:prstGeom>
        </p:spPr>
      </p:pic>
      <p:sp>
        <p:nvSpPr>
          <p:cNvPr id="10" name="Slide Number Placeholder 13"/>
          <p:cNvSpPr>
            <a:spLocks noGrp="1"/>
          </p:cNvSpPr>
          <p:nvPr>
            <p:ph type="sldNum" sz="quarter" idx="16"/>
          </p:nvPr>
        </p:nvSpPr>
        <p:spPr>
          <a:xfrm>
            <a:off x="3954742" y="6309626"/>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3" name="Picture Placeholder 2"/>
          <p:cNvSpPr>
            <a:spLocks noGrp="1"/>
          </p:cNvSpPr>
          <p:nvPr>
            <p:ph type="pic" sz="quarter" idx="19"/>
          </p:nvPr>
        </p:nvSpPr>
        <p:spPr>
          <a:xfrm>
            <a:off x="0" y="1"/>
            <a:ext cx="9144000" cy="6215063"/>
          </a:xfrm>
        </p:spPr>
        <p:txBody>
          <a:bodyPr/>
          <a:lstStyle/>
          <a:p>
            <a:r>
              <a:rPr lang="en-US" smtClean="0"/>
              <a:t>Click icon to add picture</a:t>
            </a:r>
            <a:endParaRPr lang="en-GB"/>
          </a:p>
        </p:txBody>
      </p:sp>
      <p:sp>
        <p:nvSpPr>
          <p:cNvPr id="11"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12"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Tree>
    <p:extLst>
      <p:ext uri="{BB962C8B-B14F-4D97-AF65-F5344CB8AC3E}">
        <p14:creationId xmlns:p14="http://schemas.microsoft.com/office/powerpoint/2010/main" val="422188658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754" y="512676"/>
            <a:ext cx="7381367" cy="404768"/>
          </a:xfrm>
        </p:spPr>
        <p:txBody>
          <a:bodyPr/>
          <a:lstStyle>
            <a:lvl1pPr>
              <a:defRPr>
                <a:solidFill>
                  <a:srgbClr val="1D5C56"/>
                </a:solidFill>
              </a:defRPr>
            </a:lvl1pPr>
          </a:lstStyle>
          <a:p>
            <a:r>
              <a:rPr lang="en-US" smtClean="0"/>
              <a:t>Click to edit Master title style</a:t>
            </a:r>
            <a:endParaRPr lang="en-GB" dirty="0"/>
          </a:p>
        </p:txBody>
      </p:sp>
      <p:sp>
        <p:nvSpPr>
          <p:cNvPr id="22" name="Text Placeholder 8"/>
          <p:cNvSpPr>
            <a:spLocks noGrp="1"/>
          </p:cNvSpPr>
          <p:nvPr>
            <p:ph type="body" sz="quarter" idx="13" hasCustomPrompt="1"/>
          </p:nvPr>
        </p:nvSpPr>
        <p:spPr>
          <a:xfrm>
            <a:off x="503754"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478"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smtClean="0"/>
              <a:t>Click icon to add picture</a:t>
            </a:r>
            <a:endParaRPr lang="en-GB" dirty="0"/>
          </a:p>
        </p:txBody>
      </p:sp>
      <p:sp>
        <p:nvSpPr>
          <p:cNvPr id="3" name="Content Placeholder 2"/>
          <p:cNvSpPr>
            <a:spLocks noGrp="1"/>
          </p:cNvSpPr>
          <p:nvPr>
            <p:ph sz="quarter" idx="19"/>
          </p:nvPr>
        </p:nvSpPr>
        <p:spPr>
          <a:xfrm>
            <a:off x="503238" y="1520828"/>
            <a:ext cx="3420000" cy="2663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26944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60247510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85126160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99016707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x-none"/>
          </a:p>
        </p:txBody>
      </p:sp>
      <p:sp>
        <p:nvSpPr>
          <p:cNvPr id="3" name="Text Placeholder 2"/>
          <p:cNvSpPr>
            <a:spLocks noGrp="1"/>
          </p:cNvSpPr>
          <p:nvPr>
            <p:ph type="body" idx="1"/>
          </p:nvPr>
        </p:nvSpPr>
        <p:spPr>
          <a:xfrm>
            <a:off x="623887" y="45896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19755865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38284104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7628397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73083210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25525316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0565431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17924570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012757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3887391" y="98764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08477838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9874590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754" y="512676"/>
            <a:ext cx="7381367" cy="404768"/>
          </a:xfrm>
        </p:spPr>
        <p:txBody>
          <a:bodyPr/>
          <a:lstStyle>
            <a:lvl1pPr>
              <a:defRPr>
                <a:solidFill>
                  <a:srgbClr val="1D5C56"/>
                </a:solidFill>
              </a:defRPr>
            </a:lvl1pPr>
          </a:lstStyle>
          <a:p>
            <a:r>
              <a:rPr lang="en-US" smtClean="0"/>
              <a:t>Click to edit Master title style</a:t>
            </a:r>
            <a:endParaRPr lang="en-GB" dirty="0"/>
          </a:p>
        </p:txBody>
      </p:sp>
      <p:sp>
        <p:nvSpPr>
          <p:cNvPr id="22" name="Text Placeholder 8"/>
          <p:cNvSpPr>
            <a:spLocks noGrp="1"/>
          </p:cNvSpPr>
          <p:nvPr>
            <p:ph type="body" sz="quarter" idx="13" hasCustomPrompt="1"/>
          </p:nvPr>
        </p:nvSpPr>
        <p:spPr>
          <a:xfrm>
            <a:off x="503754"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452"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smtClean="0"/>
              <a:t>Click icon to add picture</a:t>
            </a:r>
            <a:endParaRPr lang="en-GB" dirty="0"/>
          </a:p>
        </p:txBody>
      </p:sp>
      <p:sp>
        <p:nvSpPr>
          <p:cNvPr id="3" name="Content Placeholder 2"/>
          <p:cNvSpPr>
            <a:spLocks noGrp="1"/>
          </p:cNvSpPr>
          <p:nvPr>
            <p:ph sz="quarter" idx="19"/>
          </p:nvPr>
        </p:nvSpPr>
        <p:spPr>
          <a:xfrm>
            <a:off x="503238" y="1520828"/>
            <a:ext cx="3420000" cy="2663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5120682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Full Screen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85373"/>
            <a:ext cx="9144000" cy="572833"/>
          </a:xfrm>
          <a:prstGeom prst="rect">
            <a:avLst/>
          </a:prstGeom>
        </p:spPr>
      </p:pic>
      <p:sp>
        <p:nvSpPr>
          <p:cNvPr id="10" name="Slide Number Placeholder 13"/>
          <p:cNvSpPr>
            <a:spLocks noGrp="1"/>
          </p:cNvSpPr>
          <p:nvPr>
            <p:ph type="sldNum" sz="quarter" idx="16"/>
          </p:nvPr>
        </p:nvSpPr>
        <p:spPr>
          <a:xfrm>
            <a:off x="3954742" y="6309574"/>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3" name="Picture Placeholder 2"/>
          <p:cNvSpPr>
            <a:spLocks noGrp="1"/>
          </p:cNvSpPr>
          <p:nvPr>
            <p:ph type="pic" sz="quarter" idx="19"/>
          </p:nvPr>
        </p:nvSpPr>
        <p:spPr>
          <a:xfrm>
            <a:off x="0" y="1"/>
            <a:ext cx="9144000" cy="6215063"/>
          </a:xfrm>
        </p:spPr>
        <p:txBody>
          <a:bodyPr/>
          <a:lstStyle/>
          <a:p>
            <a:r>
              <a:rPr lang="en-US" smtClean="0"/>
              <a:t>Click icon to add picture</a:t>
            </a:r>
            <a:endParaRPr lang="en-GB"/>
          </a:p>
        </p:txBody>
      </p:sp>
      <p:sp>
        <p:nvSpPr>
          <p:cNvPr id="11"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12"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Tree>
    <p:extLst>
      <p:ext uri="{BB962C8B-B14F-4D97-AF65-F5344CB8AC3E}">
        <p14:creationId xmlns:p14="http://schemas.microsoft.com/office/powerpoint/2010/main" val="151212402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9723418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82848513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x-none"/>
          </a:p>
        </p:txBody>
      </p:sp>
      <p:sp>
        <p:nvSpPr>
          <p:cNvPr id="3" name="Text Placeholder 2"/>
          <p:cNvSpPr>
            <a:spLocks noGrp="1"/>
          </p:cNvSpPr>
          <p:nvPr>
            <p:ph type="body" idx="1"/>
          </p:nvPr>
        </p:nvSpPr>
        <p:spPr>
          <a:xfrm>
            <a:off x="623887" y="458961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19573337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30512951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4096488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9898180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591880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3887391" y="98764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11594018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74845304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50042671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71795779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46985388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754" y="512676"/>
            <a:ext cx="7381367" cy="404768"/>
          </a:xfrm>
        </p:spPr>
        <p:txBody>
          <a:bodyPr/>
          <a:lstStyle>
            <a:lvl1pPr>
              <a:defRPr>
                <a:solidFill>
                  <a:srgbClr val="1D5C56"/>
                </a:solidFill>
              </a:defRPr>
            </a:lvl1pPr>
          </a:lstStyle>
          <a:p>
            <a:r>
              <a:rPr lang="en-US" smtClean="0"/>
              <a:t>Click to edit Master title style</a:t>
            </a:r>
            <a:endParaRPr lang="en-GB" dirty="0"/>
          </a:p>
        </p:txBody>
      </p:sp>
      <p:sp>
        <p:nvSpPr>
          <p:cNvPr id="22" name="Text Placeholder 8"/>
          <p:cNvSpPr>
            <a:spLocks noGrp="1"/>
          </p:cNvSpPr>
          <p:nvPr>
            <p:ph type="body" sz="quarter" idx="13" hasCustomPrompt="1"/>
          </p:nvPr>
        </p:nvSpPr>
        <p:spPr>
          <a:xfrm>
            <a:off x="503754"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425"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smtClean="0"/>
              <a:t>Click icon to add picture</a:t>
            </a:r>
            <a:endParaRPr lang="en-GB" dirty="0"/>
          </a:p>
        </p:txBody>
      </p:sp>
      <p:sp>
        <p:nvSpPr>
          <p:cNvPr id="3" name="Content Placeholder 2"/>
          <p:cNvSpPr>
            <a:spLocks noGrp="1"/>
          </p:cNvSpPr>
          <p:nvPr>
            <p:ph sz="quarter" idx="19"/>
          </p:nvPr>
        </p:nvSpPr>
        <p:spPr>
          <a:xfrm>
            <a:off x="503238" y="1520828"/>
            <a:ext cx="3420000" cy="2663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8823575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Full Screen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85319"/>
            <a:ext cx="9144000" cy="572833"/>
          </a:xfrm>
          <a:prstGeom prst="rect">
            <a:avLst/>
          </a:prstGeom>
        </p:spPr>
      </p:pic>
      <p:sp>
        <p:nvSpPr>
          <p:cNvPr id="10" name="Slide Number Placeholder 13"/>
          <p:cNvSpPr>
            <a:spLocks noGrp="1"/>
          </p:cNvSpPr>
          <p:nvPr>
            <p:ph type="sldNum" sz="quarter" idx="16"/>
          </p:nvPr>
        </p:nvSpPr>
        <p:spPr>
          <a:xfrm>
            <a:off x="3954742" y="6309520"/>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3" name="Picture Placeholder 2"/>
          <p:cNvSpPr>
            <a:spLocks noGrp="1"/>
          </p:cNvSpPr>
          <p:nvPr>
            <p:ph type="pic" sz="quarter" idx="19"/>
          </p:nvPr>
        </p:nvSpPr>
        <p:spPr>
          <a:xfrm>
            <a:off x="0" y="1"/>
            <a:ext cx="9144000" cy="6215063"/>
          </a:xfrm>
        </p:spPr>
        <p:txBody>
          <a:bodyPr/>
          <a:lstStyle/>
          <a:p>
            <a:r>
              <a:rPr lang="en-US" smtClean="0"/>
              <a:t>Click icon to add picture</a:t>
            </a:r>
            <a:endParaRPr lang="en-GB"/>
          </a:p>
        </p:txBody>
      </p:sp>
      <p:sp>
        <p:nvSpPr>
          <p:cNvPr id="11"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12"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Tree>
    <p:extLst>
      <p:ext uri="{BB962C8B-B14F-4D97-AF65-F5344CB8AC3E}">
        <p14:creationId xmlns:p14="http://schemas.microsoft.com/office/powerpoint/2010/main" val="410213551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52818484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16450041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x-none"/>
          </a:p>
        </p:txBody>
      </p:sp>
      <p:sp>
        <p:nvSpPr>
          <p:cNvPr id="3" name="Text Placeholder 2"/>
          <p:cNvSpPr>
            <a:spLocks noGrp="1"/>
          </p:cNvSpPr>
          <p:nvPr>
            <p:ph type="body" idx="1"/>
          </p:nvPr>
        </p:nvSpPr>
        <p:spPr>
          <a:xfrm>
            <a:off x="623887" y="458955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6164053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83584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00046984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79128452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77815814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18631896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76664817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70408456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84166140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9035303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754" y="512676"/>
            <a:ext cx="7381367" cy="404768"/>
          </a:xfrm>
        </p:spPr>
        <p:txBody>
          <a:bodyPr/>
          <a:lstStyle>
            <a:lvl1pPr>
              <a:defRPr>
                <a:solidFill>
                  <a:srgbClr val="1D5C56"/>
                </a:solidFill>
              </a:defRPr>
            </a:lvl1pPr>
          </a:lstStyle>
          <a:p>
            <a:r>
              <a:rPr lang="en-US" smtClean="0"/>
              <a:t>Click to edit Master title style</a:t>
            </a:r>
            <a:endParaRPr lang="en-GB" dirty="0"/>
          </a:p>
        </p:txBody>
      </p:sp>
      <p:sp>
        <p:nvSpPr>
          <p:cNvPr id="22" name="Text Placeholder 8"/>
          <p:cNvSpPr>
            <a:spLocks noGrp="1"/>
          </p:cNvSpPr>
          <p:nvPr>
            <p:ph type="body" sz="quarter" idx="13" hasCustomPrompt="1"/>
          </p:nvPr>
        </p:nvSpPr>
        <p:spPr>
          <a:xfrm>
            <a:off x="503754"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396"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smtClean="0"/>
              <a:t>Click icon to add picture</a:t>
            </a:r>
            <a:endParaRPr lang="en-GB" dirty="0"/>
          </a:p>
        </p:txBody>
      </p:sp>
      <p:sp>
        <p:nvSpPr>
          <p:cNvPr id="3" name="Content Placeholder 2"/>
          <p:cNvSpPr>
            <a:spLocks noGrp="1"/>
          </p:cNvSpPr>
          <p:nvPr>
            <p:ph sz="quarter" idx="19"/>
          </p:nvPr>
        </p:nvSpPr>
        <p:spPr>
          <a:xfrm>
            <a:off x="503238" y="1520828"/>
            <a:ext cx="3420000" cy="2663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3881167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Full Screen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85261"/>
            <a:ext cx="9144000" cy="572833"/>
          </a:xfrm>
          <a:prstGeom prst="rect">
            <a:avLst/>
          </a:prstGeom>
        </p:spPr>
      </p:pic>
      <p:sp>
        <p:nvSpPr>
          <p:cNvPr id="10" name="Slide Number Placeholder 13"/>
          <p:cNvSpPr>
            <a:spLocks noGrp="1"/>
          </p:cNvSpPr>
          <p:nvPr>
            <p:ph type="sldNum" sz="quarter" idx="16"/>
          </p:nvPr>
        </p:nvSpPr>
        <p:spPr>
          <a:xfrm>
            <a:off x="3954742" y="6309462"/>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3" name="Picture Placeholder 2"/>
          <p:cNvSpPr>
            <a:spLocks noGrp="1"/>
          </p:cNvSpPr>
          <p:nvPr>
            <p:ph type="pic" sz="quarter" idx="19"/>
          </p:nvPr>
        </p:nvSpPr>
        <p:spPr>
          <a:xfrm>
            <a:off x="0" y="1"/>
            <a:ext cx="9144000" cy="6215063"/>
          </a:xfrm>
        </p:spPr>
        <p:txBody>
          <a:bodyPr/>
          <a:lstStyle/>
          <a:p>
            <a:r>
              <a:rPr lang="en-US" smtClean="0"/>
              <a:t>Click icon to add picture</a:t>
            </a:r>
            <a:endParaRPr lang="en-GB"/>
          </a:p>
        </p:txBody>
      </p:sp>
      <p:sp>
        <p:nvSpPr>
          <p:cNvPr id="11"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12"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Tree>
    <p:extLst>
      <p:ext uri="{BB962C8B-B14F-4D97-AF65-F5344CB8AC3E}">
        <p14:creationId xmlns:p14="http://schemas.microsoft.com/office/powerpoint/2010/main" val="349987188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603734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909418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34340951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x-none"/>
          </a:p>
        </p:txBody>
      </p:sp>
      <p:sp>
        <p:nvSpPr>
          <p:cNvPr id="3" name="Text Placeholder 2"/>
          <p:cNvSpPr>
            <a:spLocks noGrp="1"/>
          </p:cNvSpPr>
          <p:nvPr>
            <p:ph type="body" idx="1"/>
          </p:nvPr>
        </p:nvSpPr>
        <p:spPr>
          <a:xfrm>
            <a:off x="623887" y="458952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03233656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91205408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28313737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6143226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24713225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20518563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03369121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25518684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969118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37350481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754" y="512676"/>
            <a:ext cx="7381367" cy="404768"/>
          </a:xfrm>
        </p:spPr>
        <p:txBody>
          <a:bodyPr/>
          <a:lstStyle>
            <a:lvl1pPr>
              <a:defRPr>
                <a:solidFill>
                  <a:srgbClr val="1D5C56"/>
                </a:solidFill>
              </a:defRPr>
            </a:lvl1pPr>
          </a:lstStyle>
          <a:p>
            <a:r>
              <a:rPr lang="en-US" smtClean="0"/>
              <a:t>Click to edit Master title style</a:t>
            </a:r>
            <a:endParaRPr lang="en-GB" dirty="0"/>
          </a:p>
        </p:txBody>
      </p:sp>
      <p:sp>
        <p:nvSpPr>
          <p:cNvPr id="22" name="Text Placeholder 8"/>
          <p:cNvSpPr>
            <a:spLocks noGrp="1"/>
          </p:cNvSpPr>
          <p:nvPr>
            <p:ph type="body" sz="quarter" idx="13" hasCustomPrompt="1"/>
          </p:nvPr>
        </p:nvSpPr>
        <p:spPr>
          <a:xfrm>
            <a:off x="503754"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380"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smtClean="0"/>
              <a:t>Click icon to add picture</a:t>
            </a:r>
            <a:endParaRPr lang="en-GB" dirty="0"/>
          </a:p>
        </p:txBody>
      </p:sp>
      <p:sp>
        <p:nvSpPr>
          <p:cNvPr id="3" name="Content Placeholder 2"/>
          <p:cNvSpPr>
            <a:spLocks noGrp="1"/>
          </p:cNvSpPr>
          <p:nvPr>
            <p:ph sz="quarter" idx="19"/>
          </p:nvPr>
        </p:nvSpPr>
        <p:spPr>
          <a:xfrm>
            <a:off x="503238" y="1520828"/>
            <a:ext cx="3420000" cy="2663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8804419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Full Screen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85229"/>
            <a:ext cx="9144000" cy="572833"/>
          </a:xfrm>
          <a:prstGeom prst="rect">
            <a:avLst/>
          </a:prstGeom>
        </p:spPr>
      </p:pic>
      <p:sp>
        <p:nvSpPr>
          <p:cNvPr id="10" name="Slide Number Placeholder 13"/>
          <p:cNvSpPr>
            <a:spLocks noGrp="1"/>
          </p:cNvSpPr>
          <p:nvPr>
            <p:ph type="sldNum" sz="quarter" idx="16"/>
          </p:nvPr>
        </p:nvSpPr>
        <p:spPr>
          <a:xfrm>
            <a:off x="3954742" y="6309430"/>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3" name="Picture Placeholder 2"/>
          <p:cNvSpPr>
            <a:spLocks noGrp="1"/>
          </p:cNvSpPr>
          <p:nvPr>
            <p:ph type="pic" sz="quarter" idx="19"/>
          </p:nvPr>
        </p:nvSpPr>
        <p:spPr>
          <a:xfrm>
            <a:off x="0" y="1"/>
            <a:ext cx="9144000" cy="6215063"/>
          </a:xfrm>
        </p:spPr>
        <p:txBody>
          <a:bodyPr/>
          <a:lstStyle/>
          <a:p>
            <a:r>
              <a:rPr lang="en-US" smtClean="0"/>
              <a:t>Click icon to add picture</a:t>
            </a:r>
            <a:endParaRPr lang="en-GB"/>
          </a:p>
        </p:txBody>
      </p:sp>
      <p:sp>
        <p:nvSpPr>
          <p:cNvPr id="11"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12"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Tree>
    <p:extLst>
      <p:ext uri="{BB962C8B-B14F-4D97-AF65-F5344CB8AC3E}">
        <p14:creationId xmlns:p14="http://schemas.microsoft.com/office/powerpoint/2010/main" val="69051674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55545832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86040320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x-none"/>
          </a:p>
        </p:txBody>
      </p:sp>
      <p:sp>
        <p:nvSpPr>
          <p:cNvPr id="3" name="Text Placeholder 2"/>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70024609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70839232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30349478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3246082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60735187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36188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9271" y="74387"/>
            <a:ext cx="7886700" cy="1325563"/>
          </a:xfrm>
        </p:spPr>
        <p:txBody>
          <a:bodyPr>
            <a:normAutofit/>
          </a:bodyPr>
          <a:lstStyle>
            <a:lvl1pPr>
              <a:defRPr sz="4000">
                <a:latin typeface="Arial" panose="020B0604020202020204" pitchFamily="34" charset="0"/>
                <a:cs typeface="Arial" panose="020B0604020202020204" pitchFamily="34" charset="0"/>
              </a:defRPr>
            </a:lvl1pPr>
          </a:lstStyle>
          <a:p>
            <a:r>
              <a:rPr lang="en-US" dirty="0"/>
              <a:t>Click to edit Master title style</a:t>
            </a:r>
            <a:endParaRPr lang="x-none"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pic>
        <p:nvPicPr>
          <p:cNvPr id="7" name="Picture 6" descr="315308-Final Web Ready-8.jpg">
            <a:extLst>
              <a:ext uri="{FF2B5EF4-FFF2-40B4-BE49-F238E27FC236}">
                <a16:creationId xmlns:a16="http://schemas.microsoft.com/office/drawing/2014/main" xmlns="" id="{8D139593-3D4F-4525-BB69-74518357E35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536" b="73122"/>
          <a:stretch/>
        </p:blipFill>
        <p:spPr>
          <a:xfrm>
            <a:off x="8017811" y="-4242"/>
            <a:ext cx="1126191" cy="1399098"/>
          </a:xfrm>
          <a:prstGeom prst="rect">
            <a:avLst/>
          </a:prstGeom>
        </p:spPr>
      </p:pic>
      <p:grpSp>
        <p:nvGrpSpPr>
          <p:cNvPr id="8" name="Group 7">
            <a:extLst>
              <a:ext uri="{FF2B5EF4-FFF2-40B4-BE49-F238E27FC236}">
                <a16:creationId xmlns:a16="http://schemas.microsoft.com/office/drawing/2014/main" xmlns="" id="{58E49FA0-DE0E-450D-AB80-434C9D8C56F4}"/>
              </a:ext>
            </a:extLst>
          </p:cNvPr>
          <p:cNvGrpSpPr/>
          <p:nvPr userDrawn="1"/>
        </p:nvGrpSpPr>
        <p:grpSpPr>
          <a:xfrm>
            <a:off x="8907" y="5898776"/>
            <a:ext cx="9127391" cy="959224"/>
            <a:chOff x="11740" y="5898776"/>
            <a:chExt cx="12169855" cy="959224"/>
          </a:xfrm>
        </p:grpSpPr>
        <p:pic>
          <p:nvPicPr>
            <p:cNvPr id="9" name="Picture 8" descr="315308-Final Web Ready-8.jpg">
              <a:extLst>
                <a:ext uri="{FF2B5EF4-FFF2-40B4-BE49-F238E27FC236}">
                  <a16:creationId xmlns:a16="http://schemas.microsoft.com/office/drawing/2014/main" xmlns="" id="{15916D2C-6141-4C8F-A93D-0AA6592A72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47" t="84445" r="17634" b="1569"/>
            <a:stretch/>
          </p:blipFill>
          <p:spPr>
            <a:xfrm>
              <a:off x="11740" y="5898776"/>
              <a:ext cx="7370695" cy="959224"/>
            </a:xfrm>
            <a:prstGeom prst="rect">
              <a:avLst/>
            </a:prstGeom>
          </p:spPr>
        </p:pic>
        <p:pic>
          <p:nvPicPr>
            <p:cNvPr id="10" name="Picture 9" descr="315308-Final Web Ready-8.jpg">
              <a:extLst>
                <a:ext uri="{FF2B5EF4-FFF2-40B4-BE49-F238E27FC236}">
                  <a16:creationId xmlns:a16="http://schemas.microsoft.com/office/drawing/2014/main" xmlns="" id="{6F663F94-BF96-42A0-8AA5-FDDAEC6B18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4418" t="84445" b="1569"/>
            <a:stretch/>
          </p:blipFill>
          <p:spPr>
            <a:xfrm>
              <a:off x="6185645" y="5898776"/>
              <a:ext cx="5995950" cy="959224"/>
            </a:xfrm>
            <a:prstGeom prst="rect">
              <a:avLst/>
            </a:prstGeom>
          </p:spPr>
        </p:pic>
      </p:grpSp>
    </p:spTree>
    <p:extLst>
      <p:ext uri="{BB962C8B-B14F-4D97-AF65-F5344CB8AC3E}">
        <p14:creationId xmlns:p14="http://schemas.microsoft.com/office/powerpoint/2010/main" val="15872140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x-none"/>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12903264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07895428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21667337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Full Screen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85169"/>
            <a:ext cx="9144000" cy="572833"/>
          </a:xfrm>
          <a:prstGeom prst="rect">
            <a:avLst/>
          </a:prstGeom>
        </p:spPr>
      </p:pic>
      <p:sp>
        <p:nvSpPr>
          <p:cNvPr id="10" name="Slide Number Placeholder 13"/>
          <p:cNvSpPr>
            <a:spLocks noGrp="1"/>
          </p:cNvSpPr>
          <p:nvPr>
            <p:ph type="sldNum" sz="quarter" idx="16"/>
          </p:nvPr>
        </p:nvSpPr>
        <p:spPr>
          <a:xfrm>
            <a:off x="3954742" y="6309370"/>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3" name="Picture Placeholder 2"/>
          <p:cNvSpPr>
            <a:spLocks noGrp="1"/>
          </p:cNvSpPr>
          <p:nvPr>
            <p:ph type="pic" sz="quarter" idx="19"/>
          </p:nvPr>
        </p:nvSpPr>
        <p:spPr>
          <a:xfrm>
            <a:off x="0" y="1"/>
            <a:ext cx="9144000" cy="6215063"/>
          </a:xfrm>
        </p:spPr>
        <p:txBody>
          <a:bodyPr/>
          <a:lstStyle/>
          <a:p>
            <a:r>
              <a:rPr lang="en-US" smtClean="0"/>
              <a:t>Click icon to add picture</a:t>
            </a:r>
            <a:endParaRPr lang="en-GB"/>
          </a:p>
        </p:txBody>
      </p:sp>
      <p:sp>
        <p:nvSpPr>
          <p:cNvPr id="11"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12"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Tree>
    <p:extLst>
      <p:ext uri="{BB962C8B-B14F-4D97-AF65-F5344CB8AC3E}">
        <p14:creationId xmlns:p14="http://schemas.microsoft.com/office/powerpoint/2010/main" val="313542942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747" y="512676"/>
            <a:ext cx="7381367" cy="404768"/>
          </a:xfrm>
        </p:spPr>
        <p:txBody>
          <a:bodyPr/>
          <a:lstStyle>
            <a:lvl1pPr>
              <a:defRPr>
                <a:solidFill>
                  <a:srgbClr val="1D5C56"/>
                </a:solidFill>
              </a:defRPr>
            </a:lvl1pPr>
          </a:lstStyle>
          <a:p>
            <a:r>
              <a:rPr lang="en-US" smtClean="0"/>
              <a:t>Click to edit Master title style</a:t>
            </a:r>
            <a:endParaRPr lang="en-GB" dirty="0"/>
          </a:p>
        </p:txBody>
      </p:sp>
      <p:sp>
        <p:nvSpPr>
          <p:cNvPr id="22" name="Text Placeholder 8"/>
          <p:cNvSpPr>
            <a:spLocks noGrp="1"/>
          </p:cNvSpPr>
          <p:nvPr>
            <p:ph type="body" sz="quarter" idx="13" hasCustomPrompt="1"/>
          </p:nvPr>
        </p:nvSpPr>
        <p:spPr>
          <a:xfrm>
            <a:off x="503747"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350"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smtClean="0"/>
              <a:t>Click icon to add picture</a:t>
            </a:r>
            <a:endParaRPr lang="en-GB" dirty="0"/>
          </a:p>
        </p:txBody>
      </p:sp>
      <p:sp>
        <p:nvSpPr>
          <p:cNvPr id="3" name="Content Placeholder 2"/>
          <p:cNvSpPr>
            <a:spLocks noGrp="1"/>
          </p:cNvSpPr>
          <p:nvPr>
            <p:ph sz="quarter" idx="19"/>
          </p:nvPr>
        </p:nvSpPr>
        <p:spPr>
          <a:xfrm>
            <a:off x="503238" y="1520827"/>
            <a:ext cx="3420000" cy="2663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02187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945"/>
            <a:ext cx="78867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623888" y="459020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674268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998435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066BC8-C004-A64B-B025-ADFEFA43D5D2}" type="datetimeFigureOut">
              <a:rPr lang="en-US" smtClean="0"/>
              <a:t>3/27/2018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0F138-3225-E34F-8173-3ACBA787544F}" type="slidenum">
              <a:rPr lang="en-US" smtClean="0"/>
              <a:t>‹Nr.›</a:t>
            </a:fld>
            <a:endParaRPr lang="en-US"/>
          </a:p>
        </p:txBody>
      </p:sp>
    </p:spTree>
    <p:extLst>
      <p:ext uri="{BB962C8B-B14F-4D97-AF65-F5344CB8AC3E}">
        <p14:creationId xmlns:p14="http://schemas.microsoft.com/office/powerpoint/2010/main" val="3290398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pic>
        <p:nvPicPr>
          <p:cNvPr id="10" name="Picture 9" descr="315308-Final Web Ready-8.jpg">
            <a:extLst>
              <a:ext uri="{FF2B5EF4-FFF2-40B4-BE49-F238E27FC236}">
                <a16:creationId xmlns:a16="http://schemas.microsoft.com/office/drawing/2014/main" xmlns="" id="{D7A6AE47-CB5F-4EC3-A122-501E3FAE86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536" b="73122"/>
          <a:stretch/>
        </p:blipFill>
        <p:spPr>
          <a:xfrm>
            <a:off x="8017811" y="-4242"/>
            <a:ext cx="1126191" cy="1399098"/>
          </a:xfrm>
          <a:prstGeom prst="rect">
            <a:avLst/>
          </a:prstGeom>
        </p:spPr>
      </p:pic>
      <p:grpSp>
        <p:nvGrpSpPr>
          <p:cNvPr id="11" name="Group 10">
            <a:extLst>
              <a:ext uri="{FF2B5EF4-FFF2-40B4-BE49-F238E27FC236}">
                <a16:creationId xmlns:a16="http://schemas.microsoft.com/office/drawing/2014/main" xmlns="" id="{B62D0E17-8F99-47D5-8A87-DB75BDABC530}"/>
              </a:ext>
            </a:extLst>
          </p:cNvPr>
          <p:cNvGrpSpPr/>
          <p:nvPr userDrawn="1"/>
        </p:nvGrpSpPr>
        <p:grpSpPr>
          <a:xfrm>
            <a:off x="8907" y="5898776"/>
            <a:ext cx="9127391" cy="959224"/>
            <a:chOff x="11740" y="5898776"/>
            <a:chExt cx="12169855" cy="959224"/>
          </a:xfrm>
        </p:grpSpPr>
        <p:pic>
          <p:nvPicPr>
            <p:cNvPr id="12" name="Picture 11" descr="315308-Final Web Ready-8.jpg">
              <a:extLst>
                <a:ext uri="{FF2B5EF4-FFF2-40B4-BE49-F238E27FC236}">
                  <a16:creationId xmlns:a16="http://schemas.microsoft.com/office/drawing/2014/main" xmlns="" id="{FE389542-0C8D-40D3-90C2-16EBA5603BD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47" t="84445" r="17634" b="1569"/>
            <a:stretch/>
          </p:blipFill>
          <p:spPr>
            <a:xfrm>
              <a:off x="11740" y="5898776"/>
              <a:ext cx="7370695" cy="959224"/>
            </a:xfrm>
            <a:prstGeom prst="rect">
              <a:avLst/>
            </a:prstGeom>
          </p:spPr>
        </p:pic>
        <p:pic>
          <p:nvPicPr>
            <p:cNvPr id="13" name="Picture 12" descr="315308-Final Web Ready-8.jpg">
              <a:extLst>
                <a:ext uri="{FF2B5EF4-FFF2-40B4-BE49-F238E27FC236}">
                  <a16:creationId xmlns:a16="http://schemas.microsoft.com/office/drawing/2014/main" xmlns="" id="{0178CA82-B63B-45CD-9098-C333784F6EB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4418" t="84445" b="1569"/>
            <a:stretch/>
          </p:blipFill>
          <p:spPr>
            <a:xfrm>
              <a:off x="6185645" y="5898776"/>
              <a:ext cx="5995950" cy="959224"/>
            </a:xfrm>
            <a:prstGeom prst="rect">
              <a:avLst/>
            </a:prstGeom>
          </p:spPr>
        </p:pic>
      </p:grpSp>
    </p:spTree>
    <p:extLst>
      <p:ext uri="{BB962C8B-B14F-4D97-AF65-F5344CB8AC3E}">
        <p14:creationId xmlns:p14="http://schemas.microsoft.com/office/powerpoint/2010/main" val="10508260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3681" y="62160"/>
            <a:ext cx="7886700" cy="1325563"/>
          </a:xfrm>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pic>
        <p:nvPicPr>
          <p:cNvPr id="6" name="Picture 5" descr="315308-Final Web Ready-8.jpg">
            <a:extLst>
              <a:ext uri="{FF2B5EF4-FFF2-40B4-BE49-F238E27FC236}">
                <a16:creationId xmlns:a16="http://schemas.microsoft.com/office/drawing/2014/main" xmlns="" id="{29459462-617C-40BD-9A8B-498674447F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536" b="73122"/>
          <a:stretch/>
        </p:blipFill>
        <p:spPr>
          <a:xfrm>
            <a:off x="8017811" y="-4242"/>
            <a:ext cx="1126191" cy="1399098"/>
          </a:xfrm>
          <a:prstGeom prst="rect">
            <a:avLst/>
          </a:prstGeom>
        </p:spPr>
      </p:pic>
      <p:grpSp>
        <p:nvGrpSpPr>
          <p:cNvPr id="7" name="Group 6">
            <a:extLst>
              <a:ext uri="{FF2B5EF4-FFF2-40B4-BE49-F238E27FC236}">
                <a16:creationId xmlns:a16="http://schemas.microsoft.com/office/drawing/2014/main" xmlns="" id="{D2F21A1D-8ADF-4A4D-BC51-7A5D2C703D87}"/>
              </a:ext>
            </a:extLst>
          </p:cNvPr>
          <p:cNvGrpSpPr/>
          <p:nvPr userDrawn="1"/>
        </p:nvGrpSpPr>
        <p:grpSpPr>
          <a:xfrm>
            <a:off x="8907" y="5898776"/>
            <a:ext cx="9127391" cy="959224"/>
            <a:chOff x="11740" y="5898776"/>
            <a:chExt cx="12169855" cy="959224"/>
          </a:xfrm>
        </p:grpSpPr>
        <p:pic>
          <p:nvPicPr>
            <p:cNvPr id="8" name="Picture 7" descr="315308-Final Web Ready-8.jpg">
              <a:extLst>
                <a:ext uri="{FF2B5EF4-FFF2-40B4-BE49-F238E27FC236}">
                  <a16:creationId xmlns:a16="http://schemas.microsoft.com/office/drawing/2014/main" xmlns="" id="{D101E2D1-6369-4AC2-A79A-24065734B4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47" t="84445" r="17634" b="1569"/>
            <a:stretch/>
          </p:blipFill>
          <p:spPr>
            <a:xfrm>
              <a:off x="11740" y="5898776"/>
              <a:ext cx="7370695" cy="959224"/>
            </a:xfrm>
            <a:prstGeom prst="rect">
              <a:avLst/>
            </a:prstGeom>
          </p:spPr>
        </p:pic>
        <p:pic>
          <p:nvPicPr>
            <p:cNvPr id="9" name="Picture 8" descr="315308-Final Web Ready-8.jpg">
              <a:extLst>
                <a:ext uri="{FF2B5EF4-FFF2-40B4-BE49-F238E27FC236}">
                  <a16:creationId xmlns:a16="http://schemas.microsoft.com/office/drawing/2014/main" xmlns="" id="{E738D2BC-45FF-4003-AB9A-D1659C35618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4418" t="84445" b="1569"/>
            <a:stretch/>
          </p:blipFill>
          <p:spPr>
            <a:xfrm>
              <a:off x="6185645" y="5898776"/>
              <a:ext cx="5995950" cy="959224"/>
            </a:xfrm>
            <a:prstGeom prst="rect">
              <a:avLst/>
            </a:prstGeom>
          </p:spPr>
        </p:pic>
      </p:grpSp>
    </p:spTree>
    <p:extLst>
      <p:ext uri="{BB962C8B-B14F-4D97-AF65-F5344CB8AC3E}">
        <p14:creationId xmlns:p14="http://schemas.microsoft.com/office/powerpoint/2010/main" val="2151704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780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3887391" y="98763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198047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3887391" y="987633"/>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569308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7842314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8824132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859" y="512676"/>
            <a:ext cx="7381367" cy="404768"/>
          </a:xfrm>
        </p:spPr>
        <p:txBody>
          <a:bodyPr/>
          <a:lstStyle>
            <a:lvl1pPr>
              <a:defRPr>
                <a:solidFill>
                  <a:srgbClr val="1D5C56"/>
                </a:solidFill>
              </a:defRPr>
            </a:lvl1pPr>
          </a:lstStyle>
          <a:p>
            <a:r>
              <a:rPr lang="en-US"/>
              <a:t>Click to edit Master title style</a:t>
            </a:r>
            <a:endParaRPr lang="en-GB" dirty="0"/>
          </a:p>
        </p:txBody>
      </p:sp>
      <p:sp>
        <p:nvSpPr>
          <p:cNvPr id="22" name="Text Placeholder 8"/>
          <p:cNvSpPr>
            <a:spLocks noGrp="1"/>
          </p:cNvSpPr>
          <p:nvPr>
            <p:ph type="body" sz="quarter" idx="13" hasCustomPrompt="1"/>
          </p:nvPr>
        </p:nvSpPr>
        <p:spPr>
          <a:xfrm>
            <a:off x="503859"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722"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a:t>Click icon to add picture</a:t>
            </a:r>
            <a:endParaRPr lang="en-GB" dirty="0"/>
          </a:p>
        </p:txBody>
      </p:sp>
      <p:sp>
        <p:nvSpPr>
          <p:cNvPr id="3" name="Content Placeholder 2"/>
          <p:cNvSpPr>
            <a:spLocks noGrp="1"/>
          </p:cNvSpPr>
          <p:nvPr>
            <p:ph sz="quarter" idx="19"/>
          </p:nvPr>
        </p:nvSpPr>
        <p:spPr>
          <a:xfrm>
            <a:off x="503238" y="1521035"/>
            <a:ext cx="3420000" cy="2663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506590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Full Screen pictu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0" y="208"/>
            <a:ext cx="9144000" cy="6215063"/>
          </a:xfrm>
        </p:spPr>
        <p:txBody>
          <a:bodyPr/>
          <a:lstStyle/>
          <a:p>
            <a:r>
              <a:rPr lang="en-US"/>
              <a:t>Click icon to add picture</a:t>
            </a:r>
            <a:endParaRPr lang="en-GB"/>
          </a:p>
        </p:txBody>
      </p:sp>
      <p:pic>
        <p:nvPicPr>
          <p:cNvPr id="15" name="Picture 14" descr="315308-Final Web Ready-8.jpg">
            <a:extLst>
              <a:ext uri="{FF2B5EF4-FFF2-40B4-BE49-F238E27FC236}">
                <a16:creationId xmlns:a16="http://schemas.microsoft.com/office/drawing/2014/main" xmlns="" id="{35721D4B-F74C-412F-A1C4-FA72CA7483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536" b="73122"/>
          <a:stretch/>
        </p:blipFill>
        <p:spPr>
          <a:xfrm>
            <a:off x="8017811" y="-4242"/>
            <a:ext cx="1126191" cy="1399098"/>
          </a:xfrm>
          <a:prstGeom prst="rect">
            <a:avLst/>
          </a:prstGeom>
        </p:spPr>
      </p:pic>
      <p:grpSp>
        <p:nvGrpSpPr>
          <p:cNvPr id="16" name="Group 15">
            <a:extLst>
              <a:ext uri="{FF2B5EF4-FFF2-40B4-BE49-F238E27FC236}">
                <a16:creationId xmlns:a16="http://schemas.microsoft.com/office/drawing/2014/main" xmlns="" id="{1A58DD36-C405-4BBF-81A0-AAB84632FDFC}"/>
              </a:ext>
            </a:extLst>
          </p:cNvPr>
          <p:cNvGrpSpPr/>
          <p:nvPr userDrawn="1"/>
        </p:nvGrpSpPr>
        <p:grpSpPr>
          <a:xfrm>
            <a:off x="8907" y="5898776"/>
            <a:ext cx="9127391" cy="959224"/>
            <a:chOff x="11740" y="5898776"/>
            <a:chExt cx="12169855" cy="959224"/>
          </a:xfrm>
        </p:grpSpPr>
        <p:pic>
          <p:nvPicPr>
            <p:cNvPr id="17" name="Picture 16" descr="315308-Final Web Ready-8.jpg">
              <a:extLst>
                <a:ext uri="{FF2B5EF4-FFF2-40B4-BE49-F238E27FC236}">
                  <a16:creationId xmlns:a16="http://schemas.microsoft.com/office/drawing/2014/main" xmlns="" id="{9D4B3BF2-A6F8-441A-AB73-5445617C88D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47" t="84445" r="17634" b="1569"/>
            <a:stretch/>
          </p:blipFill>
          <p:spPr>
            <a:xfrm>
              <a:off x="11740" y="5898776"/>
              <a:ext cx="7370695" cy="959224"/>
            </a:xfrm>
            <a:prstGeom prst="rect">
              <a:avLst/>
            </a:prstGeom>
          </p:spPr>
        </p:pic>
        <p:pic>
          <p:nvPicPr>
            <p:cNvPr id="18" name="Picture 17" descr="315308-Final Web Ready-8.jpg">
              <a:extLst>
                <a:ext uri="{FF2B5EF4-FFF2-40B4-BE49-F238E27FC236}">
                  <a16:creationId xmlns:a16="http://schemas.microsoft.com/office/drawing/2014/main" xmlns="" id="{F378FB2B-3EA4-43B8-9AD5-9E267C1BA56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4418" t="84445" b="1569"/>
            <a:stretch/>
          </p:blipFill>
          <p:spPr>
            <a:xfrm>
              <a:off x="6185645" y="5898776"/>
              <a:ext cx="5995950" cy="959224"/>
            </a:xfrm>
            <a:prstGeom prst="rect">
              <a:avLst/>
            </a:prstGeom>
          </p:spPr>
        </p:pic>
      </p:grpSp>
    </p:spTree>
    <p:extLst>
      <p:ext uri="{BB962C8B-B14F-4D97-AF65-F5344CB8AC3E}">
        <p14:creationId xmlns:p14="http://schemas.microsoft.com/office/powerpoint/2010/main" val="2379443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108194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066BC8-C004-A64B-B025-ADFEFA43D5D2}" type="datetimeFigureOut">
              <a:rPr lang="en-US" smtClean="0"/>
              <a:t>3/27/2018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0F138-3225-E34F-8173-3ACBA787544F}" type="slidenum">
              <a:rPr lang="en-US" smtClean="0"/>
              <a:t>‹Nr.›</a:t>
            </a:fld>
            <a:endParaRPr lang="en-US"/>
          </a:p>
        </p:txBody>
      </p:sp>
    </p:spTree>
    <p:extLst>
      <p:ext uri="{BB962C8B-B14F-4D97-AF65-F5344CB8AC3E}">
        <p14:creationId xmlns:p14="http://schemas.microsoft.com/office/powerpoint/2010/main" val="9936015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4090163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945"/>
            <a:ext cx="78867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623888" y="459020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983576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4847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681361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671355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9949547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3887391" y="98763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104692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3887391" y="987633"/>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296320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6638604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70068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066BC8-C004-A64B-B025-ADFEFA43D5D2}" type="datetimeFigureOut">
              <a:rPr lang="en-US" smtClean="0"/>
              <a:t>3/27/2018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0F138-3225-E34F-8173-3ACBA787544F}" type="slidenum">
              <a:rPr lang="en-US" smtClean="0"/>
              <a:t>‹Nr.›</a:t>
            </a:fld>
            <a:endParaRPr lang="en-US"/>
          </a:p>
        </p:txBody>
      </p:sp>
    </p:spTree>
    <p:extLst>
      <p:ext uri="{BB962C8B-B14F-4D97-AF65-F5344CB8AC3E}">
        <p14:creationId xmlns:p14="http://schemas.microsoft.com/office/powerpoint/2010/main" val="4673199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859" y="512676"/>
            <a:ext cx="7381367" cy="404768"/>
          </a:xfrm>
        </p:spPr>
        <p:txBody>
          <a:bodyPr/>
          <a:lstStyle>
            <a:lvl1pPr>
              <a:defRPr>
                <a:solidFill>
                  <a:srgbClr val="1D5C56"/>
                </a:solidFill>
              </a:defRPr>
            </a:lvl1pPr>
          </a:lstStyle>
          <a:p>
            <a:r>
              <a:rPr lang="en-US"/>
              <a:t>Click to edit Master title style</a:t>
            </a:r>
            <a:endParaRPr lang="en-GB" dirty="0"/>
          </a:p>
        </p:txBody>
      </p:sp>
      <p:sp>
        <p:nvSpPr>
          <p:cNvPr id="22" name="Text Placeholder 8"/>
          <p:cNvSpPr>
            <a:spLocks noGrp="1"/>
          </p:cNvSpPr>
          <p:nvPr>
            <p:ph type="body" sz="quarter" idx="13" hasCustomPrompt="1"/>
          </p:nvPr>
        </p:nvSpPr>
        <p:spPr>
          <a:xfrm>
            <a:off x="503859"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722"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dirty="0"/>
              <a:t>Click icon to add picture</a:t>
            </a:r>
            <a:endParaRPr lang="en-GB" dirty="0"/>
          </a:p>
        </p:txBody>
      </p:sp>
      <p:sp>
        <p:nvSpPr>
          <p:cNvPr id="3" name="Content Placeholder 2"/>
          <p:cNvSpPr>
            <a:spLocks noGrp="1"/>
          </p:cNvSpPr>
          <p:nvPr>
            <p:ph sz="quarter" idx="19"/>
          </p:nvPr>
        </p:nvSpPr>
        <p:spPr>
          <a:xfrm>
            <a:off x="503238" y="1521035"/>
            <a:ext cx="3420000" cy="2663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526043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Slide (Discree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85913"/>
            <a:ext cx="9144000" cy="572833"/>
          </a:xfrm>
          <a:prstGeom prst="rect">
            <a:avLst/>
          </a:prstGeom>
        </p:spPr>
      </p:pic>
      <p:sp>
        <p:nvSpPr>
          <p:cNvPr id="3" name="Picture Placeholder 15"/>
          <p:cNvSpPr>
            <a:spLocks noGrp="1"/>
          </p:cNvSpPr>
          <p:nvPr>
            <p:ph type="pic" sz="quarter" idx="17" hasCustomPrompt="1"/>
          </p:nvPr>
        </p:nvSpPr>
        <p:spPr>
          <a:xfrm>
            <a:off x="519038" y="6345368"/>
            <a:ext cx="1080000" cy="396000"/>
          </a:xfrm>
          <a:prstGeom prst="rect">
            <a:avLst/>
          </a:prstGeom>
        </p:spPr>
        <p:txBody>
          <a:bodyPr>
            <a:noAutofit/>
          </a:bodyPr>
          <a:lstStyle>
            <a:lvl1pPr>
              <a:defRPr sz="1600"/>
            </a:lvl1pPr>
          </a:lstStyle>
          <a:p>
            <a:r>
              <a:rPr lang="en-GB" dirty="0"/>
              <a:t>Partner logo 1</a:t>
            </a:r>
          </a:p>
        </p:txBody>
      </p:sp>
      <p:sp>
        <p:nvSpPr>
          <p:cNvPr id="4" name="Picture Placeholder 15"/>
          <p:cNvSpPr>
            <a:spLocks noGrp="1"/>
          </p:cNvSpPr>
          <p:nvPr>
            <p:ph type="pic" sz="quarter" idx="18" hasCustomPrompt="1"/>
          </p:nvPr>
        </p:nvSpPr>
        <p:spPr>
          <a:xfrm>
            <a:off x="1820486" y="6345368"/>
            <a:ext cx="1080000" cy="396000"/>
          </a:xfrm>
          <a:prstGeom prst="rect">
            <a:avLst/>
          </a:prstGeom>
        </p:spPr>
        <p:txBody>
          <a:bodyPr>
            <a:noAutofit/>
          </a:bodyPr>
          <a:lstStyle>
            <a:lvl1pPr>
              <a:defRPr sz="1600"/>
            </a:lvl1pPr>
          </a:lstStyle>
          <a:p>
            <a:r>
              <a:rPr lang="en-GB" dirty="0"/>
              <a:t>Partner logo 2</a:t>
            </a:r>
          </a:p>
        </p:txBody>
      </p:sp>
      <p:sp>
        <p:nvSpPr>
          <p:cNvPr id="5" name="Slide Number Placeholder 13"/>
          <p:cNvSpPr>
            <a:spLocks noGrp="1"/>
          </p:cNvSpPr>
          <p:nvPr>
            <p:ph type="sldNum" sz="quarter" idx="16"/>
          </p:nvPr>
        </p:nvSpPr>
        <p:spPr>
          <a:xfrm>
            <a:off x="3954742" y="6310114"/>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11" name="Title 1"/>
          <p:cNvSpPr>
            <a:spLocks noGrp="1"/>
          </p:cNvSpPr>
          <p:nvPr>
            <p:ph type="title" hasCustomPrompt="1"/>
          </p:nvPr>
        </p:nvSpPr>
        <p:spPr>
          <a:xfrm>
            <a:off x="539750" y="936000"/>
            <a:ext cx="6889750" cy="404768"/>
          </a:xfrm>
          <a:prstGeom prst="rect">
            <a:avLst/>
          </a:prstGeom>
        </p:spPr>
        <p:txBody>
          <a:bodyPr/>
          <a:lstStyle>
            <a:lvl1pPr>
              <a:defRPr>
                <a:solidFill>
                  <a:schemeClr val="tx1"/>
                </a:solidFill>
              </a:defRPr>
            </a:lvl1pPr>
          </a:lstStyle>
          <a:p>
            <a:r>
              <a:rPr lang="en-US" dirty="0"/>
              <a:t>Click to edit title</a:t>
            </a:r>
            <a:endParaRPr lang="en-GB" dirty="0"/>
          </a:p>
        </p:txBody>
      </p:sp>
      <p:sp>
        <p:nvSpPr>
          <p:cNvPr id="12" name="Content Placeholder 2"/>
          <p:cNvSpPr>
            <a:spLocks noGrp="1"/>
          </p:cNvSpPr>
          <p:nvPr>
            <p:ph idx="1"/>
          </p:nvPr>
        </p:nvSpPr>
        <p:spPr>
          <a:xfrm>
            <a:off x="539750" y="1879603"/>
            <a:ext cx="7880826" cy="4093703"/>
          </a:xfrm>
          <a:prstGeom prst="rect">
            <a:avLst/>
          </a:prstGeom>
        </p:spPr>
        <p:txBody>
          <a:bodyPr/>
          <a:lstStyle>
            <a:lvl1pPr marL="0" indent="0">
              <a:buNone/>
              <a:defRPr>
                <a:solidFill>
                  <a:schemeClr val="tx1"/>
                </a:solidFill>
              </a:defRPr>
            </a:lvl1pPr>
            <a:lvl2pPr marL="180975" indent="-180975">
              <a:buFont typeface="Arial" panose="020B0604020202020204" pitchFamily="34" charset="0"/>
              <a:buChar char="•"/>
              <a:defRPr>
                <a:solidFill>
                  <a:schemeClr val="tx1"/>
                </a:solidFill>
              </a:defRPr>
            </a:lvl2pPr>
            <a:lvl3pPr marL="361950" indent="-180975">
              <a:defRPr>
                <a:solidFill>
                  <a:schemeClr val="tx1"/>
                </a:solidFill>
              </a:defRPr>
            </a:lvl3pPr>
            <a:lvl4pPr marL="533400" indent="-171450">
              <a:buFont typeface="Arial" panose="020B0604020202020204" pitchFamily="34" charset="0"/>
              <a:buChar char="•"/>
              <a:defRPr>
                <a:solidFill>
                  <a:schemeClr val="tx1"/>
                </a:solidFill>
              </a:defRPr>
            </a:lvl4pPr>
            <a:lvl5pPr marL="715963" indent="-182563">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8"/>
          <p:cNvSpPr>
            <a:spLocks noGrp="1"/>
          </p:cNvSpPr>
          <p:nvPr>
            <p:ph type="body" sz="quarter" idx="13" hasCustomPrompt="1"/>
          </p:nvPr>
        </p:nvSpPr>
        <p:spPr>
          <a:xfrm>
            <a:off x="539861" y="1404000"/>
            <a:ext cx="6934783" cy="395288"/>
          </a:xfrm>
          <a:prstGeom prst="rect">
            <a:avLst/>
          </a:prstGeom>
        </p:spPr>
        <p:txBody>
          <a:bodyPr/>
          <a:lstStyle>
            <a:lvl1pPr marL="0" indent="0">
              <a:buNone/>
              <a:defRPr b="0">
                <a:solidFill>
                  <a:srgbClr val="648FD8"/>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2050" y="-19050"/>
            <a:ext cx="1651000" cy="1727200"/>
          </a:xfrm>
          <a:prstGeom prst="rect">
            <a:avLst/>
          </a:prstGeom>
        </p:spPr>
      </p:pic>
    </p:spTree>
    <p:extLst>
      <p:ext uri="{BB962C8B-B14F-4D97-AF65-F5344CB8AC3E}">
        <p14:creationId xmlns:p14="http://schemas.microsoft.com/office/powerpoint/2010/main" val="772894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Headline with Tex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4179772" y="6400800"/>
            <a:ext cx="784460"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solidFill>
                  <a:prstClr val="black">
                    <a:tint val="75000"/>
                  </a:prstClr>
                </a:solidFill>
              </a:rPr>
              <a:pPr/>
              <a:t>‹Nr.›</a:t>
            </a:fld>
            <a:endParaRPr lang="en-US" dirty="0">
              <a:solidFill>
                <a:prstClr val="black">
                  <a:tint val="75000"/>
                </a:prstClr>
              </a:solidFill>
            </a:endParaRPr>
          </a:p>
        </p:txBody>
      </p:sp>
      <p:sp>
        <p:nvSpPr>
          <p:cNvPr id="6" name="Oval 5"/>
          <p:cNvSpPr/>
          <p:nvPr userDrawn="1"/>
        </p:nvSpPr>
        <p:spPr>
          <a:xfrm>
            <a:off x="8052062" y="-1485523"/>
            <a:ext cx="2400300" cy="3200400"/>
          </a:xfrm>
          <a:prstGeom prst="ellipse">
            <a:avLst/>
          </a:prstGeom>
          <a:noFill/>
          <a:ln w="1238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7" name="Straight Connector 6"/>
          <p:cNvCxnSpPr/>
          <p:nvPr userDrawn="1"/>
        </p:nvCxnSpPr>
        <p:spPr>
          <a:xfrm>
            <a:off x="685800" y="482600"/>
            <a:ext cx="0" cy="2743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Subtitle 2"/>
          <p:cNvSpPr>
            <a:spLocks noGrp="1"/>
          </p:cNvSpPr>
          <p:nvPr>
            <p:ph type="subTitle" idx="1" hasCustomPrompt="1"/>
          </p:nvPr>
        </p:nvSpPr>
        <p:spPr>
          <a:xfrm>
            <a:off x="685801" y="1115568"/>
            <a:ext cx="7366262" cy="1513332"/>
          </a:xfrm>
          <a:prstGeom prst="rect">
            <a:avLst/>
          </a:prstGeom>
        </p:spPr>
        <p:txBody>
          <a:bodyPr wrap="square" lIns="182880" rIns="182880" anchor="b" anchorCtr="0">
            <a:normAutofit/>
          </a:bodyPr>
          <a:lstStyle>
            <a:lvl1pPr marL="0" indent="0" algn="l">
              <a:lnSpc>
                <a:spcPct val="100000"/>
              </a:lnSpc>
              <a:buNone/>
              <a:defRPr sz="4800" b="0" i="0" spc="-15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Large headline with additional text and here’s a second line</a:t>
            </a:r>
          </a:p>
        </p:txBody>
      </p:sp>
      <p:sp>
        <p:nvSpPr>
          <p:cNvPr id="3" name="Text Placeholder 2"/>
          <p:cNvSpPr>
            <a:spLocks noGrp="1"/>
          </p:cNvSpPr>
          <p:nvPr>
            <p:ph type="body" sz="quarter" idx="14" hasCustomPrompt="1"/>
          </p:nvPr>
        </p:nvSpPr>
        <p:spPr>
          <a:xfrm>
            <a:off x="685802" y="2882900"/>
            <a:ext cx="7762875" cy="2933700"/>
          </a:xfrm>
          <a:prstGeom prst="rect">
            <a:avLst/>
          </a:prstGeom>
        </p:spPr>
        <p:txBody>
          <a:bodyPr lIns="182880" rIns="182880">
            <a:normAutofit/>
          </a:bodyPr>
          <a:lstStyle>
            <a:lvl1pPr marL="0" indent="0">
              <a:lnSpc>
                <a:spcPct val="100000"/>
              </a:lnSpc>
              <a:buNone/>
              <a:defRPr sz="2400" b="0" i="0">
                <a:latin typeface="Open Sans Light" charset="0"/>
                <a:ea typeface="Open Sans Light" charset="0"/>
                <a:cs typeface="Open Sans Light" charset="0"/>
              </a:defRPr>
            </a:lvl1pPr>
          </a:lstStyle>
          <a:p>
            <a:r>
              <a:rPr lang="en-US" b="0" i="0" dirty="0">
                <a:latin typeface="Open Sans" charset="0"/>
                <a:ea typeface="Open Sans" charset="0"/>
                <a:cs typeface="Open Sans" charset="0"/>
              </a:rPr>
              <a:t>First point</a:t>
            </a:r>
          </a:p>
          <a:p>
            <a:r>
              <a:rPr lang="en-US" b="0" i="0" dirty="0">
                <a:latin typeface="Open Sans" charset="0"/>
                <a:ea typeface="Open Sans" charset="0"/>
                <a:cs typeface="Open Sans" charset="0"/>
              </a:rPr>
              <a:t>Second point</a:t>
            </a:r>
          </a:p>
          <a:p>
            <a:r>
              <a:rPr lang="en-US" b="0" i="0" dirty="0">
                <a:latin typeface="Open Sans" charset="0"/>
                <a:ea typeface="Open Sans" charset="0"/>
                <a:cs typeface="Open Sans" charset="0"/>
              </a:rPr>
              <a:t>Third point</a:t>
            </a:r>
          </a:p>
        </p:txBody>
      </p:sp>
      <p:sp>
        <p:nvSpPr>
          <p:cNvPr id="8" name="Text Placeholder 2"/>
          <p:cNvSpPr>
            <a:spLocks noGrp="1"/>
          </p:cNvSpPr>
          <p:nvPr>
            <p:ph type="body" sz="quarter" idx="13" hasCustomPrompt="1"/>
          </p:nvPr>
        </p:nvSpPr>
        <p:spPr>
          <a:xfrm>
            <a:off x="692658" y="457200"/>
            <a:ext cx="7317486" cy="338328"/>
          </a:xfrm>
          <a:prstGeom prst="rect">
            <a:avLst/>
          </a:prstGeom>
        </p:spPr>
        <p:txBody>
          <a:bodyPr lIns="182880" rIns="182880" anchor="ctr" anchorCtr="0"/>
          <a:lstStyle>
            <a:lvl1pPr marL="0" indent="0">
              <a:buNone/>
              <a:defRPr sz="1600" b="0" i="0" baseline="0">
                <a:solidFill>
                  <a:schemeClr val="tx1"/>
                </a:solidFill>
                <a:latin typeface="Open Sans" charset="0"/>
                <a:ea typeface="Open Sans"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Tree>
    <p:extLst>
      <p:ext uri="{BB962C8B-B14F-4D97-AF65-F5344CB8AC3E}">
        <p14:creationId xmlns:p14="http://schemas.microsoft.com/office/powerpoint/2010/main" val="36920542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 Slide (Qtr Crcl)">
    <p:spTree>
      <p:nvGrpSpPr>
        <p:cNvPr id="1" name=""/>
        <p:cNvGrpSpPr/>
        <p:nvPr/>
      </p:nvGrpSpPr>
      <p:grpSpPr>
        <a:xfrm>
          <a:off x="0" y="0"/>
          <a:ext cx="0" cy="0"/>
          <a:chOff x="0" y="0"/>
          <a:chExt cx="0" cy="0"/>
        </a:xfrm>
      </p:grpSpPr>
      <p:pic>
        <p:nvPicPr>
          <p:cNvPr id="11" name="Picture 10" descr="BLUE_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85913"/>
            <a:ext cx="9144000" cy="572833"/>
          </a:xfrm>
          <a:prstGeom prst="rect">
            <a:avLst/>
          </a:prstGeom>
        </p:spPr>
      </p:pic>
      <p:sp>
        <p:nvSpPr>
          <p:cNvPr id="14" name="Slide Number Placeholder 13"/>
          <p:cNvSpPr>
            <a:spLocks noGrp="1"/>
          </p:cNvSpPr>
          <p:nvPr>
            <p:ph type="sldNum" sz="quarter" idx="16"/>
          </p:nvPr>
        </p:nvSpPr>
        <p:spPr>
          <a:xfrm>
            <a:off x="3954742" y="6310114"/>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16" name="Picture Placeholder 15"/>
          <p:cNvSpPr>
            <a:spLocks noGrp="1"/>
          </p:cNvSpPr>
          <p:nvPr>
            <p:ph type="pic" sz="quarter" idx="17" hasCustomPrompt="1"/>
          </p:nvPr>
        </p:nvSpPr>
        <p:spPr>
          <a:xfrm>
            <a:off x="534248" y="6345368"/>
            <a:ext cx="1080000" cy="396000"/>
          </a:xfrm>
          <a:prstGeom prst="rect">
            <a:avLst/>
          </a:prstGeom>
        </p:spPr>
        <p:txBody>
          <a:bodyPr>
            <a:noAutofit/>
          </a:bodyPr>
          <a:lstStyle>
            <a:lvl1pPr>
              <a:defRPr sz="1600"/>
            </a:lvl1pPr>
          </a:lstStyle>
          <a:p>
            <a:r>
              <a:rPr lang="en-GB" dirty="0"/>
              <a:t>Partner logo 1</a:t>
            </a:r>
          </a:p>
        </p:txBody>
      </p:sp>
      <p:sp>
        <p:nvSpPr>
          <p:cNvPr id="17" name="Picture Placeholder 15"/>
          <p:cNvSpPr>
            <a:spLocks noGrp="1"/>
          </p:cNvSpPr>
          <p:nvPr>
            <p:ph type="pic" sz="quarter" idx="18" hasCustomPrompt="1"/>
          </p:nvPr>
        </p:nvSpPr>
        <p:spPr>
          <a:xfrm>
            <a:off x="1835696" y="6345368"/>
            <a:ext cx="1080000" cy="396000"/>
          </a:xfrm>
          <a:prstGeom prst="rect">
            <a:avLst/>
          </a:prstGeom>
        </p:spPr>
        <p:txBody>
          <a:bodyPr>
            <a:noAutofit/>
          </a:bodyPr>
          <a:lstStyle>
            <a:lvl1pPr>
              <a:defRPr sz="1600"/>
            </a:lvl1pPr>
          </a:lstStyle>
          <a:p>
            <a:r>
              <a:rPr lang="en-GB" dirty="0"/>
              <a:t>Partner logo 2</a:t>
            </a:r>
          </a:p>
        </p:txBody>
      </p:sp>
      <p:sp>
        <p:nvSpPr>
          <p:cNvPr id="12" name="Text Placeholder 8"/>
          <p:cNvSpPr>
            <a:spLocks noGrp="1"/>
          </p:cNvSpPr>
          <p:nvPr>
            <p:ph type="body" sz="quarter" idx="13" hasCustomPrompt="1"/>
          </p:nvPr>
        </p:nvSpPr>
        <p:spPr>
          <a:xfrm>
            <a:off x="350073" y="1127475"/>
            <a:ext cx="5916725" cy="395288"/>
          </a:xfrm>
          <a:prstGeom prst="rect">
            <a:avLst/>
          </a:prstGeom>
        </p:spPr>
        <p:txBody>
          <a:bodyPr/>
          <a:lstStyle>
            <a:lvl1pPr marL="0" indent="0">
              <a:buNone/>
              <a:defRPr>
                <a:solidFill>
                  <a:srgbClr val="648FD8"/>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sp>
        <p:nvSpPr>
          <p:cNvPr id="13" name="Content Placeholder 2"/>
          <p:cNvSpPr>
            <a:spLocks noGrp="1"/>
          </p:cNvSpPr>
          <p:nvPr>
            <p:ph idx="1" hasCustomPrompt="1"/>
          </p:nvPr>
        </p:nvSpPr>
        <p:spPr>
          <a:xfrm>
            <a:off x="374650" y="1647646"/>
            <a:ext cx="6343650" cy="4422955"/>
          </a:xfrm>
        </p:spPr>
        <p:txBody>
          <a:bodyPr>
            <a:normAutofit/>
          </a:bodyPr>
          <a:lstStyle>
            <a:lvl1pPr marL="0" indent="0">
              <a:buNone/>
              <a:defRPr sz="2800">
                <a:latin typeface="Arial" panose="020B0604020202020204" pitchFamily="34" charset="0"/>
                <a:cs typeface="Arial" panose="020B0604020202020204" pitchFamily="34" charset="0"/>
              </a:defRPr>
            </a:lvl1pPr>
            <a:lvl2pPr marL="180975" indent="-180975">
              <a:buFont typeface="Arial" panose="020B0604020202020204" pitchFamily="34" charset="0"/>
              <a:buChar char="•"/>
              <a:defRPr sz="2400">
                <a:latin typeface="Arial" panose="020B0604020202020204" pitchFamily="34" charset="0"/>
                <a:cs typeface="Arial" panose="020B0604020202020204" pitchFamily="34" charset="0"/>
              </a:defRPr>
            </a:lvl2pPr>
            <a:lvl3pPr marL="361950" indent="-180975">
              <a:defRPr sz="2000">
                <a:latin typeface="Arial" panose="020B0604020202020204" pitchFamily="34" charset="0"/>
                <a:cs typeface="Arial" panose="020B0604020202020204" pitchFamily="34" charset="0"/>
              </a:defRPr>
            </a:lvl3pPr>
            <a:lvl4pPr marL="533400" indent="-171450">
              <a:buFont typeface="Arial" panose="020B0604020202020204" pitchFamily="34" charset="0"/>
              <a:buChar char="•"/>
              <a:defRPr sz="1800">
                <a:latin typeface="Arial" panose="020B0604020202020204" pitchFamily="34" charset="0"/>
                <a:cs typeface="Arial" panose="020B0604020202020204" pitchFamily="34" charset="0"/>
              </a:defRPr>
            </a:lvl4pPr>
            <a:lvl5pPr marL="715963" indent="-182563">
              <a:buFont typeface="Arial" panose="020B0604020202020204" pitchFamily="34" charset="0"/>
              <a:buChar char="•"/>
              <a:defRPr sz="1800">
                <a:latin typeface="Arial" panose="020B0604020202020204" pitchFamily="34" charset="0"/>
                <a:cs typeface="Arial" panose="020B0604020202020204" pitchFamily="34"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itle 1"/>
          <p:cNvSpPr>
            <a:spLocks noGrp="1"/>
          </p:cNvSpPr>
          <p:nvPr>
            <p:ph type="title" hasCustomPrompt="1"/>
          </p:nvPr>
        </p:nvSpPr>
        <p:spPr>
          <a:xfrm>
            <a:off x="349970" y="621438"/>
            <a:ext cx="6520389" cy="404768"/>
          </a:xfrm>
          <a:prstGeom prst="rect">
            <a:avLst/>
          </a:prstGeom>
        </p:spPr>
        <p:txBody>
          <a:bodyPr/>
          <a:lstStyle>
            <a:lvl1pPr>
              <a:defRPr>
                <a:solidFill>
                  <a:srgbClr val="032977"/>
                </a:solidFill>
              </a:defRPr>
            </a:lvl1pPr>
          </a:lstStyle>
          <a:p>
            <a:r>
              <a:rPr lang="en-US" dirty="0"/>
              <a:t>Click to edit title</a:t>
            </a:r>
            <a:endParaRPr lang="en-GB" dirty="0"/>
          </a:p>
        </p:txBody>
      </p:sp>
    </p:spTree>
    <p:extLst>
      <p:ext uri="{BB962C8B-B14F-4D97-AF65-F5344CB8AC3E}">
        <p14:creationId xmlns:p14="http://schemas.microsoft.com/office/powerpoint/2010/main" val="40517518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597672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5214852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940"/>
            <a:ext cx="78867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623888" y="459020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210590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2030931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9629745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753101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66BC8-C004-A64B-B025-ADFEFA43D5D2}" type="datetimeFigureOut">
              <a:rPr lang="en-US" smtClean="0"/>
              <a:t>3/27/2018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0F138-3225-E34F-8173-3ACBA787544F}" type="slidenum">
              <a:rPr lang="en-US" smtClean="0"/>
              <a:t>‹Nr.›</a:t>
            </a:fld>
            <a:endParaRPr lang="en-US"/>
          </a:p>
        </p:txBody>
      </p:sp>
    </p:spTree>
    <p:extLst>
      <p:ext uri="{BB962C8B-B14F-4D97-AF65-F5344CB8AC3E}">
        <p14:creationId xmlns:p14="http://schemas.microsoft.com/office/powerpoint/2010/main" val="6620599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1451744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3887391" y="9876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5083657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3887391" y="9876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5147521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800604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2341867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859" y="512676"/>
            <a:ext cx="7381367" cy="404768"/>
          </a:xfrm>
        </p:spPr>
        <p:txBody>
          <a:bodyPr/>
          <a:lstStyle>
            <a:lvl1pPr>
              <a:defRPr>
                <a:solidFill>
                  <a:srgbClr val="1D5C56"/>
                </a:solidFill>
              </a:defRPr>
            </a:lvl1pPr>
          </a:lstStyle>
          <a:p>
            <a:r>
              <a:rPr lang="en-US"/>
              <a:t>Click to edit Master title style</a:t>
            </a:r>
            <a:endParaRPr lang="en-GB" dirty="0"/>
          </a:p>
        </p:txBody>
      </p:sp>
      <p:sp>
        <p:nvSpPr>
          <p:cNvPr id="22" name="Text Placeholder 8"/>
          <p:cNvSpPr>
            <a:spLocks noGrp="1"/>
          </p:cNvSpPr>
          <p:nvPr>
            <p:ph type="body" sz="quarter" idx="13" hasCustomPrompt="1"/>
          </p:nvPr>
        </p:nvSpPr>
        <p:spPr>
          <a:xfrm>
            <a:off x="503859"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719"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dirty="0"/>
              <a:t>Click icon to add picture</a:t>
            </a:r>
            <a:endParaRPr lang="en-GB" dirty="0"/>
          </a:p>
        </p:txBody>
      </p:sp>
      <p:sp>
        <p:nvSpPr>
          <p:cNvPr id="3" name="Content Placeholder 2"/>
          <p:cNvSpPr>
            <a:spLocks noGrp="1"/>
          </p:cNvSpPr>
          <p:nvPr>
            <p:ph sz="quarter" idx="19"/>
          </p:nvPr>
        </p:nvSpPr>
        <p:spPr>
          <a:xfrm>
            <a:off x="503238" y="1521030"/>
            <a:ext cx="3420000" cy="2663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73007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ontent Slide (Discree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85907"/>
            <a:ext cx="9144000" cy="572833"/>
          </a:xfrm>
          <a:prstGeom prst="rect">
            <a:avLst/>
          </a:prstGeom>
        </p:spPr>
      </p:pic>
      <p:sp>
        <p:nvSpPr>
          <p:cNvPr id="3" name="Picture Placeholder 15"/>
          <p:cNvSpPr>
            <a:spLocks noGrp="1"/>
          </p:cNvSpPr>
          <p:nvPr>
            <p:ph type="pic" sz="quarter" idx="17" hasCustomPrompt="1"/>
          </p:nvPr>
        </p:nvSpPr>
        <p:spPr>
          <a:xfrm>
            <a:off x="519038" y="6345368"/>
            <a:ext cx="1080000" cy="396000"/>
          </a:xfrm>
          <a:prstGeom prst="rect">
            <a:avLst/>
          </a:prstGeom>
        </p:spPr>
        <p:txBody>
          <a:bodyPr>
            <a:noAutofit/>
          </a:bodyPr>
          <a:lstStyle>
            <a:lvl1pPr>
              <a:defRPr sz="1600"/>
            </a:lvl1pPr>
          </a:lstStyle>
          <a:p>
            <a:r>
              <a:rPr lang="en-GB" dirty="0"/>
              <a:t>Partner logo 1</a:t>
            </a:r>
          </a:p>
        </p:txBody>
      </p:sp>
      <p:sp>
        <p:nvSpPr>
          <p:cNvPr id="4" name="Picture Placeholder 15"/>
          <p:cNvSpPr>
            <a:spLocks noGrp="1"/>
          </p:cNvSpPr>
          <p:nvPr>
            <p:ph type="pic" sz="quarter" idx="18" hasCustomPrompt="1"/>
          </p:nvPr>
        </p:nvSpPr>
        <p:spPr>
          <a:xfrm>
            <a:off x="1820486" y="6345368"/>
            <a:ext cx="1080000" cy="396000"/>
          </a:xfrm>
          <a:prstGeom prst="rect">
            <a:avLst/>
          </a:prstGeom>
        </p:spPr>
        <p:txBody>
          <a:bodyPr>
            <a:noAutofit/>
          </a:bodyPr>
          <a:lstStyle>
            <a:lvl1pPr>
              <a:defRPr sz="1600"/>
            </a:lvl1pPr>
          </a:lstStyle>
          <a:p>
            <a:r>
              <a:rPr lang="en-GB" dirty="0"/>
              <a:t>Partner logo 2</a:t>
            </a:r>
          </a:p>
        </p:txBody>
      </p:sp>
      <p:sp>
        <p:nvSpPr>
          <p:cNvPr id="5" name="Slide Number Placeholder 13"/>
          <p:cNvSpPr>
            <a:spLocks noGrp="1"/>
          </p:cNvSpPr>
          <p:nvPr>
            <p:ph type="sldNum" sz="quarter" idx="16"/>
          </p:nvPr>
        </p:nvSpPr>
        <p:spPr>
          <a:xfrm>
            <a:off x="3954742" y="6310108"/>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11" name="Title 1"/>
          <p:cNvSpPr>
            <a:spLocks noGrp="1"/>
          </p:cNvSpPr>
          <p:nvPr>
            <p:ph type="title" hasCustomPrompt="1"/>
          </p:nvPr>
        </p:nvSpPr>
        <p:spPr>
          <a:xfrm>
            <a:off x="539750" y="936000"/>
            <a:ext cx="6889750" cy="404768"/>
          </a:xfrm>
          <a:prstGeom prst="rect">
            <a:avLst/>
          </a:prstGeom>
        </p:spPr>
        <p:txBody>
          <a:bodyPr/>
          <a:lstStyle>
            <a:lvl1pPr>
              <a:defRPr>
                <a:solidFill>
                  <a:schemeClr val="tx1"/>
                </a:solidFill>
              </a:defRPr>
            </a:lvl1pPr>
          </a:lstStyle>
          <a:p>
            <a:r>
              <a:rPr lang="en-US" dirty="0"/>
              <a:t>Click to edit title</a:t>
            </a:r>
            <a:endParaRPr lang="en-GB" dirty="0"/>
          </a:p>
        </p:txBody>
      </p:sp>
      <p:sp>
        <p:nvSpPr>
          <p:cNvPr id="12" name="Content Placeholder 2"/>
          <p:cNvSpPr>
            <a:spLocks noGrp="1"/>
          </p:cNvSpPr>
          <p:nvPr>
            <p:ph idx="1"/>
          </p:nvPr>
        </p:nvSpPr>
        <p:spPr>
          <a:xfrm>
            <a:off x="539750" y="1879603"/>
            <a:ext cx="7880826" cy="4093703"/>
          </a:xfrm>
          <a:prstGeom prst="rect">
            <a:avLst/>
          </a:prstGeom>
        </p:spPr>
        <p:txBody>
          <a:bodyPr/>
          <a:lstStyle>
            <a:lvl1pPr marL="0" indent="0">
              <a:buNone/>
              <a:defRPr>
                <a:solidFill>
                  <a:schemeClr val="tx1"/>
                </a:solidFill>
              </a:defRPr>
            </a:lvl1pPr>
            <a:lvl2pPr marL="180975" indent="-180975">
              <a:buFont typeface="Arial" panose="020B0604020202020204" pitchFamily="34" charset="0"/>
              <a:buChar char="•"/>
              <a:defRPr>
                <a:solidFill>
                  <a:schemeClr val="tx1"/>
                </a:solidFill>
              </a:defRPr>
            </a:lvl2pPr>
            <a:lvl3pPr marL="361950" indent="-180975">
              <a:defRPr>
                <a:solidFill>
                  <a:schemeClr val="tx1"/>
                </a:solidFill>
              </a:defRPr>
            </a:lvl3pPr>
            <a:lvl4pPr marL="533400" indent="-171450">
              <a:buFont typeface="Arial" panose="020B0604020202020204" pitchFamily="34" charset="0"/>
              <a:buChar char="•"/>
              <a:defRPr>
                <a:solidFill>
                  <a:schemeClr val="tx1"/>
                </a:solidFill>
              </a:defRPr>
            </a:lvl4pPr>
            <a:lvl5pPr marL="715963" indent="-182563">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8"/>
          <p:cNvSpPr>
            <a:spLocks noGrp="1"/>
          </p:cNvSpPr>
          <p:nvPr>
            <p:ph type="body" sz="quarter" idx="13" hasCustomPrompt="1"/>
          </p:nvPr>
        </p:nvSpPr>
        <p:spPr>
          <a:xfrm>
            <a:off x="539861" y="1404000"/>
            <a:ext cx="6934783" cy="395288"/>
          </a:xfrm>
          <a:prstGeom prst="rect">
            <a:avLst/>
          </a:prstGeom>
        </p:spPr>
        <p:txBody>
          <a:bodyPr/>
          <a:lstStyle>
            <a:lvl1pPr marL="0" indent="0">
              <a:buNone/>
              <a:defRPr b="0">
                <a:solidFill>
                  <a:srgbClr val="648FD8"/>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2050" y="-19050"/>
            <a:ext cx="1651000" cy="1727200"/>
          </a:xfrm>
          <a:prstGeom prst="rect">
            <a:avLst/>
          </a:prstGeom>
        </p:spPr>
      </p:pic>
    </p:spTree>
    <p:extLst>
      <p:ext uri="{BB962C8B-B14F-4D97-AF65-F5344CB8AC3E}">
        <p14:creationId xmlns:p14="http://schemas.microsoft.com/office/powerpoint/2010/main" val="2900890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Headline with Tex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4179772" y="6400800"/>
            <a:ext cx="784460"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solidFill>
                  <a:prstClr val="black">
                    <a:tint val="75000"/>
                  </a:prstClr>
                </a:solidFill>
              </a:rPr>
              <a:pPr/>
              <a:t>‹Nr.›</a:t>
            </a:fld>
            <a:endParaRPr lang="en-US" dirty="0">
              <a:solidFill>
                <a:prstClr val="black">
                  <a:tint val="75000"/>
                </a:prstClr>
              </a:solidFill>
            </a:endParaRPr>
          </a:p>
        </p:txBody>
      </p:sp>
      <p:sp>
        <p:nvSpPr>
          <p:cNvPr id="6" name="Oval 5"/>
          <p:cNvSpPr/>
          <p:nvPr userDrawn="1"/>
        </p:nvSpPr>
        <p:spPr>
          <a:xfrm>
            <a:off x="8052062" y="-1485523"/>
            <a:ext cx="2400300" cy="3200400"/>
          </a:xfrm>
          <a:prstGeom prst="ellipse">
            <a:avLst/>
          </a:prstGeom>
          <a:noFill/>
          <a:ln w="1238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7" name="Straight Connector 6"/>
          <p:cNvCxnSpPr/>
          <p:nvPr userDrawn="1"/>
        </p:nvCxnSpPr>
        <p:spPr>
          <a:xfrm>
            <a:off x="685800" y="482600"/>
            <a:ext cx="0" cy="2743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Subtitle 2"/>
          <p:cNvSpPr>
            <a:spLocks noGrp="1"/>
          </p:cNvSpPr>
          <p:nvPr>
            <p:ph type="subTitle" idx="1" hasCustomPrompt="1"/>
          </p:nvPr>
        </p:nvSpPr>
        <p:spPr>
          <a:xfrm>
            <a:off x="685801" y="1115568"/>
            <a:ext cx="7366262" cy="1513332"/>
          </a:xfrm>
          <a:prstGeom prst="rect">
            <a:avLst/>
          </a:prstGeom>
        </p:spPr>
        <p:txBody>
          <a:bodyPr wrap="square" lIns="182880" rIns="182880" anchor="b" anchorCtr="0">
            <a:normAutofit/>
          </a:bodyPr>
          <a:lstStyle>
            <a:lvl1pPr marL="0" indent="0" algn="l">
              <a:lnSpc>
                <a:spcPct val="100000"/>
              </a:lnSpc>
              <a:buNone/>
              <a:defRPr sz="4800" b="0" i="0" spc="-15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Large headline with additional text and here’s a second line</a:t>
            </a:r>
          </a:p>
        </p:txBody>
      </p:sp>
      <p:sp>
        <p:nvSpPr>
          <p:cNvPr id="3" name="Text Placeholder 2"/>
          <p:cNvSpPr>
            <a:spLocks noGrp="1"/>
          </p:cNvSpPr>
          <p:nvPr>
            <p:ph type="body" sz="quarter" idx="14" hasCustomPrompt="1"/>
          </p:nvPr>
        </p:nvSpPr>
        <p:spPr>
          <a:xfrm>
            <a:off x="685802" y="2882900"/>
            <a:ext cx="7762875" cy="2933700"/>
          </a:xfrm>
          <a:prstGeom prst="rect">
            <a:avLst/>
          </a:prstGeom>
        </p:spPr>
        <p:txBody>
          <a:bodyPr lIns="182880" rIns="182880">
            <a:normAutofit/>
          </a:bodyPr>
          <a:lstStyle>
            <a:lvl1pPr marL="0" indent="0">
              <a:lnSpc>
                <a:spcPct val="100000"/>
              </a:lnSpc>
              <a:buNone/>
              <a:defRPr sz="2400" b="0" i="0">
                <a:latin typeface="Open Sans Light" charset="0"/>
                <a:ea typeface="Open Sans Light" charset="0"/>
                <a:cs typeface="Open Sans Light" charset="0"/>
              </a:defRPr>
            </a:lvl1pPr>
          </a:lstStyle>
          <a:p>
            <a:r>
              <a:rPr lang="en-US" b="0" i="0" dirty="0">
                <a:latin typeface="Open Sans" charset="0"/>
                <a:ea typeface="Open Sans" charset="0"/>
                <a:cs typeface="Open Sans" charset="0"/>
              </a:rPr>
              <a:t>First point</a:t>
            </a:r>
          </a:p>
          <a:p>
            <a:r>
              <a:rPr lang="en-US" b="0" i="0" dirty="0">
                <a:latin typeface="Open Sans" charset="0"/>
                <a:ea typeface="Open Sans" charset="0"/>
                <a:cs typeface="Open Sans" charset="0"/>
              </a:rPr>
              <a:t>Second point</a:t>
            </a:r>
          </a:p>
          <a:p>
            <a:r>
              <a:rPr lang="en-US" b="0" i="0" dirty="0">
                <a:latin typeface="Open Sans" charset="0"/>
                <a:ea typeface="Open Sans" charset="0"/>
                <a:cs typeface="Open Sans" charset="0"/>
              </a:rPr>
              <a:t>Third point</a:t>
            </a:r>
          </a:p>
        </p:txBody>
      </p:sp>
      <p:sp>
        <p:nvSpPr>
          <p:cNvPr id="8" name="Text Placeholder 2"/>
          <p:cNvSpPr>
            <a:spLocks noGrp="1"/>
          </p:cNvSpPr>
          <p:nvPr>
            <p:ph type="body" sz="quarter" idx="13" hasCustomPrompt="1"/>
          </p:nvPr>
        </p:nvSpPr>
        <p:spPr>
          <a:xfrm>
            <a:off x="692658" y="457200"/>
            <a:ext cx="7317486" cy="338328"/>
          </a:xfrm>
          <a:prstGeom prst="rect">
            <a:avLst/>
          </a:prstGeom>
        </p:spPr>
        <p:txBody>
          <a:bodyPr lIns="182880" rIns="182880" anchor="ctr" anchorCtr="0"/>
          <a:lstStyle>
            <a:lvl1pPr marL="0" indent="0">
              <a:buNone/>
              <a:defRPr sz="1600" b="0" i="0" baseline="0">
                <a:solidFill>
                  <a:schemeClr val="tx1"/>
                </a:solidFill>
                <a:latin typeface="Open Sans" charset="0"/>
                <a:ea typeface="Open Sans"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Tree>
    <p:extLst>
      <p:ext uri="{BB962C8B-B14F-4D97-AF65-F5344CB8AC3E}">
        <p14:creationId xmlns:p14="http://schemas.microsoft.com/office/powerpoint/2010/main" val="18346920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ntent Slide (Qtr Crcl)">
    <p:spTree>
      <p:nvGrpSpPr>
        <p:cNvPr id="1" name=""/>
        <p:cNvGrpSpPr/>
        <p:nvPr/>
      </p:nvGrpSpPr>
      <p:grpSpPr>
        <a:xfrm>
          <a:off x="0" y="0"/>
          <a:ext cx="0" cy="0"/>
          <a:chOff x="0" y="0"/>
          <a:chExt cx="0" cy="0"/>
        </a:xfrm>
      </p:grpSpPr>
      <p:pic>
        <p:nvPicPr>
          <p:cNvPr id="11" name="Picture 10" descr="BLUE_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85907"/>
            <a:ext cx="9144000" cy="572833"/>
          </a:xfrm>
          <a:prstGeom prst="rect">
            <a:avLst/>
          </a:prstGeom>
        </p:spPr>
      </p:pic>
      <p:sp>
        <p:nvSpPr>
          <p:cNvPr id="14" name="Slide Number Placeholder 13"/>
          <p:cNvSpPr>
            <a:spLocks noGrp="1"/>
          </p:cNvSpPr>
          <p:nvPr>
            <p:ph type="sldNum" sz="quarter" idx="16"/>
          </p:nvPr>
        </p:nvSpPr>
        <p:spPr>
          <a:xfrm>
            <a:off x="3954742" y="6310108"/>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16" name="Picture Placeholder 15"/>
          <p:cNvSpPr>
            <a:spLocks noGrp="1"/>
          </p:cNvSpPr>
          <p:nvPr>
            <p:ph type="pic" sz="quarter" idx="17" hasCustomPrompt="1"/>
          </p:nvPr>
        </p:nvSpPr>
        <p:spPr>
          <a:xfrm>
            <a:off x="534248" y="6345368"/>
            <a:ext cx="1080000" cy="396000"/>
          </a:xfrm>
          <a:prstGeom prst="rect">
            <a:avLst/>
          </a:prstGeom>
        </p:spPr>
        <p:txBody>
          <a:bodyPr>
            <a:noAutofit/>
          </a:bodyPr>
          <a:lstStyle>
            <a:lvl1pPr>
              <a:defRPr sz="1600"/>
            </a:lvl1pPr>
          </a:lstStyle>
          <a:p>
            <a:r>
              <a:rPr lang="en-GB" dirty="0"/>
              <a:t>Partner logo 1</a:t>
            </a:r>
          </a:p>
        </p:txBody>
      </p:sp>
      <p:sp>
        <p:nvSpPr>
          <p:cNvPr id="17" name="Picture Placeholder 15"/>
          <p:cNvSpPr>
            <a:spLocks noGrp="1"/>
          </p:cNvSpPr>
          <p:nvPr>
            <p:ph type="pic" sz="quarter" idx="18" hasCustomPrompt="1"/>
          </p:nvPr>
        </p:nvSpPr>
        <p:spPr>
          <a:xfrm>
            <a:off x="1835696" y="6345368"/>
            <a:ext cx="1080000" cy="396000"/>
          </a:xfrm>
          <a:prstGeom prst="rect">
            <a:avLst/>
          </a:prstGeom>
        </p:spPr>
        <p:txBody>
          <a:bodyPr>
            <a:noAutofit/>
          </a:bodyPr>
          <a:lstStyle>
            <a:lvl1pPr>
              <a:defRPr sz="1600"/>
            </a:lvl1pPr>
          </a:lstStyle>
          <a:p>
            <a:r>
              <a:rPr lang="en-GB" dirty="0"/>
              <a:t>Partner logo 2</a:t>
            </a:r>
          </a:p>
        </p:txBody>
      </p:sp>
      <p:sp>
        <p:nvSpPr>
          <p:cNvPr id="12" name="Text Placeholder 8"/>
          <p:cNvSpPr>
            <a:spLocks noGrp="1"/>
          </p:cNvSpPr>
          <p:nvPr>
            <p:ph type="body" sz="quarter" idx="13" hasCustomPrompt="1"/>
          </p:nvPr>
        </p:nvSpPr>
        <p:spPr>
          <a:xfrm>
            <a:off x="350073" y="1127475"/>
            <a:ext cx="5916725" cy="395288"/>
          </a:xfrm>
          <a:prstGeom prst="rect">
            <a:avLst/>
          </a:prstGeom>
        </p:spPr>
        <p:txBody>
          <a:bodyPr/>
          <a:lstStyle>
            <a:lvl1pPr marL="0" indent="0">
              <a:buNone/>
              <a:defRPr>
                <a:solidFill>
                  <a:srgbClr val="648FD8"/>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sp>
        <p:nvSpPr>
          <p:cNvPr id="13" name="Content Placeholder 2"/>
          <p:cNvSpPr>
            <a:spLocks noGrp="1"/>
          </p:cNvSpPr>
          <p:nvPr>
            <p:ph idx="1" hasCustomPrompt="1"/>
          </p:nvPr>
        </p:nvSpPr>
        <p:spPr>
          <a:xfrm>
            <a:off x="374650" y="1647646"/>
            <a:ext cx="6343650" cy="4422955"/>
          </a:xfrm>
        </p:spPr>
        <p:txBody>
          <a:bodyPr>
            <a:normAutofit/>
          </a:bodyPr>
          <a:lstStyle>
            <a:lvl1pPr marL="0" indent="0">
              <a:buNone/>
              <a:defRPr sz="2800">
                <a:latin typeface="Arial" panose="020B0604020202020204" pitchFamily="34" charset="0"/>
                <a:cs typeface="Arial" panose="020B0604020202020204" pitchFamily="34" charset="0"/>
              </a:defRPr>
            </a:lvl1pPr>
            <a:lvl2pPr marL="180975" indent="-180975">
              <a:buFont typeface="Arial" panose="020B0604020202020204" pitchFamily="34" charset="0"/>
              <a:buChar char="•"/>
              <a:defRPr sz="2400">
                <a:latin typeface="Arial" panose="020B0604020202020204" pitchFamily="34" charset="0"/>
                <a:cs typeface="Arial" panose="020B0604020202020204" pitchFamily="34" charset="0"/>
              </a:defRPr>
            </a:lvl2pPr>
            <a:lvl3pPr marL="361950" indent="-180975">
              <a:defRPr sz="2000">
                <a:latin typeface="Arial" panose="020B0604020202020204" pitchFamily="34" charset="0"/>
                <a:cs typeface="Arial" panose="020B0604020202020204" pitchFamily="34" charset="0"/>
              </a:defRPr>
            </a:lvl3pPr>
            <a:lvl4pPr marL="533400" indent="-171450">
              <a:buFont typeface="Arial" panose="020B0604020202020204" pitchFamily="34" charset="0"/>
              <a:buChar char="•"/>
              <a:defRPr sz="1800">
                <a:latin typeface="Arial" panose="020B0604020202020204" pitchFamily="34" charset="0"/>
                <a:cs typeface="Arial" panose="020B0604020202020204" pitchFamily="34" charset="0"/>
              </a:defRPr>
            </a:lvl4pPr>
            <a:lvl5pPr marL="715963" indent="-182563">
              <a:buFont typeface="Arial" panose="020B0604020202020204" pitchFamily="34" charset="0"/>
              <a:buChar char="•"/>
              <a:defRPr sz="1800">
                <a:latin typeface="Arial" panose="020B0604020202020204" pitchFamily="34" charset="0"/>
                <a:cs typeface="Arial" panose="020B0604020202020204" pitchFamily="34"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itle 1"/>
          <p:cNvSpPr>
            <a:spLocks noGrp="1"/>
          </p:cNvSpPr>
          <p:nvPr>
            <p:ph type="title" hasCustomPrompt="1"/>
          </p:nvPr>
        </p:nvSpPr>
        <p:spPr>
          <a:xfrm>
            <a:off x="349970" y="621438"/>
            <a:ext cx="6520389" cy="404768"/>
          </a:xfrm>
          <a:prstGeom prst="rect">
            <a:avLst/>
          </a:prstGeom>
        </p:spPr>
        <p:txBody>
          <a:bodyPr/>
          <a:lstStyle>
            <a:lvl1pPr>
              <a:defRPr>
                <a:solidFill>
                  <a:srgbClr val="032977"/>
                </a:solidFill>
              </a:defRPr>
            </a:lvl1pPr>
          </a:lstStyle>
          <a:p>
            <a:r>
              <a:rPr lang="en-US" dirty="0"/>
              <a:t>Click to edit title</a:t>
            </a:r>
            <a:endParaRPr lang="en-GB" dirty="0"/>
          </a:p>
        </p:txBody>
      </p:sp>
    </p:spTree>
    <p:extLst>
      <p:ext uri="{BB962C8B-B14F-4D97-AF65-F5344CB8AC3E}">
        <p14:creationId xmlns:p14="http://schemas.microsoft.com/office/powerpoint/2010/main" val="39065700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5923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066BC8-C004-A64B-B025-ADFEFA43D5D2}" type="datetimeFigureOut">
              <a:rPr lang="en-US" smtClean="0"/>
              <a:t>3/27/2018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0F138-3225-E34F-8173-3ACBA787544F}" type="slidenum">
              <a:rPr lang="en-US" smtClean="0"/>
              <a:t>‹Nr.›</a:t>
            </a:fld>
            <a:endParaRPr lang="en-US"/>
          </a:p>
        </p:txBody>
      </p:sp>
    </p:spTree>
    <p:extLst>
      <p:ext uri="{BB962C8B-B14F-4D97-AF65-F5344CB8AC3E}">
        <p14:creationId xmlns:p14="http://schemas.microsoft.com/office/powerpoint/2010/main" val="2749942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0233866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915"/>
            <a:ext cx="78867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623888" y="45901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6482542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424141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4050823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42188816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6989587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3887391" y="98760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8506805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3887391" y="987603"/>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8442130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8696188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914190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066BC8-C004-A64B-B025-ADFEFA43D5D2}" type="datetimeFigureOut">
              <a:rPr lang="en-US" smtClean="0"/>
              <a:t>3/27/2018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0F138-3225-E34F-8173-3ACBA787544F}" type="slidenum">
              <a:rPr lang="en-US" smtClean="0"/>
              <a:t>‹Nr.›</a:t>
            </a:fld>
            <a:endParaRPr lang="en-US"/>
          </a:p>
        </p:txBody>
      </p:sp>
    </p:spTree>
    <p:extLst>
      <p:ext uri="{BB962C8B-B14F-4D97-AF65-F5344CB8AC3E}">
        <p14:creationId xmlns:p14="http://schemas.microsoft.com/office/powerpoint/2010/main" val="31383558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wo col + circle image">
    <p:spTree>
      <p:nvGrpSpPr>
        <p:cNvPr id="1" name=""/>
        <p:cNvGrpSpPr/>
        <p:nvPr/>
      </p:nvGrpSpPr>
      <p:grpSpPr>
        <a:xfrm>
          <a:off x="0" y="0"/>
          <a:ext cx="0" cy="0"/>
          <a:chOff x="0" y="0"/>
          <a:chExt cx="0" cy="0"/>
        </a:xfrm>
      </p:grpSpPr>
      <p:pic>
        <p:nvPicPr>
          <p:cNvPr id="20" name="Picture 19" descr="Green2_Ne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13200"/>
            <a:ext cx="9144000" cy="2844800"/>
          </a:xfrm>
          <a:prstGeom prst="rect">
            <a:avLst/>
          </a:prstGeom>
        </p:spPr>
      </p:pic>
      <p:sp>
        <p:nvSpPr>
          <p:cNvPr id="21" name="Title 1"/>
          <p:cNvSpPr>
            <a:spLocks noGrp="1"/>
          </p:cNvSpPr>
          <p:nvPr>
            <p:ph type="title"/>
          </p:nvPr>
        </p:nvSpPr>
        <p:spPr>
          <a:xfrm>
            <a:off x="503838" y="512676"/>
            <a:ext cx="7381367" cy="404768"/>
          </a:xfrm>
        </p:spPr>
        <p:txBody>
          <a:bodyPr/>
          <a:lstStyle>
            <a:lvl1pPr>
              <a:defRPr>
                <a:solidFill>
                  <a:srgbClr val="1D5C56"/>
                </a:solidFill>
              </a:defRPr>
            </a:lvl1pPr>
          </a:lstStyle>
          <a:p>
            <a:r>
              <a:rPr lang="en-US"/>
              <a:t>Click to edit Master title style</a:t>
            </a:r>
            <a:endParaRPr lang="en-GB" dirty="0"/>
          </a:p>
        </p:txBody>
      </p:sp>
      <p:sp>
        <p:nvSpPr>
          <p:cNvPr id="22" name="Text Placeholder 8"/>
          <p:cNvSpPr>
            <a:spLocks noGrp="1"/>
          </p:cNvSpPr>
          <p:nvPr>
            <p:ph type="body" sz="quarter" idx="13" hasCustomPrompt="1"/>
          </p:nvPr>
        </p:nvSpPr>
        <p:spPr>
          <a:xfrm>
            <a:off x="503838" y="944724"/>
            <a:ext cx="7381367" cy="395288"/>
          </a:xfrm>
        </p:spPr>
        <p:txBody>
          <a:bodyPr/>
          <a:lstStyle>
            <a:lvl1pPr marL="0" indent="0">
              <a:buNone/>
              <a:defRPr>
                <a:solidFill>
                  <a:srgbClr val="1D5C56"/>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23" name="Picture 22" descr="Additional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53707" y="6362700"/>
            <a:ext cx="1382291" cy="495672"/>
          </a:xfrm>
          <a:prstGeom prst="rect">
            <a:avLst/>
          </a:prstGeom>
        </p:spPr>
      </p:pic>
      <p:sp>
        <p:nvSpPr>
          <p:cNvPr id="24" name="Picture Placeholder 15"/>
          <p:cNvSpPr>
            <a:spLocks noGrp="1"/>
          </p:cNvSpPr>
          <p:nvPr>
            <p:ph type="pic" sz="quarter" idx="17" hasCustomPrompt="1"/>
          </p:nvPr>
        </p:nvSpPr>
        <p:spPr>
          <a:xfrm>
            <a:off x="503548" y="6345368"/>
            <a:ext cx="1080000" cy="396000"/>
          </a:xfrm>
        </p:spPr>
        <p:txBody>
          <a:bodyPr>
            <a:noAutofit/>
          </a:bodyPr>
          <a:lstStyle>
            <a:lvl1pPr marL="0" indent="0">
              <a:buNone/>
              <a:defRPr sz="1600"/>
            </a:lvl1pPr>
          </a:lstStyle>
          <a:p>
            <a:r>
              <a:rPr lang="en-GB" dirty="0"/>
              <a:t>Partner logo 1</a:t>
            </a:r>
          </a:p>
        </p:txBody>
      </p:sp>
      <p:sp>
        <p:nvSpPr>
          <p:cNvPr id="25" name="Picture Placeholder 15"/>
          <p:cNvSpPr>
            <a:spLocks noGrp="1"/>
          </p:cNvSpPr>
          <p:nvPr>
            <p:ph type="pic" sz="quarter" idx="18" hasCustomPrompt="1"/>
          </p:nvPr>
        </p:nvSpPr>
        <p:spPr>
          <a:xfrm>
            <a:off x="1871820" y="6345368"/>
            <a:ext cx="1080000" cy="396000"/>
          </a:xfrm>
        </p:spPr>
        <p:txBody>
          <a:bodyPr>
            <a:noAutofit/>
          </a:bodyPr>
          <a:lstStyle>
            <a:lvl1pPr marL="0" indent="0">
              <a:buNone/>
              <a:defRPr sz="1600"/>
            </a:lvl1pPr>
          </a:lstStyle>
          <a:p>
            <a:r>
              <a:rPr lang="en-GB" dirty="0"/>
              <a:t>Partner logo 2</a:t>
            </a:r>
          </a:p>
        </p:txBody>
      </p:sp>
      <p:sp>
        <p:nvSpPr>
          <p:cNvPr id="28" name="Picture Placeholder 8"/>
          <p:cNvSpPr>
            <a:spLocks noGrp="1"/>
          </p:cNvSpPr>
          <p:nvPr>
            <p:ph type="pic" sz="quarter" idx="14"/>
          </p:nvPr>
        </p:nvSpPr>
        <p:spPr>
          <a:xfrm>
            <a:off x="755824" y="4559430"/>
            <a:ext cx="1495670" cy="1495670"/>
          </a:xfrm>
          <a:prstGeom prst="ellipse">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r>
              <a:rPr lang="en-US" dirty="0"/>
              <a:t>Click icon to add picture</a:t>
            </a:r>
            <a:endParaRPr lang="en-GB" dirty="0"/>
          </a:p>
        </p:txBody>
      </p:sp>
      <p:sp>
        <p:nvSpPr>
          <p:cNvPr id="3" name="Content Placeholder 2"/>
          <p:cNvSpPr>
            <a:spLocks noGrp="1"/>
          </p:cNvSpPr>
          <p:nvPr>
            <p:ph sz="quarter" idx="19"/>
          </p:nvPr>
        </p:nvSpPr>
        <p:spPr>
          <a:xfrm>
            <a:off x="503238" y="1521005"/>
            <a:ext cx="3420000" cy="2663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p:cNvSpPr>
            <a:spLocks noGrp="1"/>
          </p:cNvSpPr>
          <p:nvPr>
            <p:ph sz="quarter" idx="20"/>
          </p:nvPr>
        </p:nvSpPr>
        <p:spPr>
          <a:xfrm>
            <a:off x="4466837" y="1520825"/>
            <a:ext cx="342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71169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ontent Slide (Discree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85883"/>
            <a:ext cx="9144000" cy="572833"/>
          </a:xfrm>
          <a:prstGeom prst="rect">
            <a:avLst/>
          </a:prstGeom>
        </p:spPr>
      </p:pic>
      <p:sp>
        <p:nvSpPr>
          <p:cNvPr id="3" name="Picture Placeholder 15"/>
          <p:cNvSpPr>
            <a:spLocks noGrp="1"/>
          </p:cNvSpPr>
          <p:nvPr>
            <p:ph type="pic" sz="quarter" idx="17" hasCustomPrompt="1"/>
          </p:nvPr>
        </p:nvSpPr>
        <p:spPr>
          <a:xfrm>
            <a:off x="519038" y="6345368"/>
            <a:ext cx="1080000" cy="396000"/>
          </a:xfrm>
          <a:prstGeom prst="rect">
            <a:avLst/>
          </a:prstGeom>
        </p:spPr>
        <p:txBody>
          <a:bodyPr>
            <a:noAutofit/>
          </a:bodyPr>
          <a:lstStyle>
            <a:lvl1pPr>
              <a:defRPr sz="1600"/>
            </a:lvl1pPr>
          </a:lstStyle>
          <a:p>
            <a:r>
              <a:rPr lang="en-GB" dirty="0"/>
              <a:t>Partner logo 1</a:t>
            </a:r>
          </a:p>
        </p:txBody>
      </p:sp>
      <p:sp>
        <p:nvSpPr>
          <p:cNvPr id="4" name="Picture Placeholder 15"/>
          <p:cNvSpPr>
            <a:spLocks noGrp="1"/>
          </p:cNvSpPr>
          <p:nvPr>
            <p:ph type="pic" sz="quarter" idx="18" hasCustomPrompt="1"/>
          </p:nvPr>
        </p:nvSpPr>
        <p:spPr>
          <a:xfrm>
            <a:off x="1820486" y="6345368"/>
            <a:ext cx="1080000" cy="396000"/>
          </a:xfrm>
          <a:prstGeom prst="rect">
            <a:avLst/>
          </a:prstGeom>
        </p:spPr>
        <p:txBody>
          <a:bodyPr>
            <a:noAutofit/>
          </a:bodyPr>
          <a:lstStyle>
            <a:lvl1pPr>
              <a:defRPr sz="1600"/>
            </a:lvl1pPr>
          </a:lstStyle>
          <a:p>
            <a:r>
              <a:rPr lang="en-GB" dirty="0"/>
              <a:t>Partner logo 2</a:t>
            </a:r>
          </a:p>
        </p:txBody>
      </p:sp>
      <p:sp>
        <p:nvSpPr>
          <p:cNvPr id="5" name="Slide Number Placeholder 13"/>
          <p:cNvSpPr>
            <a:spLocks noGrp="1"/>
          </p:cNvSpPr>
          <p:nvPr>
            <p:ph type="sldNum" sz="quarter" idx="16"/>
          </p:nvPr>
        </p:nvSpPr>
        <p:spPr>
          <a:xfrm>
            <a:off x="3954742" y="6310084"/>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11" name="Title 1"/>
          <p:cNvSpPr>
            <a:spLocks noGrp="1"/>
          </p:cNvSpPr>
          <p:nvPr>
            <p:ph type="title" hasCustomPrompt="1"/>
          </p:nvPr>
        </p:nvSpPr>
        <p:spPr>
          <a:xfrm>
            <a:off x="539750" y="936000"/>
            <a:ext cx="6889750" cy="404768"/>
          </a:xfrm>
          <a:prstGeom prst="rect">
            <a:avLst/>
          </a:prstGeom>
        </p:spPr>
        <p:txBody>
          <a:bodyPr/>
          <a:lstStyle>
            <a:lvl1pPr>
              <a:defRPr>
                <a:solidFill>
                  <a:schemeClr val="tx1"/>
                </a:solidFill>
              </a:defRPr>
            </a:lvl1pPr>
          </a:lstStyle>
          <a:p>
            <a:r>
              <a:rPr lang="en-US" dirty="0"/>
              <a:t>Click to edit title</a:t>
            </a:r>
            <a:endParaRPr lang="en-GB" dirty="0"/>
          </a:p>
        </p:txBody>
      </p:sp>
      <p:sp>
        <p:nvSpPr>
          <p:cNvPr id="12" name="Content Placeholder 2"/>
          <p:cNvSpPr>
            <a:spLocks noGrp="1"/>
          </p:cNvSpPr>
          <p:nvPr>
            <p:ph idx="1"/>
          </p:nvPr>
        </p:nvSpPr>
        <p:spPr>
          <a:xfrm>
            <a:off x="539750" y="1879603"/>
            <a:ext cx="7880826" cy="4093703"/>
          </a:xfrm>
          <a:prstGeom prst="rect">
            <a:avLst/>
          </a:prstGeom>
        </p:spPr>
        <p:txBody>
          <a:bodyPr/>
          <a:lstStyle>
            <a:lvl1pPr marL="0" indent="0">
              <a:buNone/>
              <a:defRPr>
                <a:solidFill>
                  <a:schemeClr val="tx1"/>
                </a:solidFill>
              </a:defRPr>
            </a:lvl1pPr>
            <a:lvl2pPr marL="180975" indent="-180975">
              <a:buFont typeface="Arial" panose="020B0604020202020204" pitchFamily="34" charset="0"/>
              <a:buChar char="•"/>
              <a:defRPr>
                <a:solidFill>
                  <a:schemeClr val="tx1"/>
                </a:solidFill>
              </a:defRPr>
            </a:lvl2pPr>
            <a:lvl3pPr marL="361950" indent="-180975">
              <a:defRPr>
                <a:solidFill>
                  <a:schemeClr val="tx1"/>
                </a:solidFill>
              </a:defRPr>
            </a:lvl3pPr>
            <a:lvl4pPr marL="533400" indent="-171450">
              <a:buFont typeface="Arial" panose="020B0604020202020204" pitchFamily="34" charset="0"/>
              <a:buChar char="•"/>
              <a:defRPr>
                <a:solidFill>
                  <a:schemeClr val="tx1"/>
                </a:solidFill>
              </a:defRPr>
            </a:lvl4pPr>
            <a:lvl5pPr marL="715963" indent="-182563">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8"/>
          <p:cNvSpPr>
            <a:spLocks noGrp="1"/>
          </p:cNvSpPr>
          <p:nvPr>
            <p:ph type="body" sz="quarter" idx="13" hasCustomPrompt="1"/>
          </p:nvPr>
        </p:nvSpPr>
        <p:spPr>
          <a:xfrm>
            <a:off x="539840" y="1404000"/>
            <a:ext cx="6934783" cy="395288"/>
          </a:xfrm>
          <a:prstGeom prst="rect">
            <a:avLst/>
          </a:prstGeom>
        </p:spPr>
        <p:txBody>
          <a:bodyPr/>
          <a:lstStyle>
            <a:lvl1pPr marL="0" indent="0">
              <a:buNone/>
              <a:defRPr b="0">
                <a:solidFill>
                  <a:srgbClr val="648FD8"/>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2050" y="-19050"/>
            <a:ext cx="1651000" cy="1727200"/>
          </a:xfrm>
          <a:prstGeom prst="rect">
            <a:avLst/>
          </a:prstGeom>
        </p:spPr>
      </p:pic>
    </p:spTree>
    <p:extLst>
      <p:ext uri="{BB962C8B-B14F-4D97-AF65-F5344CB8AC3E}">
        <p14:creationId xmlns:p14="http://schemas.microsoft.com/office/powerpoint/2010/main" val="13312723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Headline with Tex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4179772" y="6400800"/>
            <a:ext cx="784460"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solidFill>
                  <a:prstClr val="black">
                    <a:tint val="75000"/>
                  </a:prstClr>
                </a:solidFill>
              </a:rPr>
              <a:pPr/>
              <a:t>‹Nr.›</a:t>
            </a:fld>
            <a:endParaRPr lang="en-US" dirty="0">
              <a:solidFill>
                <a:prstClr val="black">
                  <a:tint val="75000"/>
                </a:prstClr>
              </a:solidFill>
            </a:endParaRPr>
          </a:p>
        </p:txBody>
      </p:sp>
      <p:sp>
        <p:nvSpPr>
          <p:cNvPr id="6" name="Oval 5"/>
          <p:cNvSpPr/>
          <p:nvPr userDrawn="1"/>
        </p:nvSpPr>
        <p:spPr>
          <a:xfrm>
            <a:off x="8052062" y="-1485523"/>
            <a:ext cx="2400300" cy="3200400"/>
          </a:xfrm>
          <a:prstGeom prst="ellipse">
            <a:avLst/>
          </a:prstGeom>
          <a:noFill/>
          <a:ln w="1238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7" name="Straight Connector 6"/>
          <p:cNvCxnSpPr/>
          <p:nvPr userDrawn="1"/>
        </p:nvCxnSpPr>
        <p:spPr>
          <a:xfrm>
            <a:off x="685800" y="482600"/>
            <a:ext cx="0" cy="2743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Subtitle 2"/>
          <p:cNvSpPr>
            <a:spLocks noGrp="1"/>
          </p:cNvSpPr>
          <p:nvPr>
            <p:ph type="subTitle" idx="1" hasCustomPrompt="1"/>
          </p:nvPr>
        </p:nvSpPr>
        <p:spPr>
          <a:xfrm>
            <a:off x="685801" y="1115568"/>
            <a:ext cx="7366262" cy="1513332"/>
          </a:xfrm>
          <a:prstGeom prst="rect">
            <a:avLst/>
          </a:prstGeom>
        </p:spPr>
        <p:txBody>
          <a:bodyPr wrap="square" lIns="182880" rIns="182880" anchor="b" anchorCtr="0">
            <a:normAutofit/>
          </a:bodyPr>
          <a:lstStyle>
            <a:lvl1pPr marL="0" indent="0" algn="l">
              <a:lnSpc>
                <a:spcPct val="100000"/>
              </a:lnSpc>
              <a:buNone/>
              <a:defRPr sz="4800" b="0" i="0" spc="-15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Large headline with additional text and here’s a second line</a:t>
            </a:r>
          </a:p>
        </p:txBody>
      </p:sp>
      <p:sp>
        <p:nvSpPr>
          <p:cNvPr id="3" name="Text Placeholder 2"/>
          <p:cNvSpPr>
            <a:spLocks noGrp="1"/>
          </p:cNvSpPr>
          <p:nvPr>
            <p:ph type="body" sz="quarter" idx="14" hasCustomPrompt="1"/>
          </p:nvPr>
        </p:nvSpPr>
        <p:spPr>
          <a:xfrm>
            <a:off x="685802" y="2882900"/>
            <a:ext cx="7762875" cy="2933700"/>
          </a:xfrm>
          <a:prstGeom prst="rect">
            <a:avLst/>
          </a:prstGeom>
        </p:spPr>
        <p:txBody>
          <a:bodyPr lIns="182880" rIns="182880">
            <a:normAutofit/>
          </a:bodyPr>
          <a:lstStyle>
            <a:lvl1pPr marL="0" indent="0">
              <a:lnSpc>
                <a:spcPct val="100000"/>
              </a:lnSpc>
              <a:buNone/>
              <a:defRPr sz="2400" b="0" i="0">
                <a:latin typeface="Open Sans Light" charset="0"/>
                <a:ea typeface="Open Sans Light" charset="0"/>
                <a:cs typeface="Open Sans Light" charset="0"/>
              </a:defRPr>
            </a:lvl1pPr>
          </a:lstStyle>
          <a:p>
            <a:r>
              <a:rPr lang="en-US" b="0" i="0" dirty="0">
                <a:latin typeface="Open Sans" charset="0"/>
                <a:ea typeface="Open Sans" charset="0"/>
                <a:cs typeface="Open Sans" charset="0"/>
              </a:rPr>
              <a:t>First point</a:t>
            </a:r>
          </a:p>
          <a:p>
            <a:r>
              <a:rPr lang="en-US" b="0" i="0" dirty="0">
                <a:latin typeface="Open Sans" charset="0"/>
                <a:ea typeface="Open Sans" charset="0"/>
                <a:cs typeface="Open Sans" charset="0"/>
              </a:rPr>
              <a:t>Second point</a:t>
            </a:r>
          </a:p>
          <a:p>
            <a:r>
              <a:rPr lang="en-US" b="0" i="0" dirty="0">
                <a:latin typeface="Open Sans" charset="0"/>
                <a:ea typeface="Open Sans" charset="0"/>
                <a:cs typeface="Open Sans" charset="0"/>
              </a:rPr>
              <a:t>Third point</a:t>
            </a:r>
          </a:p>
        </p:txBody>
      </p:sp>
      <p:sp>
        <p:nvSpPr>
          <p:cNvPr id="8" name="Text Placeholder 2"/>
          <p:cNvSpPr>
            <a:spLocks noGrp="1"/>
          </p:cNvSpPr>
          <p:nvPr>
            <p:ph type="body" sz="quarter" idx="13" hasCustomPrompt="1"/>
          </p:nvPr>
        </p:nvSpPr>
        <p:spPr>
          <a:xfrm>
            <a:off x="692658" y="457200"/>
            <a:ext cx="7317486" cy="338328"/>
          </a:xfrm>
          <a:prstGeom prst="rect">
            <a:avLst/>
          </a:prstGeom>
        </p:spPr>
        <p:txBody>
          <a:bodyPr lIns="182880" rIns="182880" anchor="ctr" anchorCtr="0"/>
          <a:lstStyle>
            <a:lvl1pPr marL="0" indent="0">
              <a:buNone/>
              <a:defRPr sz="1600" b="0" i="0" baseline="0">
                <a:solidFill>
                  <a:schemeClr val="tx1"/>
                </a:solidFill>
                <a:latin typeface="Open Sans" charset="0"/>
                <a:ea typeface="Open Sans"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Tree>
    <p:extLst>
      <p:ext uri="{BB962C8B-B14F-4D97-AF65-F5344CB8AC3E}">
        <p14:creationId xmlns:p14="http://schemas.microsoft.com/office/powerpoint/2010/main" val="5951562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ontent Slide (Qtr Crcl)">
    <p:spTree>
      <p:nvGrpSpPr>
        <p:cNvPr id="1" name=""/>
        <p:cNvGrpSpPr/>
        <p:nvPr/>
      </p:nvGrpSpPr>
      <p:grpSpPr>
        <a:xfrm>
          <a:off x="0" y="0"/>
          <a:ext cx="0" cy="0"/>
          <a:chOff x="0" y="0"/>
          <a:chExt cx="0" cy="0"/>
        </a:xfrm>
      </p:grpSpPr>
      <p:pic>
        <p:nvPicPr>
          <p:cNvPr id="11" name="Picture 10" descr="BLUE_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85883"/>
            <a:ext cx="9144000" cy="572833"/>
          </a:xfrm>
          <a:prstGeom prst="rect">
            <a:avLst/>
          </a:prstGeom>
        </p:spPr>
      </p:pic>
      <p:sp>
        <p:nvSpPr>
          <p:cNvPr id="14" name="Slide Number Placeholder 13"/>
          <p:cNvSpPr>
            <a:spLocks noGrp="1"/>
          </p:cNvSpPr>
          <p:nvPr>
            <p:ph type="sldNum" sz="quarter" idx="16"/>
          </p:nvPr>
        </p:nvSpPr>
        <p:spPr>
          <a:xfrm>
            <a:off x="3954742" y="6310084"/>
            <a:ext cx="1233500" cy="365125"/>
          </a:xfrm>
          <a:prstGeom prst="rect">
            <a:avLst/>
          </a:prstGeom>
        </p:spPr>
        <p:txBody>
          <a:bodyPr lIns="0" tIns="0" rIns="0" bIns="0" anchor="t" anchorCtr="0"/>
          <a:lstStyle>
            <a:lvl1pPr algn="ctr">
              <a:defRPr/>
            </a:lvl1pPr>
          </a:lstStyle>
          <a:p>
            <a:fld id="{702C51A5-30FB-4CEB-9C7C-A7D3DCD76AFF}" type="slidenum">
              <a:rPr lang="en-GB" smtClean="0">
                <a:solidFill>
                  <a:prstClr val="black">
                    <a:tint val="75000"/>
                  </a:prstClr>
                </a:solidFill>
              </a:rPr>
              <a:pPr/>
              <a:t>‹Nr.›</a:t>
            </a:fld>
            <a:endParaRPr lang="en-GB" dirty="0">
              <a:solidFill>
                <a:prstClr val="black">
                  <a:tint val="75000"/>
                </a:prstClr>
              </a:solidFill>
            </a:endParaRPr>
          </a:p>
        </p:txBody>
      </p:sp>
      <p:sp>
        <p:nvSpPr>
          <p:cNvPr id="16" name="Picture Placeholder 15"/>
          <p:cNvSpPr>
            <a:spLocks noGrp="1"/>
          </p:cNvSpPr>
          <p:nvPr>
            <p:ph type="pic" sz="quarter" idx="17" hasCustomPrompt="1"/>
          </p:nvPr>
        </p:nvSpPr>
        <p:spPr>
          <a:xfrm>
            <a:off x="534248" y="6345368"/>
            <a:ext cx="1080000" cy="396000"/>
          </a:xfrm>
          <a:prstGeom prst="rect">
            <a:avLst/>
          </a:prstGeom>
        </p:spPr>
        <p:txBody>
          <a:bodyPr>
            <a:noAutofit/>
          </a:bodyPr>
          <a:lstStyle>
            <a:lvl1pPr>
              <a:defRPr sz="1600"/>
            </a:lvl1pPr>
          </a:lstStyle>
          <a:p>
            <a:r>
              <a:rPr lang="en-GB" dirty="0"/>
              <a:t>Partner logo 1</a:t>
            </a:r>
          </a:p>
        </p:txBody>
      </p:sp>
      <p:sp>
        <p:nvSpPr>
          <p:cNvPr id="17" name="Picture Placeholder 15"/>
          <p:cNvSpPr>
            <a:spLocks noGrp="1"/>
          </p:cNvSpPr>
          <p:nvPr>
            <p:ph type="pic" sz="quarter" idx="18" hasCustomPrompt="1"/>
          </p:nvPr>
        </p:nvSpPr>
        <p:spPr>
          <a:xfrm>
            <a:off x="1835696" y="6345368"/>
            <a:ext cx="1080000" cy="396000"/>
          </a:xfrm>
          <a:prstGeom prst="rect">
            <a:avLst/>
          </a:prstGeom>
        </p:spPr>
        <p:txBody>
          <a:bodyPr>
            <a:noAutofit/>
          </a:bodyPr>
          <a:lstStyle>
            <a:lvl1pPr>
              <a:defRPr sz="1600"/>
            </a:lvl1pPr>
          </a:lstStyle>
          <a:p>
            <a:r>
              <a:rPr lang="en-GB" dirty="0"/>
              <a:t>Partner logo 2</a:t>
            </a:r>
          </a:p>
        </p:txBody>
      </p:sp>
      <p:sp>
        <p:nvSpPr>
          <p:cNvPr id="12" name="Text Placeholder 8"/>
          <p:cNvSpPr>
            <a:spLocks noGrp="1"/>
          </p:cNvSpPr>
          <p:nvPr>
            <p:ph type="body" sz="quarter" idx="13" hasCustomPrompt="1"/>
          </p:nvPr>
        </p:nvSpPr>
        <p:spPr>
          <a:xfrm>
            <a:off x="350061" y="1127475"/>
            <a:ext cx="5916725" cy="395288"/>
          </a:xfrm>
          <a:prstGeom prst="rect">
            <a:avLst/>
          </a:prstGeom>
        </p:spPr>
        <p:txBody>
          <a:bodyPr/>
          <a:lstStyle>
            <a:lvl1pPr marL="0" indent="0">
              <a:buNone/>
              <a:defRPr>
                <a:solidFill>
                  <a:srgbClr val="648FD8"/>
                </a:solidFill>
              </a:defRPr>
            </a:lvl1pPr>
            <a:lvl2pPr marL="0" indent="0">
              <a:buNone/>
              <a:defRPr/>
            </a:lvl2pPr>
            <a:lvl3pPr marL="0" indent="0">
              <a:buNone/>
              <a:defRPr/>
            </a:lvl3pPr>
            <a:lvl4pPr marL="0" indent="0">
              <a:buNone/>
              <a:defRPr/>
            </a:lvl4pPr>
            <a:lvl5pPr marL="0" indent="0">
              <a:buNone/>
              <a:defRPr/>
            </a:lvl5pPr>
          </a:lstStyle>
          <a:p>
            <a:pPr lvl="0"/>
            <a:r>
              <a:rPr lang="en-US" dirty="0"/>
              <a:t>Click to edit sub title</a:t>
            </a:r>
          </a:p>
        </p:txBody>
      </p:sp>
      <p:sp>
        <p:nvSpPr>
          <p:cNvPr id="13" name="Content Placeholder 2"/>
          <p:cNvSpPr>
            <a:spLocks noGrp="1"/>
          </p:cNvSpPr>
          <p:nvPr>
            <p:ph idx="1" hasCustomPrompt="1"/>
          </p:nvPr>
        </p:nvSpPr>
        <p:spPr>
          <a:xfrm>
            <a:off x="374650" y="1647646"/>
            <a:ext cx="6343650" cy="4422955"/>
          </a:xfrm>
        </p:spPr>
        <p:txBody>
          <a:bodyPr>
            <a:normAutofit/>
          </a:bodyPr>
          <a:lstStyle>
            <a:lvl1pPr marL="0" indent="0">
              <a:buNone/>
              <a:defRPr sz="2800">
                <a:latin typeface="Arial" panose="020B0604020202020204" pitchFamily="34" charset="0"/>
                <a:cs typeface="Arial" panose="020B0604020202020204" pitchFamily="34" charset="0"/>
              </a:defRPr>
            </a:lvl1pPr>
            <a:lvl2pPr marL="180975" indent="-180975">
              <a:buFont typeface="Arial" panose="020B0604020202020204" pitchFamily="34" charset="0"/>
              <a:buChar char="•"/>
              <a:defRPr sz="2400">
                <a:latin typeface="Arial" panose="020B0604020202020204" pitchFamily="34" charset="0"/>
                <a:cs typeface="Arial" panose="020B0604020202020204" pitchFamily="34" charset="0"/>
              </a:defRPr>
            </a:lvl2pPr>
            <a:lvl3pPr marL="361950" indent="-180975">
              <a:defRPr sz="2000">
                <a:latin typeface="Arial" panose="020B0604020202020204" pitchFamily="34" charset="0"/>
                <a:cs typeface="Arial" panose="020B0604020202020204" pitchFamily="34" charset="0"/>
              </a:defRPr>
            </a:lvl3pPr>
            <a:lvl4pPr marL="533400" indent="-171450">
              <a:buFont typeface="Arial" panose="020B0604020202020204" pitchFamily="34" charset="0"/>
              <a:buChar char="•"/>
              <a:defRPr sz="1800">
                <a:latin typeface="Arial" panose="020B0604020202020204" pitchFamily="34" charset="0"/>
                <a:cs typeface="Arial" panose="020B0604020202020204" pitchFamily="34" charset="0"/>
              </a:defRPr>
            </a:lvl4pPr>
            <a:lvl5pPr marL="715963" indent="-182563">
              <a:buFont typeface="Arial" panose="020B0604020202020204" pitchFamily="34" charset="0"/>
              <a:buChar char="•"/>
              <a:defRPr sz="1800">
                <a:latin typeface="Arial" panose="020B0604020202020204" pitchFamily="34" charset="0"/>
                <a:cs typeface="Arial" panose="020B0604020202020204" pitchFamily="34"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itle 1"/>
          <p:cNvSpPr>
            <a:spLocks noGrp="1"/>
          </p:cNvSpPr>
          <p:nvPr>
            <p:ph type="title" hasCustomPrompt="1"/>
          </p:nvPr>
        </p:nvSpPr>
        <p:spPr>
          <a:xfrm>
            <a:off x="349970" y="621438"/>
            <a:ext cx="6520389" cy="404768"/>
          </a:xfrm>
          <a:prstGeom prst="rect">
            <a:avLst/>
          </a:prstGeom>
        </p:spPr>
        <p:txBody>
          <a:bodyPr/>
          <a:lstStyle>
            <a:lvl1pPr>
              <a:defRPr>
                <a:solidFill>
                  <a:srgbClr val="032977"/>
                </a:solidFill>
              </a:defRPr>
            </a:lvl1pPr>
          </a:lstStyle>
          <a:p>
            <a:r>
              <a:rPr lang="en-US" dirty="0"/>
              <a:t>Click to edit title</a:t>
            </a:r>
            <a:endParaRPr lang="en-GB" dirty="0"/>
          </a:p>
        </p:txBody>
      </p:sp>
    </p:spTree>
    <p:extLst>
      <p:ext uri="{BB962C8B-B14F-4D97-AF65-F5344CB8AC3E}">
        <p14:creationId xmlns:p14="http://schemas.microsoft.com/office/powerpoint/2010/main" val="14876586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2740863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4721673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95"/>
            <a:ext cx="78867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623888" y="459015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9939371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10305461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0662258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4AE2570A-EAE9-4BD9-A95D-212FF97ED618}" type="datetimeFigureOut">
              <a:rPr lang="x-none" smtClean="0">
                <a:solidFill>
                  <a:prstClr val="black">
                    <a:tint val="75000"/>
                  </a:prstClr>
                </a:solidFill>
              </a:rPr>
              <a:pPr/>
              <a:t>27.03.2018</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10E1CA78-7971-445F-B5E3-711A96DBEBBC}" type="slidenum">
              <a:rPr lang="x-none" smtClean="0">
                <a:solidFill>
                  <a:prstClr val="black">
                    <a:tint val="75000"/>
                  </a:prstClr>
                </a:solidFill>
              </a:rPr>
              <a:pPr/>
              <a:t>‹Nr.›</a:t>
            </a:fld>
            <a:endParaRPr lang="x-none">
              <a:solidFill>
                <a:prstClr val="black">
                  <a:tint val="75000"/>
                </a:prstClr>
              </a:solidFill>
            </a:endParaRPr>
          </a:p>
        </p:txBody>
      </p:sp>
    </p:spTree>
    <p:extLst>
      <p:ext uri="{BB962C8B-B14F-4D97-AF65-F5344CB8AC3E}">
        <p14:creationId xmlns:p14="http://schemas.microsoft.com/office/powerpoint/2010/main" val="3887013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4.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73.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5" Type="http://schemas.openxmlformats.org/officeDocument/2006/relationships/theme" Target="../theme/theme15.xml"/><Relationship Id="rId4"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slideLayout" Target="../slideLayouts/slideLayout374.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2.jpe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6.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theme" Target="../theme/theme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712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66BC8-C004-A64B-B025-ADFEFA43D5D2}" type="datetimeFigureOut">
              <a:rPr lang="en-US" smtClean="0"/>
              <a:t>3/27/2018</a:t>
            </a:fld>
            <a:endParaRPr lang="en-US"/>
          </a:p>
        </p:txBody>
      </p:sp>
      <p:sp>
        <p:nvSpPr>
          <p:cNvPr id="5" name="Footer Placeholder 4"/>
          <p:cNvSpPr>
            <a:spLocks noGrp="1"/>
          </p:cNvSpPr>
          <p:nvPr>
            <p:ph type="ftr" sz="quarter" idx="3"/>
          </p:nvPr>
        </p:nvSpPr>
        <p:spPr>
          <a:xfrm>
            <a:off x="3124200" y="635712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712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0F138-3225-E34F-8173-3ACBA787544F}" type="slidenum">
              <a:rPr lang="en-US" smtClean="0"/>
              <a:t>‹Nr.›</a:t>
            </a:fld>
            <a:endParaRPr lang="en-US"/>
          </a:p>
        </p:txBody>
      </p:sp>
    </p:spTree>
    <p:extLst>
      <p:ext uri="{BB962C8B-B14F-4D97-AF65-F5344CB8AC3E}">
        <p14:creationId xmlns:p14="http://schemas.microsoft.com/office/powerpoint/2010/main" val="2521927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628650" y="635700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700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700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322731525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628650" y="635697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97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97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102485562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628650" y="635694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94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94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17881279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628650" y="635691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91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91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2244106446"/>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628650" y="635688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88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88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376932080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17879"/>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8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8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8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39680091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8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8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8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9538626"/>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8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8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8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78218269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8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66BC8-C004-A64B-B025-ADFEFA43D5D2}" type="datetimeFigureOut">
              <a:rPr lang="en-US" smtClean="0">
                <a:solidFill>
                  <a:prstClr val="black">
                    <a:tint val="75000"/>
                  </a:prstClr>
                </a:solidFill>
              </a:rPr>
              <a:pPr/>
              <a:t>3/27/2018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8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8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0F138-3225-E34F-8173-3ACBA787544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263886144"/>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348" y="56082"/>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628650" y="635712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712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712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pic>
        <p:nvPicPr>
          <p:cNvPr id="7" name="Picture 6" descr="315308-Final Web Ready-8.jpg">
            <a:extLst>
              <a:ext uri="{FF2B5EF4-FFF2-40B4-BE49-F238E27FC236}">
                <a16:creationId xmlns:a16="http://schemas.microsoft.com/office/drawing/2014/main" xmlns="" id="{5F2EB77E-1E39-44A6-A2D0-F933B3E43BE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79536" b="73122"/>
          <a:stretch/>
        </p:blipFill>
        <p:spPr>
          <a:xfrm>
            <a:off x="8017811" y="-4242"/>
            <a:ext cx="1126191" cy="1399098"/>
          </a:xfrm>
          <a:prstGeom prst="rect">
            <a:avLst/>
          </a:prstGeom>
        </p:spPr>
      </p:pic>
      <p:grpSp>
        <p:nvGrpSpPr>
          <p:cNvPr id="8" name="Group 7">
            <a:extLst>
              <a:ext uri="{FF2B5EF4-FFF2-40B4-BE49-F238E27FC236}">
                <a16:creationId xmlns:a16="http://schemas.microsoft.com/office/drawing/2014/main" xmlns="" id="{2B75078A-92BD-47D9-AFEE-59D3F3BE9FDB}"/>
              </a:ext>
            </a:extLst>
          </p:cNvPr>
          <p:cNvGrpSpPr/>
          <p:nvPr userDrawn="1"/>
        </p:nvGrpSpPr>
        <p:grpSpPr>
          <a:xfrm>
            <a:off x="8907" y="5898776"/>
            <a:ext cx="9127391" cy="959224"/>
            <a:chOff x="11740" y="5898776"/>
            <a:chExt cx="12169855" cy="959224"/>
          </a:xfrm>
        </p:grpSpPr>
        <p:pic>
          <p:nvPicPr>
            <p:cNvPr id="9" name="Picture 8" descr="315308-Final Web Ready-8.jpg">
              <a:extLst>
                <a:ext uri="{FF2B5EF4-FFF2-40B4-BE49-F238E27FC236}">
                  <a16:creationId xmlns:a16="http://schemas.microsoft.com/office/drawing/2014/main" xmlns="" id="{B75A9246-197A-4F98-A390-53DB2F61DCC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1747" t="84445" r="17634" b="1569"/>
            <a:stretch/>
          </p:blipFill>
          <p:spPr>
            <a:xfrm>
              <a:off x="11740" y="5898776"/>
              <a:ext cx="7370695" cy="959224"/>
            </a:xfrm>
            <a:prstGeom prst="rect">
              <a:avLst/>
            </a:prstGeom>
          </p:spPr>
        </p:pic>
        <p:pic>
          <p:nvPicPr>
            <p:cNvPr id="10" name="Picture 9" descr="315308-Final Web Ready-8.jpg">
              <a:extLst>
                <a:ext uri="{FF2B5EF4-FFF2-40B4-BE49-F238E27FC236}">
                  <a16:creationId xmlns:a16="http://schemas.microsoft.com/office/drawing/2014/main" xmlns="" id="{82233E6C-B6B6-4449-A315-B9E2AB7F559C}"/>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34418" t="84445" b="1569"/>
            <a:stretch/>
          </p:blipFill>
          <p:spPr>
            <a:xfrm>
              <a:off x="6185645" y="5898776"/>
              <a:ext cx="5995950" cy="959224"/>
            </a:xfrm>
            <a:prstGeom prst="rect">
              <a:avLst/>
            </a:prstGeom>
          </p:spPr>
        </p:pic>
      </p:grpSp>
    </p:spTree>
    <p:extLst>
      <p:ext uri="{BB962C8B-B14F-4D97-AF65-F5344CB8AC3E}">
        <p14:creationId xmlns:p14="http://schemas.microsoft.com/office/powerpoint/2010/main" val="30572479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628650" y="635684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84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84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437470465"/>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628650" y="635680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80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80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664158773"/>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628650" y="635676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76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76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687059799"/>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628650" y="635671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71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71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1066890551"/>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628650" y="635670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70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70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127951414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628650" y="63566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6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6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1977579700"/>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628650" y="635660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60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60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3042306339"/>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628650" y="63565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5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5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1710934325"/>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628650" y="635650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50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50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1243895415"/>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628650" y="635644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44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44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303261862"/>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6519" y="190534"/>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628650" y="635710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710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710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pic>
        <p:nvPicPr>
          <p:cNvPr id="7" name="Picture 6" descr="315308-Final Web Ready-8.jpg">
            <a:extLst>
              <a:ext uri="{FF2B5EF4-FFF2-40B4-BE49-F238E27FC236}">
                <a16:creationId xmlns:a16="http://schemas.microsoft.com/office/drawing/2014/main" xmlns="" id="{E16ADFA6-B307-452E-BEC8-EC1C61A1CE9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79536" b="73122"/>
          <a:stretch/>
        </p:blipFill>
        <p:spPr>
          <a:xfrm>
            <a:off x="8017811" y="-4242"/>
            <a:ext cx="1126191" cy="1399098"/>
          </a:xfrm>
          <a:prstGeom prst="rect">
            <a:avLst/>
          </a:prstGeom>
        </p:spPr>
      </p:pic>
      <p:grpSp>
        <p:nvGrpSpPr>
          <p:cNvPr id="8" name="Group 7">
            <a:extLst>
              <a:ext uri="{FF2B5EF4-FFF2-40B4-BE49-F238E27FC236}">
                <a16:creationId xmlns:a16="http://schemas.microsoft.com/office/drawing/2014/main" xmlns="" id="{27553F18-5EA5-41C1-B029-A3C6C92A16E7}"/>
              </a:ext>
            </a:extLst>
          </p:cNvPr>
          <p:cNvGrpSpPr/>
          <p:nvPr userDrawn="1"/>
        </p:nvGrpSpPr>
        <p:grpSpPr>
          <a:xfrm>
            <a:off x="8907" y="5898776"/>
            <a:ext cx="9127391" cy="959224"/>
            <a:chOff x="11740" y="5898776"/>
            <a:chExt cx="12169855" cy="959224"/>
          </a:xfrm>
        </p:grpSpPr>
        <p:pic>
          <p:nvPicPr>
            <p:cNvPr id="9" name="Picture 8" descr="315308-Final Web Ready-8.jpg">
              <a:extLst>
                <a:ext uri="{FF2B5EF4-FFF2-40B4-BE49-F238E27FC236}">
                  <a16:creationId xmlns:a16="http://schemas.microsoft.com/office/drawing/2014/main" xmlns="" id="{B65CEC83-98B2-40E1-81BC-89C867C5623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747" t="84445" r="17634" b="1569"/>
            <a:stretch/>
          </p:blipFill>
          <p:spPr>
            <a:xfrm>
              <a:off x="11740" y="5898776"/>
              <a:ext cx="7370695" cy="959224"/>
            </a:xfrm>
            <a:prstGeom prst="rect">
              <a:avLst/>
            </a:prstGeom>
          </p:spPr>
        </p:pic>
        <p:pic>
          <p:nvPicPr>
            <p:cNvPr id="10" name="Picture 9" descr="315308-Final Web Ready-8.jpg">
              <a:extLst>
                <a:ext uri="{FF2B5EF4-FFF2-40B4-BE49-F238E27FC236}">
                  <a16:creationId xmlns:a16="http://schemas.microsoft.com/office/drawing/2014/main" xmlns="" id="{BC3FA0E4-61B7-4AC1-ACCA-246355ED8AC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34418" t="84445" b="1569"/>
            <a:stretch/>
          </p:blipFill>
          <p:spPr>
            <a:xfrm>
              <a:off x="6185645" y="5898776"/>
              <a:ext cx="5995950" cy="959224"/>
            </a:xfrm>
            <a:prstGeom prst="rect">
              <a:avLst/>
            </a:prstGeom>
          </p:spPr>
        </p:pic>
      </p:grpSp>
    </p:spTree>
    <p:extLst>
      <p:ext uri="{BB962C8B-B14F-4D97-AF65-F5344CB8AC3E}">
        <p14:creationId xmlns:p14="http://schemas.microsoft.com/office/powerpoint/2010/main" val="232663540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628650" y="635641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41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41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1686962910"/>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2350752268"/>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348" y="56051"/>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628650" y="635709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709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709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pic>
        <p:nvPicPr>
          <p:cNvPr id="7" name="Picture 6" descr="315308-Final Web Ready-8.jpg">
            <a:extLst>
              <a:ext uri="{FF2B5EF4-FFF2-40B4-BE49-F238E27FC236}">
                <a16:creationId xmlns:a16="http://schemas.microsoft.com/office/drawing/2014/main" xmlns="" id="{5F2EB77E-1E39-44A6-A2D0-F933B3E43BE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79536" b="73122"/>
          <a:stretch/>
        </p:blipFill>
        <p:spPr>
          <a:xfrm>
            <a:off x="8017811" y="-4242"/>
            <a:ext cx="1126191" cy="1399098"/>
          </a:xfrm>
          <a:prstGeom prst="rect">
            <a:avLst/>
          </a:prstGeom>
        </p:spPr>
      </p:pic>
      <p:grpSp>
        <p:nvGrpSpPr>
          <p:cNvPr id="8" name="Group 7">
            <a:extLst>
              <a:ext uri="{FF2B5EF4-FFF2-40B4-BE49-F238E27FC236}">
                <a16:creationId xmlns:a16="http://schemas.microsoft.com/office/drawing/2014/main" xmlns="" id="{2B75078A-92BD-47D9-AFEE-59D3F3BE9FDB}"/>
              </a:ext>
            </a:extLst>
          </p:cNvPr>
          <p:cNvGrpSpPr/>
          <p:nvPr userDrawn="1"/>
        </p:nvGrpSpPr>
        <p:grpSpPr>
          <a:xfrm>
            <a:off x="8907" y="5898776"/>
            <a:ext cx="9127391" cy="959224"/>
            <a:chOff x="11740" y="5898776"/>
            <a:chExt cx="12169855" cy="959224"/>
          </a:xfrm>
        </p:grpSpPr>
        <p:pic>
          <p:nvPicPr>
            <p:cNvPr id="9" name="Picture 8" descr="315308-Final Web Ready-8.jpg">
              <a:extLst>
                <a:ext uri="{FF2B5EF4-FFF2-40B4-BE49-F238E27FC236}">
                  <a16:creationId xmlns:a16="http://schemas.microsoft.com/office/drawing/2014/main" xmlns="" id="{B75A9246-197A-4F98-A390-53DB2F61DCC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1747" t="84445" r="17634" b="1569"/>
            <a:stretch/>
          </p:blipFill>
          <p:spPr>
            <a:xfrm>
              <a:off x="11740" y="5898776"/>
              <a:ext cx="7370695" cy="959224"/>
            </a:xfrm>
            <a:prstGeom prst="rect">
              <a:avLst/>
            </a:prstGeom>
          </p:spPr>
        </p:pic>
        <p:pic>
          <p:nvPicPr>
            <p:cNvPr id="10" name="Picture 9" descr="315308-Final Web Ready-8.jpg">
              <a:extLst>
                <a:ext uri="{FF2B5EF4-FFF2-40B4-BE49-F238E27FC236}">
                  <a16:creationId xmlns:a16="http://schemas.microsoft.com/office/drawing/2014/main" xmlns="" id="{82233E6C-B6B6-4449-A315-B9E2AB7F559C}"/>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34418" t="84445" b="1569"/>
            <a:stretch/>
          </p:blipFill>
          <p:spPr>
            <a:xfrm>
              <a:off x="6185645" y="5898776"/>
              <a:ext cx="5995950" cy="959224"/>
            </a:xfrm>
            <a:prstGeom prst="rect">
              <a:avLst/>
            </a:prstGeom>
          </p:spPr>
        </p:pic>
      </p:grpSp>
    </p:spTree>
    <p:extLst>
      <p:ext uri="{BB962C8B-B14F-4D97-AF65-F5344CB8AC3E}">
        <p14:creationId xmlns:p14="http://schemas.microsoft.com/office/powerpoint/2010/main" val="25993268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628650" y="635709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709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709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337781150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628650" y="635708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708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708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51298098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628650" y="63570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70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70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248073886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628650" y="635704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704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704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286274884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628650" y="635702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2570A-EAE9-4BD9-A95D-212FF97ED618}" type="datetimeFigureOut">
              <a:rPr lang="x-none" smtClean="0">
                <a:solidFill>
                  <a:prstClr val="black">
                    <a:tint val="75000"/>
                  </a:prstClr>
                </a:solidFill>
              </a:rPr>
              <a:pPr defTabSz="914400"/>
              <a:t>27.03.2018</a:t>
            </a:fld>
            <a:endParaRPr lang="x-none">
              <a:solidFill>
                <a:prstClr val="black">
                  <a:tint val="75000"/>
                </a:prstClr>
              </a:solidFill>
            </a:endParaRPr>
          </a:p>
        </p:txBody>
      </p:sp>
      <p:sp>
        <p:nvSpPr>
          <p:cNvPr id="5" name="Footer Placeholder 4"/>
          <p:cNvSpPr>
            <a:spLocks noGrp="1"/>
          </p:cNvSpPr>
          <p:nvPr>
            <p:ph type="ftr" sz="quarter" idx="3"/>
          </p:nvPr>
        </p:nvSpPr>
        <p:spPr>
          <a:xfrm>
            <a:off x="3028950" y="635702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635702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E1CA78-7971-445F-B5E3-711A96DBEBBC}" type="slidenum">
              <a:rPr lang="x-none" smtClean="0">
                <a:solidFill>
                  <a:prstClr val="black">
                    <a:tint val="75000"/>
                  </a:prstClr>
                </a:solidFill>
              </a:rPr>
              <a:pPr defTabSz="914400"/>
              <a:t>‹Nr.›</a:t>
            </a:fld>
            <a:endParaRPr lang="x-none">
              <a:solidFill>
                <a:prstClr val="black">
                  <a:tint val="75000"/>
                </a:prstClr>
              </a:solidFill>
            </a:endParaRPr>
          </a:p>
        </p:txBody>
      </p:sp>
    </p:spTree>
    <p:extLst>
      <p:ext uri="{BB962C8B-B14F-4D97-AF65-F5344CB8AC3E}">
        <p14:creationId xmlns:p14="http://schemas.microsoft.com/office/powerpoint/2010/main" val="72718712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1.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6.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25.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68.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7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8.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51.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slideLayout" Target="../slideLayouts/slideLayout264.xml"/><Relationship Id="rId5" Type="http://schemas.openxmlformats.org/officeDocument/2006/relationships/image" Target="../media/image46.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2.jpeg"/><Relationship Id="rId1" Type="http://schemas.openxmlformats.org/officeDocument/2006/relationships/slideLayout" Target="../slideLayouts/slideLayout18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8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89.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30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8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9.png"/><Relationship Id="rId1" Type="http://schemas.openxmlformats.org/officeDocument/2006/relationships/slideLayout" Target="../slideLayouts/slideLayout99.xml"/><Relationship Id="rId5" Type="http://schemas.microsoft.com/office/2007/relationships/hdphoto" Target="../media/hdphoto1.wdp"/><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cid:image010.jpg@01D3A0D3.B9748080" TargetMode="External"/><Relationship Id="rId2" Type="http://schemas.openxmlformats.org/officeDocument/2006/relationships/image" Target="../media/image74.jpeg"/><Relationship Id="rId1" Type="http://schemas.openxmlformats.org/officeDocument/2006/relationships/slideLayout" Target="../slideLayouts/slideLayout122.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341.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360.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09.xml"/></Relationships>
</file>

<file path=ppt/slides/_rels/slide5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9.xml"/></Relationships>
</file>

<file path=ppt/slides/_rels/slide5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50.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98.xml"/></Relationships>
</file>

<file path=ppt/slides/_rels/slide5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329.xml"/><Relationship Id="rId6" Type="http://schemas.openxmlformats.org/officeDocument/2006/relationships/image" Target="../media/image92.gif"/><Relationship Id="rId5" Type="http://schemas.openxmlformats.org/officeDocument/2006/relationships/image" Target="../media/image42.png"/><Relationship Id="rId4" Type="http://schemas.microsoft.com/office/2007/relationships/hdphoto" Target="../media/hdphoto2.wdp"/><Relationship Id="rId9"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xml"/><Relationship Id="rId1" Type="http://schemas.openxmlformats.org/officeDocument/2006/relationships/slideLayout" Target="../slideLayouts/slideLayout316.xml"/><Relationship Id="rId5" Type="http://schemas.openxmlformats.org/officeDocument/2006/relationships/image" Target="../media/image42.png"/><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5.jpeg"/><Relationship Id="rId1" Type="http://schemas.openxmlformats.org/officeDocument/2006/relationships/slideLayout" Target="../slideLayouts/slideLayout161.xml"/></Relationships>
</file>

<file path=ppt/slides/_rels/slide58.xml.rels><?xml version="1.0" encoding="UTF-8" standalone="yes"?>
<Relationships xmlns="http://schemas.openxmlformats.org/package/2006/relationships"><Relationship Id="rId3" Type="http://schemas.openxmlformats.org/officeDocument/2006/relationships/hyperlink" Target="http://news.wiley.com/wileyresearcheracademy" TargetMode="External"/><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315308-Final Web Ready-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 y="18662"/>
            <a:ext cx="9142571" cy="6858000"/>
          </a:xfrm>
          <a:prstGeom prst="rect">
            <a:avLst/>
          </a:prstGeom>
        </p:spPr>
      </p:pic>
      <p:sp>
        <p:nvSpPr>
          <p:cNvPr id="3" name="Title 67">
            <a:extLst>
              <a:ext uri="{FF2B5EF4-FFF2-40B4-BE49-F238E27FC236}">
                <a16:creationId xmlns="" xmlns:a16="http://schemas.microsoft.com/office/drawing/2014/main" id="{2E77515F-580C-462A-95A5-9087C9E61501}"/>
              </a:ext>
            </a:extLst>
          </p:cNvPr>
          <p:cNvSpPr>
            <a:spLocks noGrp="1"/>
          </p:cNvSpPr>
          <p:nvPr>
            <p:ph type="title"/>
          </p:nvPr>
        </p:nvSpPr>
        <p:spPr>
          <a:xfrm>
            <a:off x="334108" y="3250330"/>
            <a:ext cx="7492860" cy="1076840"/>
          </a:xfrm>
        </p:spPr>
        <p:txBody>
          <a:bodyPr>
            <a:normAutofit/>
          </a:bodyPr>
          <a:lstStyle/>
          <a:p>
            <a:pPr algn="l"/>
            <a:r>
              <a:rPr lang="en-GB" sz="2800" dirty="0" smtClean="0">
                <a:solidFill>
                  <a:schemeClr val="tx2">
                    <a:lumMod val="20000"/>
                    <a:lumOff val="80000"/>
                  </a:schemeClr>
                </a:solidFill>
              </a:rPr>
              <a:t>BEN RAN Event, Moscow on April 4, 2018 </a:t>
            </a:r>
            <a:endParaRPr lang="en-GB" sz="2800" b="1" dirty="0">
              <a:solidFill>
                <a:schemeClr val="tx2">
                  <a:lumMod val="20000"/>
                  <a:lumOff val="80000"/>
                </a:schemeClr>
              </a:solidFill>
            </a:endParaRPr>
          </a:p>
        </p:txBody>
      </p:sp>
    </p:spTree>
    <p:extLst>
      <p:ext uri="{BB962C8B-B14F-4D97-AF65-F5344CB8AC3E}">
        <p14:creationId xmlns:p14="http://schemas.microsoft.com/office/powerpoint/2010/main" val="5894686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81134"/>
            <a:ext cx="9144000" cy="5822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441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93102"/>
            <a:ext cx="9144000" cy="5896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39182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20515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67747"/>
            <a:ext cx="9144000" cy="5766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0668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 y="0"/>
            <a:ext cx="9142571" cy="6858000"/>
          </a:xfrm>
          <a:prstGeom prst="rect">
            <a:avLst/>
          </a:prstGeom>
        </p:spPr>
      </p:pic>
      <p:sp>
        <p:nvSpPr>
          <p:cNvPr id="3" name="Title 67">
            <a:extLst>
              <a:ext uri="{FF2B5EF4-FFF2-40B4-BE49-F238E27FC236}">
                <a16:creationId xmlns="" xmlns:a16="http://schemas.microsoft.com/office/drawing/2014/main" id="{7EE680AE-8F44-49F2-B264-5555D748275B}"/>
              </a:ext>
            </a:extLst>
          </p:cNvPr>
          <p:cNvSpPr>
            <a:spLocks noGrp="1"/>
          </p:cNvSpPr>
          <p:nvPr>
            <p:ph type="title"/>
          </p:nvPr>
        </p:nvSpPr>
        <p:spPr>
          <a:xfrm>
            <a:off x="343020" y="138285"/>
            <a:ext cx="7974623" cy="870244"/>
          </a:xfrm>
        </p:spPr>
        <p:txBody>
          <a:bodyPr>
            <a:normAutofit/>
          </a:bodyPr>
          <a:lstStyle/>
          <a:p>
            <a:pPr algn="l"/>
            <a:r>
              <a:rPr lang="en-US" sz="3100" b="1" dirty="0">
                <a:solidFill>
                  <a:schemeClr val="accent5"/>
                </a:solidFill>
                <a:ea typeface="Liberation Sans" panose="020B0604020202020204" pitchFamily="34" charset="0"/>
                <a:cs typeface="Liberation Sans" panose="020B0604020202020204" pitchFamily="34" charset="0"/>
              </a:rPr>
              <a:t>Why Are Articles Rejected? </a:t>
            </a:r>
            <a:endParaRPr lang="en-GB" sz="3100" b="1" dirty="0">
              <a:solidFill>
                <a:schemeClr val="accent5"/>
              </a:solidFill>
            </a:endParaRPr>
          </a:p>
        </p:txBody>
      </p:sp>
      <p:sp>
        <p:nvSpPr>
          <p:cNvPr id="4" name="TextBox 3">
            <a:extLst>
              <a:ext uri="{FF2B5EF4-FFF2-40B4-BE49-F238E27FC236}">
                <a16:creationId xmlns="" xmlns:a16="http://schemas.microsoft.com/office/drawing/2014/main" id="{9D50369D-6325-4F4C-B35D-D56E45AA2BB0}"/>
              </a:ext>
            </a:extLst>
          </p:cNvPr>
          <p:cNvSpPr txBox="1"/>
          <p:nvPr/>
        </p:nvSpPr>
        <p:spPr>
          <a:xfrm>
            <a:off x="342900" y="1353409"/>
            <a:ext cx="7881582" cy="4616648"/>
          </a:xfrm>
          <a:prstGeom prst="rect">
            <a:avLst/>
          </a:prstGeom>
          <a:noFill/>
        </p:spPr>
        <p:txBody>
          <a:bodyPr wrap="square" rtlCol="0">
            <a:spAutoFit/>
          </a:bodyPr>
          <a:lstStyle/>
          <a:p>
            <a:pPr marL="239713" indent="-239713">
              <a:buFont typeface="Arial" panose="020B0604020202020204" pitchFamily="34" charset="0"/>
              <a:buChar char="•"/>
            </a:pPr>
            <a:r>
              <a:rPr lang="en-GB" dirty="0"/>
              <a:t>Is simply a small extension of a different paper, often from the same authors </a:t>
            </a:r>
          </a:p>
          <a:p>
            <a:pPr marL="214313" indent="-214313">
              <a:buFont typeface="Arial" panose="020B0604020202020204" pitchFamily="34" charset="0"/>
              <a:buChar char="•"/>
            </a:pPr>
            <a:r>
              <a:rPr lang="en-GB" dirty="0"/>
              <a:t>Not within the aims &amp; scope of the journal</a:t>
            </a:r>
          </a:p>
          <a:p>
            <a:pPr marL="214313" indent="-214313">
              <a:buFont typeface="Arial" panose="020B0604020202020204" pitchFamily="34" charset="0"/>
              <a:buChar char="•"/>
            </a:pPr>
            <a:r>
              <a:rPr lang="en-GB" dirty="0"/>
              <a:t>Procedures and/or analysis of the data is seen to be defective</a:t>
            </a:r>
          </a:p>
          <a:p>
            <a:pPr marL="214313" indent="-214313">
              <a:buFont typeface="Arial" panose="020B0604020202020204" pitchFamily="34" charset="0"/>
              <a:buChar char="•"/>
            </a:pPr>
            <a:r>
              <a:rPr lang="en-GB" dirty="0"/>
              <a:t>The conclusions cannot be justified on the basis of the rest of the paper </a:t>
            </a:r>
          </a:p>
          <a:p>
            <a:pPr marL="214313" indent="-214313">
              <a:buFont typeface="Arial" panose="020B0604020202020204" pitchFamily="34" charset="0"/>
              <a:buChar char="•"/>
            </a:pPr>
            <a:r>
              <a:rPr lang="en-GB" dirty="0"/>
              <a:t>The manuscript is not complete/lacking key elements such as the title, authors, affiliations, keywords, main text, references and all tables and figures</a:t>
            </a:r>
          </a:p>
          <a:p>
            <a:pPr marL="214313" indent="-214313">
              <a:buFont typeface="Arial" panose="020B0604020202020204" pitchFamily="34" charset="0"/>
              <a:buChar char="•"/>
            </a:pPr>
            <a:r>
              <a:rPr lang="en-GB" dirty="0"/>
              <a:t>The English is not sufficient for the peer review process</a:t>
            </a:r>
          </a:p>
          <a:p>
            <a:pPr marL="214313" indent="-214313">
              <a:buFont typeface="Arial" panose="020B0604020202020204" pitchFamily="34" charset="0"/>
              <a:buChar char="•"/>
            </a:pPr>
            <a:r>
              <a:rPr lang="en-GB" dirty="0"/>
              <a:t>The figures are not complete or are not clear enough to read</a:t>
            </a:r>
          </a:p>
          <a:p>
            <a:pPr marL="214313" indent="-214313">
              <a:buFont typeface="Arial" panose="020B0604020202020204" pitchFamily="34" charset="0"/>
              <a:buChar char="•"/>
            </a:pPr>
            <a:r>
              <a:rPr lang="en-GB" dirty="0"/>
              <a:t>The article does not conform to the guide for authors</a:t>
            </a:r>
          </a:p>
          <a:p>
            <a:pPr marL="214313" indent="-214313">
              <a:buFont typeface="Arial" panose="020B0604020202020204" pitchFamily="34" charset="0"/>
              <a:buChar char="•"/>
            </a:pPr>
            <a:r>
              <a:rPr lang="en-GB" dirty="0"/>
              <a:t>References are incomplete or very old</a:t>
            </a:r>
          </a:p>
          <a:p>
            <a:pPr marL="214313" indent="-214313">
              <a:buFont typeface="Arial" panose="020B0604020202020204" pitchFamily="34" charset="0"/>
              <a:buChar char="•"/>
            </a:pPr>
            <a:r>
              <a:rPr lang="en-GB" dirty="0"/>
              <a:t>Currently under review at another journal</a:t>
            </a:r>
          </a:p>
          <a:p>
            <a:pPr marL="214313" indent="-214313">
              <a:buFont typeface="Arial" panose="020B0604020202020204" pitchFamily="34" charset="0"/>
              <a:buChar char="•"/>
            </a:pPr>
            <a:r>
              <a:rPr lang="en-GB" dirty="0"/>
              <a:t>The article contains elements that are suspected to be plagiarized</a:t>
            </a:r>
          </a:p>
          <a:p>
            <a:pPr marL="214313" indent="-214313">
              <a:buFont typeface="Arial" panose="020B0604020202020204" pitchFamily="34" charset="0"/>
              <a:buChar char="•"/>
            </a:pPr>
            <a:r>
              <a:rPr lang="en-GB" dirty="0"/>
              <a:t>It’s incomprehensible (e.g., the language, structure or figures are poor)</a:t>
            </a:r>
          </a:p>
          <a:p>
            <a:pPr marL="214313" indent="-214313">
              <a:buFont typeface="Arial" panose="020B0604020202020204" pitchFamily="34" charset="0"/>
              <a:buChar char="•"/>
            </a:pPr>
            <a:r>
              <a:rPr lang="en-GB" dirty="0"/>
              <a:t>It’s boring</a:t>
            </a:r>
          </a:p>
          <a:p>
            <a:pPr marL="214313" indent="-214313">
              <a:buFont typeface="Arial" panose="020B0604020202020204" pitchFamily="34" charset="0"/>
              <a:buChar char="•"/>
            </a:pPr>
            <a:endParaRPr lang="en-GB" dirty="0"/>
          </a:p>
          <a:p>
            <a:r>
              <a:rPr lang="en-GB" sz="1200" dirty="0"/>
              <a:t>Peter Thrower, PhD, is Editor-in-Chief of Carbon, The International Journal of the American Carbon Society, and Professor Emeritus of Material Sciences and Engineering at Penn State University</a:t>
            </a:r>
          </a:p>
        </p:txBody>
      </p:sp>
    </p:spTree>
    <p:extLst>
      <p:ext uri="{BB962C8B-B14F-4D97-AF65-F5344CB8AC3E}">
        <p14:creationId xmlns:p14="http://schemas.microsoft.com/office/powerpoint/2010/main" val="4292802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 y="0"/>
            <a:ext cx="9142571" cy="6858000"/>
          </a:xfrm>
          <a:prstGeom prst="rect">
            <a:avLst/>
          </a:prstGeom>
        </p:spPr>
      </p:pic>
      <p:sp>
        <p:nvSpPr>
          <p:cNvPr id="3" name="Title 67">
            <a:extLst>
              <a:ext uri="{FF2B5EF4-FFF2-40B4-BE49-F238E27FC236}">
                <a16:creationId xmlns="" xmlns:a16="http://schemas.microsoft.com/office/drawing/2014/main" id="{7EE680AE-8F44-49F2-B264-5555D748275B}"/>
              </a:ext>
            </a:extLst>
          </p:cNvPr>
          <p:cNvSpPr>
            <a:spLocks noGrp="1"/>
          </p:cNvSpPr>
          <p:nvPr>
            <p:ph type="title"/>
          </p:nvPr>
        </p:nvSpPr>
        <p:spPr>
          <a:xfrm>
            <a:off x="343020" y="138525"/>
            <a:ext cx="7974623" cy="950927"/>
          </a:xfrm>
        </p:spPr>
        <p:txBody>
          <a:bodyPr>
            <a:normAutofit/>
          </a:bodyPr>
          <a:lstStyle/>
          <a:p>
            <a:pPr algn="l"/>
            <a:r>
              <a:rPr lang="en-US" sz="3100" b="1" dirty="0">
                <a:solidFill>
                  <a:schemeClr val="accent5"/>
                </a:solidFill>
                <a:ea typeface="Liberation Sans" panose="020B0604020202020204" pitchFamily="34" charset="0"/>
                <a:cs typeface="Liberation Sans" panose="020B0604020202020204" pitchFamily="34" charset="0"/>
              </a:rPr>
              <a:t>Why Are Articles Rejected? </a:t>
            </a:r>
            <a:endParaRPr lang="en-GB" sz="3100" b="1" dirty="0">
              <a:solidFill>
                <a:schemeClr val="accent5"/>
              </a:solidFill>
            </a:endParaRPr>
          </a:p>
        </p:txBody>
      </p:sp>
      <p:sp>
        <p:nvSpPr>
          <p:cNvPr id="4" name="TextBox 3">
            <a:extLst>
              <a:ext uri="{FF2B5EF4-FFF2-40B4-BE49-F238E27FC236}">
                <a16:creationId xmlns="" xmlns:a16="http://schemas.microsoft.com/office/drawing/2014/main" id="{9D50369D-6325-4F4C-B35D-D56E45AA2BB0}"/>
              </a:ext>
            </a:extLst>
          </p:cNvPr>
          <p:cNvSpPr txBox="1"/>
          <p:nvPr/>
        </p:nvSpPr>
        <p:spPr>
          <a:xfrm>
            <a:off x="342900" y="1353409"/>
            <a:ext cx="7881582" cy="4616648"/>
          </a:xfrm>
          <a:prstGeom prst="rect">
            <a:avLst/>
          </a:prstGeom>
          <a:noFill/>
        </p:spPr>
        <p:txBody>
          <a:bodyPr wrap="square" rtlCol="0">
            <a:spAutoFit/>
          </a:bodyPr>
          <a:lstStyle/>
          <a:p>
            <a:pPr marL="239713" indent="-239713">
              <a:buFont typeface="Arial" panose="020B0604020202020204" pitchFamily="34" charset="0"/>
              <a:buChar char="•"/>
            </a:pPr>
            <a:r>
              <a:rPr lang="en-GB" dirty="0"/>
              <a:t>Is simply a small extension of a different paper, often from the same authors </a:t>
            </a:r>
          </a:p>
          <a:p>
            <a:pPr marL="214313" indent="-214313">
              <a:buFont typeface="Arial" panose="020B0604020202020204" pitchFamily="34" charset="0"/>
              <a:buChar char="•"/>
            </a:pPr>
            <a:r>
              <a:rPr lang="en-GB" dirty="0">
                <a:solidFill>
                  <a:srgbClr val="C00000"/>
                </a:solidFill>
              </a:rPr>
              <a:t>Not within the aims &amp; scope of the journal</a:t>
            </a:r>
          </a:p>
          <a:p>
            <a:pPr marL="214313" indent="-214313">
              <a:buFont typeface="Arial" panose="020B0604020202020204" pitchFamily="34" charset="0"/>
              <a:buChar char="•"/>
            </a:pPr>
            <a:r>
              <a:rPr lang="en-GB" dirty="0"/>
              <a:t>Procedures and/or analysis of the data is seen to be defective</a:t>
            </a:r>
          </a:p>
          <a:p>
            <a:pPr marL="214313" indent="-214313">
              <a:buFont typeface="Arial" panose="020B0604020202020204" pitchFamily="34" charset="0"/>
              <a:buChar char="•"/>
            </a:pPr>
            <a:r>
              <a:rPr lang="en-GB" dirty="0"/>
              <a:t>The conclusions cannot be justified on the basis of the rest of the paper </a:t>
            </a:r>
          </a:p>
          <a:p>
            <a:pPr marL="214313" indent="-214313">
              <a:buFont typeface="Arial" panose="020B0604020202020204" pitchFamily="34" charset="0"/>
              <a:buChar char="•"/>
            </a:pPr>
            <a:r>
              <a:rPr lang="en-GB" dirty="0">
                <a:solidFill>
                  <a:srgbClr val="C00000"/>
                </a:solidFill>
              </a:rPr>
              <a:t>The manuscript is not complete/lacking key elements such as the title, authors, affiliations, keywords, main text, references and all tables and figures</a:t>
            </a:r>
          </a:p>
          <a:p>
            <a:pPr marL="214313" indent="-214313">
              <a:buFont typeface="Arial" panose="020B0604020202020204" pitchFamily="34" charset="0"/>
              <a:buChar char="•"/>
            </a:pPr>
            <a:r>
              <a:rPr lang="en-GB" dirty="0">
                <a:solidFill>
                  <a:srgbClr val="C00000"/>
                </a:solidFill>
              </a:rPr>
              <a:t>The English is not sufficient for the peer review process</a:t>
            </a:r>
          </a:p>
          <a:p>
            <a:pPr marL="214313" indent="-214313">
              <a:buFont typeface="Arial" panose="020B0604020202020204" pitchFamily="34" charset="0"/>
              <a:buChar char="•"/>
            </a:pPr>
            <a:r>
              <a:rPr lang="en-GB" dirty="0">
                <a:solidFill>
                  <a:srgbClr val="C00000"/>
                </a:solidFill>
              </a:rPr>
              <a:t>The figures are not complete or are not clear enough to read</a:t>
            </a:r>
          </a:p>
          <a:p>
            <a:pPr marL="214313" indent="-214313">
              <a:buFont typeface="Arial" panose="020B0604020202020204" pitchFamily="34" charset="0"/>
              <a:buChar char="•"/>
            </a:pPr>
            <a:r>
              <a:rPr lang="en-GB" dirty="0">
                <a:solidFill>
                  <a:srgbClr val="C00000"/>
                </a:solidFill>
              </a:rPr>
              <a:t>The article does not conform to the guide for authors</a:t>
            </a:r>
          </a:p>
          <a:p>
            <a:pPr marL="214313" indent="-214313">
              <a:buFont typeface="Arial" panose="020B0604020202020204" pitchFamily="34" charset="0"/>
              <a:buChar char="•"/>
            </a:pPr>
            <a:r>
              <a:rPr lang="en-GB" dirty="0">
                <a:solidFill>
                  <a:srgbClr val="C00000"/>
                </a:solidFill>
              </a:rPr>
              <a:t>References are incomplete or very old</a:t>
            </a:r>
          </a:p>
          <a:p>
            <a:pPr marL="214313" indent="-214313">
              <a:buFont typeface="Arial" panose="020B0604020202020204" pitchFamily="34" charset="0"/>
              <a:buChar char="•"/>
            </a:pPr>
            <a:r>
              <a:rPr lang="en-GB" dirty="0">
                <a:solidFill>
                  <a:srgbClr val="C00000"/>
                </a:solidFill>
              </a:rPr>
              <a:t>Currently under review at another journal</a:t>
            </a:r>
          </a:p>
          <a:p>
            <a:pPr marL="214313" indent="-214313">
              <a:buFont typeface="Arial" panose="020B0604020202020204" pitchFamily="34" charset="0"/>
              <a:buChar char="•"/>
            </a:pPr>
            <a:r>
              <a:rPr lang="en-GB" dirty="0">
                <a:solidFill>
                  <a:srgbClr val="C00000"/>
                </a:solidFill>
              </a:rPr>
              <a:t>The article contains elements that are suspected to be plagiarized</a:t>
            </a:r>
          </a:p>
          <a:p>
            <a:pPr marL="214313" indent="-214313">
              <a:buFont typeface="Arial" panose="020B0604020202020204" pitchFamily="34" charset="0"/>
              <a:buChar char="•"/>
            </a:pPr>
            <a:r>
              <a:rPr lang="en-GB" dirty="0">
                <a:solidFill>
                  <a:srgbClr val="C00000"/>
                </a:solidFill>
              </a:rPr>
              <a:t>It’s incomprehensible (e.g., the language, structure or figures are poor)</a:t>
            </a:r>
          </a:p>
          <a:p>
            <a:pPr marL="214313" indent="-214313">
              <a:buFont typeface="Arial" panose="020B0604020202020204" pitchFamily="34" charset="0"/>
              <a:buChar char="•"/>
            </a:pPr>
            <a:r>
              <a:rPr lang="en-GB" dirty="0"/>
              <a:t>It’s boring</a:t>
            </a:r>
          </a:p>
          <a:p>
            <a:pPr marL="214313" indent="-214313">
              <a:buFont typeface="Arial" panose="020B0604020202020204" pitchFamily="34" charset="0"/>
              <a:buChar char="•"/>
            </a:pPr>
            <a:endParaRPr lang="en-GB" dirty="0"/>
          </a:p>
          <a:p>
            <a:r>
              <a:rPr lang="en-GB" sz="1200" dirty="0"/>
              <a:t>Peter Thrower, PhD, is Editor-in-Chief of Carbon, The International Journal of the American Carbon Society, and Professor Emeritus of Material Sciences and Engineering at Penn State University</a:t>
            </a:r>
          </a:p>
        </p:txBody>
      </p:sp>
      <p:sp>
        <p:nvSpPr>
          <p:cNvPr id="5" name="Rectangle 4">
            <a:extLst>
              <a:ext uri="{FF2B5EF4-FFF2-40B4-BE49-F238E27FC236}">
                <a16:creationId xmlns="" xmlns:a16="http://schemas.microsoft.com/office/drawing/2014/main" id="{3C63B766-D9C4-274F-9AAB-284FF6C2EE5F}"/>
              </a:ext>
            </a:extLst>
          </p:cNvPr>
          <p:cNvSpPr/>
          <p:nvPr/>
        </p:nvSpPr>
        <p:spPr>
          <a:xfrm>
            <a:off x="343023" y="904546"/>
            <a:ext cx="7335371" cy="369332"/>
          </a:xfrm>
          <a:prstGeom prst="rect">
            <a:avLst/>
          </a:prstGeom>
        </p:spPr>
        <p:txBody>
          <a:bodyPr wrap="square">
            <a:spAutoFit/>
          </a:bodyPr>
          <a:lstStyle/>
          <a:p>
            <a:r>
              <a:rPr lang="en-US" dirty="0">
                <a:solidFill>
                  <a:srgbClr val="FF0000"/>
                </a:solidFill>
              </a:rPr>
              <a:t>Most of these problems relate to publishing, not the underlying science..</a:t>
            </a:r>
          </a:p>
        </p:txBody>
      </p:sp>
    </p:spTree>
    <p:extLst>
      <p:ext uri="{BB962C8B-B14F-4D97-AF65-F5344CB8AC3E}">
        <p14:creationId xmlns:p14="http://schemas.microsoft.com/office/powerpoint/2010/main" val="31359793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46449"/>
            <a:ext cx="9144000" cy="5812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20693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87830"/>
            <a:ext cx="9144000" cy="612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281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57201"/>
            <a:ext cx="91440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88209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43812"/>
            <a:ext cx="9144000" cy="5868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9222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1143000" y="2507379"/>
            <a:ext cx="6858000" cy="44900"/>
          </a:xfrm>
          <a:prstGeom prst="line">
            <a:avLst/>
          </a:prstGeom>
          <a:ln w="28575">
            <a:solidFill>
              <a:srgbClr val="FF9C2F"/>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2"/>
          <p:cNvSpPr>
            <a:spLocks noGrp="1" noChangeArrowheads="1"/>
          </p:cNvSpPr>
          <p:nvPr>
            <p:ph type="title"/>
          </p:nvPr>
        </p:nvSpPr>
        <p:spPr>
          <a:xfrm>
            <a:off x="1419345" y="403574"/>
            <a:ext cx="5167313" cy="404768"/>
          </a:xfrm>
        </p:spPr>
        <p:txBody>
          <a:bodyPr>
            <a:noAutofit/>
          </a:bodyPr>
          <a:lstStyle/>
          <a:p>
            <a:pPr algn="l" eaLnBrk="1" hangingPunct="1"/>
            <a:r>
              <a:rPr lang="en-US" b="1" dirty="0">
                <a:solidFill>
                  <a:srgbClr val="17375E"/>
                </a:solidFill>
                <a:latin typeface="+mj-lt"/>
                <a:ea typeface="Liberation Sans" panose="020B0604020202020204" pitchFamily="34" charset="0"/>
                <a:cs typeface="Liberation Sans" panose="020B0604020202020204" pitchFamily="34" charset="0"/>
              </a:rPr>
              <a:t>Wiley Today – Our Business</a:t>
            </a:r>
            <a:endParaRPr lang="en-US" b="1" dirty="0">
              <a:solidFill>
                <a:srgbClr val="92D050"/>
              </a:solidFill>
              <a:latin typeface="+mj-lt"/>
              <a:ea typeface="Liberation Sans" panose="020B0604020202020204" pitchFamily="34" charset="0"/>
              <a:cs typeface="Liberation Sans" panose="020B0604020202020204" pitchFamily="34" charset="0"/>
            </a:endParaRPr>
          </a:p>
        </p:txBody>
      </p:sp>
      <p:sp>
        <p:nvSpPr>
          <p:cNvPr id="15" name="TextBox 14"/>
          <p:cNvSpPr txBox="1"/>
          <p:nvPr/>
        </p:nvSpPr>
        <p:spPr>
          <a:xfrm>
            <a:off x="9582801" y="2322713"/>
            <a:ext cx="184731" cy="369332"/>
          </a:xfrm>
          <a:prstGeom prst="rect">
            <a:avLst/>
          </a:prstGeom>
          <a:noFill/>
        </p:spPr>
        <p:txBody>
          <a:bodyPr wrap="none" rtlCol="0">
            <a:spAutoFit/>
          </a:bodyPr>
          <a:lstStyle/>
          <a:p>
            <a:pPr defTabSz="914400"/>
            <a:endParaRPr kumimoji="1" lang="zh-CN" altLang="en-US">
              <a:solidFill>
                <a:prstClr val="black"/>
              </a:solidFill>
            </a:endParaRPr>
          </a:p>
        </p:txBody>
      </p:sp>
      <p:grpSp>
        <p:nvGrpSpPr>
          <p:cNvPr id="8" name="Group 7"/>
          <p:cNvGrpSpPr/>
          <p:nvPr/>
        </p:nvGrpSpPr>
        <p:grpSpPr>
          <a:xfrm>
            <a:off x="5621100" y="1124379"/>
            <a:ext cx="2203552" cy="3817269"/>
            <a:chOff x="5960063" y="1425230"/>
            <a:chExt cx="2938069" cy="3231650"/>
          </a:xfrm>
        </p:grpSpPr>
        <p:sp>
          <p:nvSpPr>
            <p:cNvPr id="20" name="Rectangle 19"/>
            <p:cNvSpPr/>
            <p:nvPr/>
          </p:nvSpPr>
          <p:spPr>
            <a:xfrm>
              <a:off x="6556901" y="1425230"/>
              <a:ext cx="1583758" cy="334548"/>
            </a:xfrm>
            <a:prstGeom prst="rect">
              <a:avLst/>
            </a:prstGeom>
          </p:spPr>
          <p:txBody>
            <a:bodyPr wrap="square">
              <a:spAutoFit/>
            </a:bodyPr>
            <a:lstStyle/>
            <a:p>
              <a:pPr algn="ctr" defTabSz="914400">
                <a:lnSpc>
                  <a:spcPct val="80000"/>
                </a:lnSpc>
              </a:pPr>
              <a:r>
                <a:rPr kumimoji="1" lang="en-US" altLang="zh-CN" sz="2400" dirty="0">
                  <a:solidFill>
                    <a:prstClr val="black"/>
                  </a:solidFill>
                  <a:ea typeface="Liberation Sans" panose="020B0604020202020204" pitchFamily="34" charset="0"/>
                  <a:cs typeface="Liberation Sans" panose="020B0604020202020204" pitchFamily="34" charset="0"/>
                </a:rPr>
                <a:t>Online</a:t>
              </a:r>
            </a:p>
          </p:txBody>
        </p:sp>
        <p:sp>
          <p:nvSpPr>
            <p:cNvPr id="21" name="TextBox 20"/>
            <p:cNvSpPr txBox="1"/>
            <p:nvPr/>
          </p:nvSpPr>
          <p:spPr>
            <a:xfrm>
              <a:off x="5960063" y="3328026"/>
              <a:ext cx="2938069" cy="1328854"/>
            </a:xfrm>
            <a:prstGeom prst="rect">
              <a:avLst/>
            </a:prstGeom>
            <a:noFill/>
          </p:spPr>
          <p:txBody>
            <a:bodyPr wrap="none" rtlCol="0">
              <a:spAutoFit/>
            </a:bodyPr>
            <a:lstStyle/>
            <a:p>
              <a:pPr algn="ctr" defTabSz="914400"/>
              <a:r>
                <a:rPr kumimoji="1" lang="en-US" altLang="zh-CN" sz="1600" dirty="0">
                  <a:solidFill>
                    <a:prstClr val="black"/>
                  </a:solidFill>
                  <a:ea typeface="Liberation Sans" panose="020B0604020202020204" pitchFamily="34" charset="0"/>
                  <a:cs typeface="Liberation Sans" panose="020B0604020202020204" pitchFamily="34" charset="0"/>
                </a:rPr>
                <a:t>&gt;6 million use our </a:t>
              </a:r>
            </a:p>
            <a:p>
              <a:pPr algn="ctr" defTabSz="914400"/>
              <a:r>
                <a:rPr kumimoji="1" lang="en-US" altLang="zh-CN" sz="1600" dirty="0">
                  <a:solidFill>
                    <a:prstClr val="black"/>
                  </a:solidFill>
                  <a:ea typeface="Liberation Sans" panose="020B0604020202020204" pitchFamily="34" charset="0"/>
                  <a:cs typeface="Liberation Sans" panose="020B0604020202020204" pitchFamily="34" charset="0"/>
                </a:rPr>
                <a:t>online training programs</a:t>
              </a:r>
            </a:p>
            <a:p>
              <a:pPr algn="ctr" defTabSz="914400"/>
              <a:endParaRPr kumimoji="1" lang="en-US" altLang="zh-CN" sz="1600" dirty="0">
                <a:solidFill>
                  <a:prstClr val="black"/>
                </a:solidFill>
                <a:ea typeface="Liberation Sans" panose="020B0604020202020204" pitchFamily="34" charset="0"/>
                <a:cs typeface="Liberation Sans" panose="020B0604020202020204" pitchFamily="34" charset="0"/>
              </a:endParaRPr>
            </a:p>
            <a:p>
              <a:pPr algn="ctr" defTabSz="914400"/>
              <a:r>
                <a:rPr kumimoji="1" lang="en-US" altLang="zh-CN" sz="1600" dirty="0">
                  <a:solidFill>
                    <a:prstClr val="black"/>
                  </a:solidFill>
                  <a:ea typeface="Liberation Sans" panose="020B0604020202020204" pitchFamily="34" charset="0"/>
                  <a:cs typeface="Liberation Sans" panose="020B0604020202020204" pitchFamily="34" charset="0"/>
                </a:rPr>
                <a:t>Corporate Learning</a:t>
              </a:r>
            </a:p>
            <a:p>
              <a:pPr algn="ctr" defTabSz="914400"/>
              <a:endParaRPr kumimoji="1" lang="en-US" altLang="zh-CN" sz="1600" dirty="0">
                <a:solidFill>
                  <a:prstClr val="black"/>
                </a:solidFill>
                <a:ea typeface="Liberation Sans" panose="020B0604020202020204" pitchFamily="34" charset="0"/>
                <a:cs typeface="Liberation Sans" panose="020B0604020202020204" pitchFamily="34" charset="0"/>
              </a:endParaRPr>
            </a:p>
            <a:p>
              <a:pPr algn="ctr" defTabSz="914400"/>
              <a:r>
                <a:rPr kumimoji="1" lang="en-US" altLang="zh-CN" sz="1600" dirty="0">
                  <a:solidFill>
                    <a:prstClr val="black"/>
                  </a:solidFill>
                  <a:ea typeface="Liberation Sans" panose="020B0604020202020204" pitchFamily="34" charset="0"/>
                  <a:cs typeface="Liberation Sans" panose="020B0604020202020204" pitchFamily="34" charset="0"/>
                </a:rPr>
                <a:t>Assessment</a:t>
              </a:r>
            </a:p>
          </p:txBody>
        </p:sp>
      </p:grpSp>
      <p:grpSp>
        <p:nvGrpSpPr>
          <p:cNvPr id="7" name="Group 6"/>
          <p:cNvGrpSpPr/>
          <p:nvPr/>
        </p:nvGrpSpPr>
        <p:grpSpPr>
          <a:xfrm>
            <a:off x="3392394" y="1124166"/>
            <a:ext cx="2216056" cy="4462510"/>
            <a:chOff x="2822458" y="1159435"/>
            <a:chExt cx="2954741" cy="4462510"/>
          </a:xfrm>
        </p:grpSpPr>
        <p:sp>
          <p:nvSpPr>
            <p:cNvPr id="22" name="Rectangle 21"/>
            <p:cNvSpPr/>
            <p:nvPr/>
          </p:nvSpPr>
          <p:spPr>
            <a:xfrm>
              <a:off x="2822458" y="1159435"/>
              <a:ext cx="2954741" cy="387798"/>
            </a:xfrm>
            <a:prstGeom prst="rect">
              <a:avLst/>
            </a:prstGeom>
          </p:spPr>
          <p:txBody>
            <a:bodyPr wrap="none">
              <a:spAutoFit/>
            </a:bodyPr>
            <a:lstStyle/>
            <a:p>
              <a:pPr algn="ctr" defTabSz="914400">
                <a:lnSpc>
                  <a:spcPct val="80000"/>
                </a:lnSpc>
              </a:pPr>
              <a:r>
                <a:rPr kumimoji="1" lang="en-US" altLang="zh-CN" sz="2400" dirty="0">
                  <a:solidFill>
                    <a:prstClr val="black"/>
                  </a:solidFill>
                  <a:ea typeface="Liberation Sans" panose="020B0604020202020204" pitchFamily="34" charset="0"/>
                  <a:cs typeface="Liberation Sans" panose="020B0604020202020204" pitchFamily="34" charset="0"/>
                </a:rPr>
                <a:t>In the classroom</a:t>
              </a:r>
            </a:p>
          </p:txBody>
        </p:sp>
        <p:sp>
          <p:nvSpPr>
            <p:cNvPr id="19" name="TextBox 18"/>
            <p:cNvSpPr txBox="1"/>
            <p:nvPr/>
          </p:nvSpPr>
          <p:spPr>
            <a:xfrm>
              <a:off x="3234437" y="3313621"/>
              <a:ext cx="2131781" cy="2308324"/>
            </a:xfrm>
            <a:prstGeom prst="rect">
              <a:avLst/>
            </a:prstGeom>
            <a:noFill/>
          </p:spPr>
          <p:txBody>
            <a:bodyPr wrap="none" rtlCol="0">
              <a:spAutoFit/>
            </a:bodyPr>
            <a:lstStyle/>
            <a:p>
              <a:pPr algn="ctr" defTabSz="914400"/>
              <a:r>
                <a:rPr kumimoji="1" lang="en-US" altLang="zh-CN" sz="1600" dirty="0">
                  <a:solidFill>
                    <a:prstClr val="black"/>
                  </a:solidFill>
                  <a:ea typeface="Liberation Sans" panose="020B0604020202020204" pitchFamily="34" charset="0"/>
                  <a:cs typeface="Liberation Sans" panose="020B0604020202020204" pitchFamily="34" charset="0"/>
                </a:rPr>
                <a:t>Textbooks</a:t>
              </a:r>
            </a:p>
            <a:p>
              <a:pPr algn="ctr" defTabSz="914400"/>
              <a:endParaRPr kumimoji="1" lang="en-US" altLang="zh-CN" sz="1600" dirty="0">
                <a:solidFill>
                  <a:prstClr val="black"/>
                </a:solidFill>
                <a:ea typeface="Liberation Sans" panose="020B0604020202020204" pitchFamily="34" charset="0"/>
                <a:cs typeface="Liberation Sans" panose="020B0604020202020204" pitchFamily="34" charset="0"/>
              </a:endParaRPr>
            </a:p>
            <a:p>
              <a:pPr algn="ctr" defTabSz="914400"/>
              <a:r>
                <a:rPr kumimoji="1" lang="en-US" altLang="zh-CN" sz="1600" dirty="0">
                  <a:solidFill>
                    <a:prstClr val="black"/>
                  </a:solidFill>
                  <a:ea typeface="Liberation Sans" panose="020B0604020202020204" pitchFamily="34" charset="0"/>
                  <a:cs typeface="Liberation Sans" panose="020B0604020202020204" pitchFamily="34" charset="0"/>
                </a:rPr>
                <a:t>Course Material</a:t>
              </a:r>
            </a:p>
            <a:p>
              <a:pPr algn="ctr" defTabSz="914400"/>
              <a:endParaRPr kumimoji="1" lang="en-US" altLang="zh-CN" sz="1600" dirty="0">
                <a:solidFill>
                  <a:prstClr val="black"/>
                </a:solidFill>
                <a:ea typeface="Liberation Sans" panose="020B0604020202020204" pitchFamily="34" charset="0"/>
                <a:cs typeface="Liberation Sans" panose="020B0604020202020204" pitchFamily="34" charset="0"/>
              </a:endParaRPr>
            </a:p>
            <a:p>
              <a:pPr algn="ctr" defTabSz="914400"/>
              <a:r>
                <a:rPr kumimoji="1" lang="en-US" altLang="zh-CN" sz="1600" dirty="0">
                  <a:solidFill>
                    <a:prstClr val="black"/>
                  </a:solidFill>
                  <a:ea typeface="Liberation Sans" panose="020B0604020202020204" pitchFamily="34" charset="0"/>
                  <a:cs typeface="Liberation Sans" panose="020B0604020202020204" pitchFamily="34" charset="0"/>
                </a:rPr>
                <a:t>Databases</a:t>
              </a:r>
            </a:p>
            <a:p>
              <a:pPr algn="ctr" defTabSz="914400"/>
              <a:endParaRPr kumimoji="1" lang="en-US" altLang="zh-CN" sz="1600" dirty="0">
                <a:solidFill>
                  <a:prstClr val="black"/>
                </a:solidFill>
                <a:ea typeface="Liberation Sans" panose="020B0604020202020204" pitchFamily="34" charset="0"/>
                <a:cs typeface="Liberation Sans" panose="020B0604020202020204" pitchFamily="34" charset="0"/>
              </a:endParaRPr>
            </a:p>
            <a:p>
              <a:pPr algn="ctr" defTabSz="914400"/>
              <a:r>
                <a:rPr kumimoji="1" lang="en-US" altLang="zh-CN" sz="1600" dirty="0">
                  <a:solidFill>
                    <a:prstClr val="black"/>
                  </a:solidFill>
                  <a:ea typeface="Liberation Sans" panose="020B0604020202020204" pitchFamily="34" charset="0"/>
                  <a:cs typeface="Liberation Sans" panose="020B0604020202020204" pitchFamily="34" charset="0"/>
                </a:rPr>
                <a:t>Course Workflow</a:t>
              </a:r>
            </a:p>
            <a:p>
              <a:pPr algn="ctr" defTabSz="914400"/>
              <a:endParaRPr kumimoji="1" lang="en-US" altLang="zh-CN" sz="1600" dirty="0">
                <a:solidFill>
                  <a:prstClr val="black"/>
                </a:solidFill>
                <a:ea typeface="Liberation Sans" panose="020B0604020202020204" pitchFamily="34" charset="0"/>
                <a:cs typeface="Liberation Sans" panose="020B0604020202020204" pitchFamily="34" charset="0"/>
              </a:endParaRPr>
            </a:p>
            <a:p>
              <a:pPr algn="ctr" defTabSz="914400"/>
              <a:r>
                <a:rPr kumimoji="1" lang="en-US" altLang="zh-CN" sz="1600" dirty="0">
                  <a:solidFill>
                    <a:prstClr val="black"/>
                  </a:solidFill>
                  <a:ea typeface="Liberation Sans" panose="020B0604020202020204" pitchFamily="34" charset="0"/>
                  <a:cs typeface="Liberation Sans" panose="020B0604020202020204" pitchFamily="34" charset="0"/>
                </a:rPr>
                <a:t>Test Preparation</a:t>
              </a:r>
            </a:p>
          </p:txBody>
        </p:sp>
      </p:grpSp>
      <p:grpSp>
        <p:nvGrpSpPr>
          <p:cNvPr id="4" name="Group 3"/>
          <p:cNvGrpSpPr/>
          <p:nvPr/>
        </p:nvGrpSpPr>
        <p:grpSpPr>
          <a:xfrm>
            <a:off x="1227211" y="1188496"/>
            <a:ext cx="2051780" cy="3244018"/>
            <a:chOff x="112280" y="1148262"/>
            <a:chExt cx="2735707" cy="3244018"/>
          </a:xfrm>
        </p:grpSpPr>
        <p:sp>
          <p:nvSpPr>
            <p:cNvPr id="13" name="TextBox 12"/>
            <p:cNvSpPr txBox="1"/>
            <p:nvPr/>
          </p:nvSpPr>
          <p:spPr>
            <a:xfrm>
              <a:off x="112280" y="3315062"/>
              <a:ext cx="2735707" cy="1077218"/>
            </a:xfrm>
            <a:prstGeom prst="rect">
              <a:avLst/>
            </a:prstGeom>
            <a:noFill/>
          </p:spPr>
          <p:txBody>
            <a:bodyPr wrap="none" rtlCol="0">
              <a:spAutoFit/>
            </a:bodyPr>
            <a:lstStyle/>
            <a:p>
              <a:pPr algn="ctr" defTabSz="914400"/>
              <a:r>
                <a:rPr kumimoji="1" lang="en-US" altLang="zh-CN" sz="1600" dirty="0">
                  <a:solidFill>
                    <a:prstClr val="black"/>
                  </a:solidFill>
                  <a:ea typeface="Liberation Sans" panose="020B0604020202020204" pitchFamily="34" charset="0"/>
                  <a:cs typeface="Liberation Sans" panose="020B0604020202020204" pitchFamily="34" charset="0"/>
                </a:rPr>
                <a:t>Publish &gt;1600 journals</a:t>
              </a:r>
            </a:p>
            <a:p>
              <a:pPr algn="ctr" defTabSz="914400"/>
              <a:endParaRPr kumimoji="1" lang="en-US" altLang="zh-CN" sz="1600" dirty="0">
                <a:solidFill>
                  <a:prstClr val="black"/>
                </a:solidFill>
                <a:ea typeface="Liberation Sans" panose="020B0604020202020204" pitchFamily="34" charset="0"/>
                <a:cs typeface="Liberation Sans" panose="020B0604020202020204" pitchFamily="34" charset="0"/>
              </a:endParaRPr>
            </a:p>
            <a:p>
              <a:pPr algn="ctr" defTabSz="914400"/>
              <a:r>
                <a:rPr kumimoji="1" lang="en-US" altLang="zh-CN" sz="1600" dirty="0">
                  <a:solidFill>
                    <a:prstClr val="black"/>
                  </a:solidFill>
                  <a:ea typeface="Liberation Sans" panose="020B0604020202020204" pitchFamily="34" charset="0"/>
                  <a:cs typeface="Liberation Sans" panose="020B0604020202020204" pitchFamily="34" charset="0"/>
                </a:rPr>
                <a:t>15 million researchers </a:t>
              </a:r>
            </a:p>
            <a:p>
              <a:pPr algn="ctr" defTabSz="914400"/>
              <a:r>
                <a:rPr kumimoji="1" lang="en-US" altLang="zh-CN" sz="1600" dirty="0">
                  <a:solidFill>
                    <a:prstClr val="black"/>
                  </a:solidFill>
                  <a:ea typeface="Liberation Sans" panose="020B0604020202020204" pitchFamily="34" charset="0"/>
                  <a:cs typeface="Liberation Sans" panose="020B0604020202020204" pitchFamily="34" charset="0"/>
                </a:rPr>
                <a:t>use Wiley journals</a:t>
              </a:r>
            </a:p>
          </p:txBody>
        </p:sp>
        <p:sp>
          <p:nvSpPr>
            <p:cNvPr id="2" name="Rectangle 1"/>
            <p:cNvSpPr/>
            <p:nvPr/>
          </p:nvSpPr>
          <p:spPr>
            <a:xfrm>
              <a:off x="584376" y="1148262"/>
              <a:ext cx="1791518" cy="387798"/>
            </a:xfrm>
            <a:prstGeom prst="rect">
              <a:avLst/>
            </a:prstGeom>
          </p:spPr>
          <p:txBody>
            <a:bodyPr wrap="none">
              <a:spAutoFit/>
            </a:bodyPr>
            <a:lstStyle/>
            <a:p>
              <a:pPr algn="ctr" defTabSz="914400">
                <a:lnSpc>
                  <a:spcPct val="80000"/>
                </a:lnSpc>
              </a:pPr>
              <a:r>
                <a:rPr kumimoji="1" lang="en-US" altLang="zh-CN" sz="2400" dirty="0">
                  <a:solidFill>
                    <a:prstClr val="black"/>
                  </a:solidFill>
                  <a:ea typeface="Liberation Sans" panose="020B0604020202020204" pitchFamily="34" charset="0"/>
                  <a:cs typeface="Liberation Sans" panose="020B0604020202020204" pitchFamily="34" charset="0"/>
                </a:rPr>
                <a:t>In the lab</a:t>
              </a:r>
            </a:p>
          </p:txBody>
        </p:sp>
      </p:grpSp>
      <p:pic>
        <p:nvPicPr>
          <p:cNvPr id="1028" name="Picture 4" descr="http://portal.wiley.com/sites/gr/messaging-framework/GR%20Image%20Library/CallToAction_AllBooks_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759" y="1922279"/>
            <a:ext cx="945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ttp://portal.wiley.com/sites/gr/messaging-framework/GR%20Image%20Library/CallToAction_Webinar_RG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0601" y="1922279"/>
            <a:ext cx="945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240356" y="1991730"/>
            <a:ext cx="893071" cy="1190761"/>
          </a:xfrm>
          <a:prstGeom prst="rect">
            <a:avLst/>
          </a:prstGeom>
        </p:spPr>
      </p:pic>
    </p:spTree>
    <p:extLst>
      <p:ext uri="{BB962C8B-B14F-4D97-AF65-F5344CB8AC3E}">
        <p14:creationId xmlns:p14="http://schemas.microsoft.com/office/powerpoint/2010/main" val="3694522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smtClean="0">
                <a:solidFill>
                  <a:schemeClr val="tx2">
                    <a:lumMod val="40000"/>
                    <a:lumOff val="60000"/>
                  </a:schemeClr>
                </a:solidFill>
              </a:rPr>
              <a:t>BRICS </a:t>
            </a:r>
            <a:r>
              <a:rPr lang="de-DE" sz="4000" dirty="0" err="1" smtClean="0">
                <a:solidFill>
                  <a:schemeClr val="tx2">
                    <a:lumMod val="40000"/>
                    <a:lumOff val="60000"/>
                  </a:schemeClr>
                </a:solidFill>
              </a:rPr>
              <a:t>Acceptance</a:t>
            </a:r>
            <a:r>
              <a:rPr lang="de-DE" sz="4000" dirty="0" smtClean="0">
                <a:solidFill>
                  <a:schemeClr val="tx2">
                    <a:lumMod val="40000"/>
                    <a:lumOff val="60000"/>
                  </a:schemeClr>
                </a:solidFill>
              </a:rPr>
              <a:t> Rates</a:t>
            </a:r>
            <a:endParaRPr lang="de-DE" sz="4000" dirty="0">
              <a:solidFill>
                <a:schemeClr val="tx2">
                  <a:lumMod val="40000"/>
                  <a:lumOff val="60000"/>
                </a:schemeClr>
              </a:solidFill>
            </a:endParaRP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721271959"/>
              </p:ext>
            </p:extLst>
          </p:nvPr>
        </p:nvGraphicFramePr>
        <p:xfrm>
          <a:off x="457202" y="1538479"/>
          <a:ext cx="8120061" cy="4535760"/>
        </p:xfrm>
        <a:graphic>
          <a:graphicData uri="http://schemas.openxmlformats.org/drawingml/2006/table">
            <a:tbl>
              <a:tblPr>
                <a:tableStyleId>{5C22544A-7EE6-4342-B048-85BDC9FD1C3A}</a:tableStyleId>
              </a:tblPr>
              <a:tblGrid>
                <a:gridCol w="1354585"/>
                <a:gridCol w="1216892"/>
                <a:gridCol w="476337"/>
                <a:gridCol w="476337"/>
                <a:gridCol w="1324813"/>
                <a:gridCol w="881968"/>
                <a:gridCol w="837312"/>
                <a:gridCol w="837312"/>
                <a:gridCol w="714505"/>
              </a:tblGrid>
              <a:tr h="151192">
                <a:tc gridSpan="2">
                  <a:txBody>
                    <a:bodyPr/>
                    <a:lstStyle/>
                    <a:p>
                      <a:pPr algn="l" fontAlgn="b"/>
                      <a:r>
                        <a:rPr lang="de-DE" sz="900" u="none" strike="noStrike" dirty="0" err="1">
                          <a:effectLst/>
                        </a:rPr>
                        <a:t>Acceptance</a:t>
                      </a:r>
                      <a:r>
                        <a:rPr lang="de-DE" sz="900" u="none" strike="noStrike" dirty="0">
                          <a:effectLst/>
                        </a:rPr>
                        <a:t> Rates - BRICS</a:t>
                      </a:r>
                      <a:endParaRPr lang="de-DE" sz="900" b="0" i="0" u="none" strike="noStrike" dirty="0">
                        <a:solidFill>
                          <a:srgbClr val="000000"/>
                        </a:solidFill>
                        <a:effectLst/>
                        <a:latin typeface="Calibri"/>
                      </a:endParaRPr>
                    </a:p>
                  </a:txBody>
                  <a:tcPr marL="0" marR="0" marT="0" marB="0" anchor="b"/>
                </a:tc>
                <a:tc hMerge="1">
                  <a:txBody>
                    <a:bodyPr/>
                    <a:lstStyle/>
                    <a:p>
                      <a:endParaRPr lang="de-DE"/>
                    </a:p>
                  </a:txBody>
                  <a:tcPr/>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r>
                        <a:rPr lang="de-DE" sz="900" u="none" strike="noStrike">
                          <a:effectLst/>
                        </a:rPr>
                        <a:t>Sum of acceptance</a:t>
                      </a:r>
                      <a:endParaRPr lang="de-DE" sz="900" b="1" i="0" u="none" strike="noStrike">
                        <a:solidFill>
                          <a:srgbClr val="000000"/>
                        </a:solidFill>
                        <a:effectLst/>
                        <a:latin typeface="Calibri"/>
                      </a:endParaRPr>
                    </a:p>
                  </a:txBody>
                  <a:tcPr marL="0" marR="0" marT="0" marB="0" anchor="b"/>
                </a:tc>
                <a:tc>
                  <a:txBody>
                    <a:bodyPr/>
                    <a:lstStyle/>
                    <a:p>
                      <a:pPr algn="l" fontAlgn="b"/>
                      <a:r>
                        <a:rPr lang="de-DE" sz="900" u="none" strike="noStrike">
                          <a:effectLst/>
                        </a:rPr>
                        <a:t>Column Labels</a:t>
                      </a:r>
                      <a:endParaRPr lang="de-DE" sz="900" b="1" i="0" u="none" strike="noStrike">
                        <a:solidFill>
                          <a:srgbClr val="000000"/>
                        </a:solidFill>
                        <a:effectLst/>
                        <a:latin typeface="Calibri"/>
                      </a:endParaRPr>
                    </a:p>
                  </a:txBody>
                  <a:tcPr marL="0" marR="0" marT="0" marB="0" anchor="b"/>
                </a:tc>
                <a:tc>
                  <a:txBody>
                    <a:bodyPr/>
                    <a:lstStyle/>
                    <a:p>
                      <a:pPr algn="l" fontAlgn="b"/>
                      <a:endParaRPr lang="de-DE" sz="900" b="1" i="0" u="none" strike="noStrike">
                        <a:solidFill>
                          <a:srgbClr val="000000"/>
                        </a:solidFill>
                        <a:effectLst/>
                        <a:latin typeface="Calibri"/>
                      </a:endParaRPr>
                    </a:p>
                  </a:txBody>
                  <a:tcPr marL="0" marR="0" marT="0" marB="0" anchor="b"/>
                </a:tc>
                <a:tc>
                  <a:txBody>
                    <a:bodyPr/>
                    <a:lstStyle/>
                    <a:p>
                      <a:pPr algn="l" fontAlgn="b"/>
                      <a:endParaRPr lang="de-DE" sz="900" b="1" i="0" u="none" strike="noStrike">
                        <a:solidFill>
                          <a:srgbClr val="000000"/>
                        </a:solidFill>
                        <a:effectLst/>
                        <a:latin typeface="Calibri"/>
                      </a:endParaRPr>
                    </a:p>
                  </a:txBody>
                  <a:tcPr marL="0" marR="0" marT="0" marB="0" anchor="b"/>
                </a:tc>
                <a:tc>
                  <a:txBody>
                    <a:bodyPr/>
                    <a:lstStyle/>
                    <a:p>
                      <a:pPr algn="l" fontAlgn="b"/>
                      <a:endParaRPr lang="de-DE" sz="900" b="1" i="0" u="none" strike="noStrike">
                        <a:solidFill>
                          <a:srgbClr val="000000"/>
                        </a:solidFill>
                        <a:effectLst/>
                        <a:latin typeface="Calibri"/>
                      </a:endParaRPr>
                    </a:p>
                  </a:txBody>
                  <a:tcPr marL="0" marR="0" marT="0" marB="0" anchor="b"/>
                </a:tc>
                <a:tc>
                  <a:txBody>
                    <a:bodyPr/>
                    <a:lstStyle/>
                    <a:p>
                      <a:pPr algn="l" fontAlgn="b"/>
                      <a:endParaRPr lang="de-DE" sz="900" b="1" i="0" u="none" strike="noStrike">
                        <a:solidFill>
                          <a:srgbClr val="000000"/>
                        </a:solidFill>
                        <a:effectLst/>
                        <a:latin typeface="Calibri"/>
                      </a:endParaRPr>
                    </a:p>
                  </a:txBody>
                  <a:tcPr marL="0" marR="0" marT="0" marB="0" anchor="b"/>
                </a:tc>
                <a:tc>
                  <a:txBody>
                    <a:bodyPr/>
                    <a:lstStyle/>
                    <a:p>
                      <a:pPr algn="l" fontAlgn="b"/>
                      <a:endParaRPr lang="de-DE" sz="900" b="1"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r>
                        <a:rPr lang="de-DE" sz="900" u="none" strike="noStrike">
                          <a:effectLst/>
                        </a:rPr>
                        <a:t>Row Labels</a:t>
                      </a:r>
                      <a:endParaRPr lang="de-DE" sz="900" b="1" i="0" u="none" strike="noStrike">
                        <a:solidFill>
                          <a:srgbClr val="000000"/>
                        </a:solidFill>
                        <a:effectLst/>
                        <a:latin typeface="Calibri"/>
                      </a:endParaRPr>
                    </a:p>
                  </a:txBody>
                  <a:tcPr marL="0" marR="0" marT="0" marB="0" anchor="b"/>
                </a:tc>
                <a:tc>
                  <a:txBody>
                    <a:bodyPr/>
                    <a:lstStyle/>
                    <a:p>
                      <a:pPr algn="l" fontAlgn="b"/>
                      <a:r>
                        <a:rPr lang="de-DE" sz="900" u="none" strike="noStrike">
                          <a:effectLst/>
                        </a:rPr>
                        <a:t>Brazil</a:t>
                      </a:r>
                      <a:endParaRPr lang="de-DE" sz="900" b="1" i="0" u="none" strike="noStrike">
                        <a:solidFill>
                          <a:srgbClr val="000000"/>
                        </a:solidFill>
                        <a:effectLst/>
                        <a:latin typeface="Calibri"/>
                      </a:endParaRPr>
                    </a:p>
                  </a:txBody>
                  <a:tcPr marL="0" marR="0" marT="0" marB="0" anchor="b"/>
                </a:tc>
                <a:tc>
                  <a:txBody>
                    <a:bodyPr/>
                    <a:lstStyle/>
                    <a:p>
                      <a:pPr algn="l" fontAlgn="b"/>
                      <a:r>
                        <a:rPr lang="de-DE" sz="900" u="none" strike="noStrike">
                          <a:effectLst/>
                        </a:rPr>
                        <a:t>China</a:t>
                      </a:r>
                      <a:endParaRPr lang="de-DE" sz="900" b="1" i="0" u="none" strike="noStrike">
                        <a:solidFill>
                          <a:srgbClr val="000000"/>
                        </a:solidFill>
                        <a:effectLst/>
                        <a:latin typeface="Calibri"/>
                      </a:endParaRPr>
                    </a:p>
                  </a:txBody>
                  <a:tcPr marL="0" marR="0" marT="0" marB="0" anchor="b"/>
                </a:tc>
                <a:tc>
                  <a:txBody>
                    <a:bodyPr/>
                    <a:lstStyle/>
                    <a:p>
                      <a:pPr algn="l" fontAlgn="b"/>
                      <a:r>
                        <a:rPr lang="de-DE" sz="900" u="none" strike="noStrike">
                          <a:effectLst/>
                        </a:rPr>
                        <a:t>India</a:t>
                      </a:r>
                      <a:endParaRPr lang="de-DE" sz="900" b="1" i="0" u="none" strike="noStrike">
                        <a:solidFill>
                          <a:srgbClr val="000000"/>
                        </a:solidFill>
                        <a:effectLst/>
                        <a:latin typeface="Calibri"/>
                      </a:endParaRPr>
                    </a:p>
                  </a:txBody>
                  <a:tcPr marL="0" marR="0" marT="0" marB="0" anchor="b"/>
                </a:tc>
                <a:tc>
                  <a:txBody>
                    <a:bodyPr/>
                    <a:lstStyle/>
                    <a:p>
                      <a:pPr algn="l" fontAlgn="b"/>
                      <a:r>
                        <a:rPr lang="de-DE" sz="900" b="1" u="none" strike="noStrike" dirty="0" err="1">
                          <a:solidFill>
                            <a:srgbClr val="C00000"/>
                          </a:solidFill>
                          <a:effectLst/>
                        </a:rPr>
                        <a:t>Russian</a:t>
                      </a:r>
                      <a:r>
                        <a:rPr lang="de-DE" sz="900" b="1" u="none" strike="noStrike" dirty="0">
                          <a:solidFill>
                            <a:srgbClr val="C00000"/>
                          </a:solidFill>
                          <a:effectLst/>
                        </a:rPr>
                        <a:t> </a:t>
                      </a:r>
                      <a:r>
                        <a:rPr lang="de-DE" sz="900" b="1" u="none" strike="noStrike" dirty="0" err="1">
                          <a:solidFill>
                            <a:srgbClr val="C00000"/>
                          </a:solidFill>
                          <a:effectLst/>
                        </a:rPr>
                        <a:t>Federation</a:t>
                      </a:r>
                      <a:endParaRPr lang="de-DE" sz="900" b="1" i="0" u="none" strike="noStrike" dirty="0">
                        <a:solidFill>
                          <a:srgbClr val="C00000"/>
                        </a:solidFill>
                        <a:effectLst/>
                        <a:latin typeface="Calibri"/>
                      </a:endParaRPr>
                    </a:p>
                  </a:txBody>
                  <a:tcPr marL="0" marR="0" marT="0" marB="0" anchor="b"/>
                </a:tc>
                <a:tc>
                  <a:txBody>
                    <a:bodyPr/>
                    <a:lstStyle/>
                    <a:p>
                      <a:pPr algn="l" fontAlgn="b"/>
                      <a:r>
                        <a:rPr lang="de-DE" sz="900" u="none" strike="noStrike">
                          <a:effectLst/>
                        </a:rPr>
                        <a:t>South Africa</a:t>
                      </a:r>
                      <a:endParaRPr lang="de-DE" sz="900" b="1" i="0" u="none" strike="noStrike">
                        <a:solidFill>
                          <a:srgbClr val="000000"/>
                        </a:solidFill>
                        <a:effectLst/>
                        <a:latin typeface="Calibri"/>
                      </a:endParaRPr>
                    </a:p>
                  </a:txBody>
                  <a:tcPr marL="0" marR="0" marT="0" marB="0" anchor="b"/>
                </a:tc>
                <a:tc gridSpan="2">
                  <a:txBody>
                    <a:bodyPr/>
                    <a:lstStyle/>
                    <a:p>
                      <a:pPr algn="l" fontAlgn="b"/>
                      <a:r>
                        <a:rPr lang="de-DE" sz="900" u="none" strike="noStrike">
                          <a:effectLst/>
                        </a:rPr>
                        <a:t>Grand Total</a:t>
                      </a:r>
                      <a:endParaRPr lang="de-DE" sz="900" b="1" i="0" u="none" strike="noStrike">
                        <a:solidFill>
                          <a:srgbClr val="000000"/>
                        </a:solidFill>
                        <a:effectLst/>
                        <a:latin typeface="Calibri"/>
                      </a:endParaRPr>
                    </a:p>
                  </a:txBody>
                  <a:tcPr marL="0" marR="0" marT="0" marB="0" anchor="b"/>
                </a:tc>
                <a:tc hMerge="1">
                  <a:txBody>
                    <a:bodyPr/>
                    <a:lstStyle/>
                    <a:p>
                      <a:endParaRPr lang="de-DE"/>
                    </a:p>
                  </a:txBody>
                  <a:tcPr/>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r>
                        <a:rPr lang="de-DE" sz="900" u="none" strike="noStrike">
                          <a:effectLst/>
                        </a:rPr>
                        <a:t>2013</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19,8%</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18,7%</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12,7%</a:t>
                      </a:r>
                      <a:endParaRPr lang="de-DE" sz="900" b="0" i="0" u="none" strike="noStrike">
                        <a:solidFill>
                          <a:srgbClr val="000000"/>
                        </a:solidFill>
                        <a:effectLst/>
                        <a:latin typeface="Calibri"/>
                      </a:endParaRPr>
                    </a:p>
                  </a:txBody>
                  <a:tcPr marL="0" marR="0" marT="0" marB="0" anchor="b"/>
                </a:tc>
                <a:tc>
                  <a:txBody>
                    <a:bodyPr/>
                    <a:lstStyle/>
                    <a:p>
                      <a:pPr algn="r" fontAlgn="b"/>
                      <a:r>
                        <a:rPr lang="de-DE" sz="900" b="1" u="none" strike="noStrike" dirty="0">
                          <a:solidFill>
                            <a:srgbClr val="C00000"/>
                          </a:solidFill>
                          <a:effectLst/>
                        </a:rPr>
                        <a:t>33,6%</a:t>
                      </a:r>
                      <a:endParaRPr lang="de-DE" sz="900" b="1" i="0" u="none" strike="noStrike" dirty="0">
                        <a:solidFill>
                          <a:srgbClr val="C00000"/>
                        </a:solidFill>
                        <a:effectLst/>
                        <a:latin typeface="Calibri"/>
                      </a:endParaRPr>
                    </a:p>
                  </a:txBody>
                  <a:tcPr marL="0" marR="0" marT="0" marB="0" anchor="b"/>
                </a:tc>
                <a:tc>
                  <a:txBody>
                    <a:bodyPr/>
                    <a:lstStyle/>
                    <a:p>
                      <a:pPr algn="r" fontAlgn="b"/>
                      <a:r>
                        <a:rPr lang="de-DE" sz="900" u="none" strike="noStrike">
                          <a:effectLst/>
                        </a:rPr>
                        <a:t>28,7%</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17,9%</a:t>
                      </a:r>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r>
                        <a:rPr lang="de-DE" sz="900" u="none" strike="noStrike">
                          <a:effectLst/>
                        </a:rPr>
                        <a:t>2014</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19,7%</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18,4%</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12,8%</a:t>
                      </a:r>
                      <a:endParaRPr lang="de-DE" sz="900" b="0" i="0" u="none" strike="noStrike">
                        <a:solidFill>
                          <a:srgbClr val="000000"/>
                        </a:solidFill>
                        <a:effectLst/>
                        <a:latin typeface="Calibri"/>
                      </a:endParaRPr>
                    </a:p>
                  </a:txBody>
                  <a:tcPr marL="0" marR="0" marT="0" marB="0" anchor="b"/>
                </a:tc>
                <a:tc>
                  <a:txBody>
                    <a:bodyPr/>
                    <a:lstStyle/>
                    <a:p>
                      <a:pPr algn="r" fontAlgn="b"/>
                      <a:r>
                        <a:rPr lang="de-DE" sz="900" b="1" u="none" strike="noStrike" dirty="0">
                          <a:solidFill>
                            <a:srgbClr val="C00000"/>
                          </a:solidFill>
                          <a:effectLst/>
                        </a:rPr>
                        <a:t>28,6%</a:t>
                      </a:r>
                      <a:endParaRPr lang="de-DE" sz="900" b="1" i="0" u="none" strike="noStrike" dirty="0">
                        <a:solidFill>
                          <a:srgbClr val="C00000"/>
                        </a:solidFill>
                        <a:effectLst/>
                        <a:latin typeface="Calibri"/>
                      </a:endParaRPr>
                    </a:p>
                  </a:txBody>
                  <a:tcPr marL="0" marR="0" marT="0" marB="0" anchor="b"/>
                </a:tc>
                <a:tc>
                  <a:txBody>
                    <a:bodyPr/>
                    <a:lstStyle/>
                    <a:p>
                      <a:pPr algn="r" fontAlgn="b"/>
                      <a:r>
                        <a:rPr lang="de-DE" sz="900" u="none" strike="noStrike">
                          <a:effectLst/>
                        </a:rPr>
                        <a:t>28,3%</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17,6%</a:t>
                      </a:r>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r>
                        <a:rPr lang="de-DE" sz="900" u="none" strike="noStrike">
                          <a:effectLst/>
                        </a:rPr>
                        <a:t>2015</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19,8%</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18,6%</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13,1%</a:t>
                      </a:r>
                      <a:endParaRPr lang="de-DE" sz="900" b="0" i="0" u="none" strike="noStrike">
                        <a:solidFill>
                          <a:srgbClr val="000000"/>
                        </a:solidFill>
                        <a:effectLst/>
                        <a:latin typeface="Calibri"/>
                      </a:endParaRPr>
                    </a:p>
                  </a:txBody>
                  <a:tcPr marL="0" marR="0" marT="0" marB="0" anchor="b"/>
                </a:tc>
                <a:tc>
                  <a:txBody>
                    <a:bodyPr/>
                    <a:lstStyle/>
                    <a:p>
                      <a:pPr algn="r" fontAlgn="b"/>
                      <a:r>
                        <a:rPr lang="de-DE" sz="900" b="1" u="none" strike="noStrike" dirty="0">
                          <a:solidFill>
                            <a:srgbClr val="C00000"/>
                          </a:solidFill>
                          <a:effectLst/>
                        </a:rPr>
                        <a:t>28,4%</a:t>
                      </a:r>
                      <a:endParaRPr lang="de-DE" sz="900" b="1" i="0" u="none" strike="noStrike" dirty="0">
                        <a:solidFill>
                          <a:srgbClr val="C00000"/>
                        </a:solidFill>
                        <a:effectLst/>
                        <a:latin typeface="Calibri"/>
                      </a:endParaRPr>
                    </a:p>
                  </a:txBody>
                  <a:tcPr marL="0" marR="0" marT="0" marB="0" anchor="b"/>
                </a:tc>
                <a:tc>
                  <a:txBody>
                    <a:bodyPr/>
                    <a:lstStyle/>
                    <a:p>
                      <a:pPr algn="r" fontAlgn="b"/>
                      <a:r>
                        <a:rPr lang="de-DE" sz="900" u="none" strike="noStrike">
                          <a:effectLst/>
                        </a:rPr>
                        <a:t>26,2%</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17,9%</a:t>
                      </a:r>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r>
                        <a:rPr lang="de-DE" sz="900" u="none" strike="noStrike">
                          <a:effectLst/>
                        </a:rPr>
                        <a:t>2016</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19,0%</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18,0%</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14,0%</a:t>
                      </a:r>
                      <a:endParaRPr lang="de-DE" sz="900" b="0" i="0" u="none" strike="noStrike">
                        <a:solidFill>
                          <a:srgbClr val="000000"/>
                        </a:solidFill>
                        <a:effectLst/>
                        <a:latin typeface="Calibri"/>
                      </a:endParaRPr>
                    </a:p>
                  </a:txBody>
                  <a:tcPr marL="0" marR="0" marT="0" marB="0" anchor="b"/>
                </a:tc>
                <a:tc>
                  <a:txBody>
                    <a:bodyPr/>
                    <a:lstStyle/>
                    <a:p>
                      <a:pPr algn="r" fontAlgn="b"/>
                      <a:r>
                        <a:rPr lang="de-DE" sz="900" b="1" u="none" strike="noStrike" dirty="0">
                          <a:solidFill>
                            <a:srgbClr val="C00000"/>
                          </a:solidFill>
                          <a:effectLst/>
                        </a:rPr>
                        <a:t>23,5%</a:t>
                      </a:r>
                      <a:endParaRPr lang="de-DE" sz="900" b="1" i="0" u="none" strike="noStrike" dirty="0">
                        <a:solidFill>
                          <a:srgbClr val="C00000"/>
                        </a:solidFill>
                        <a:effectLst/>
                        <a:latin typeface="Calibri"/>
                      </a:endParaRPr>
                    </a:p>
                  </a:txBody>
                  <a:tcPr marL="0" marR="0" marT="0" marB="0" anchor="b"/>
                </a:tc>
                <a:tc>
                  <a:txBody>
                    <a:bodyPr/>
                    <a:lstStyle/>
                    <a:p>
                      <a:pPr algn="r" fontAlgn="b"/>
                      <a:r>
                        <a:rPr lang="de-DE" sz="900" u="none" strike="noStrike">
                          <a:effectLst/>
                        </a:rPr>
                        <a:t>28,0%</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17,6%</a:t>
                      </a:r>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r>
                        <a:rPr lang="de-DE" sz="900" u="none" strike="noStrike">
                          <a:effectLst/>
                        </a:rPr>
                        <a:t>2017</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20,0%</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19,0%</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14,8%</a:t>
                      </a:r>
                      <a:endParaRPr lang="de-DE" sz="900" b="0" i="0" u="none" strike="noStrike">
                        <a:solidFill>
                          <a:srgbClr val="000000"/>
                        </a:solidFill>
                        <a:effectLst/>
                        <a:latin typeface="Calibri"/>
                      </a:endParaRPr>
                    </a:p>
                  </a:txBody>
                  <a:tcPr marL="0" marR="0" marT="0" marB="0" anchor="b"/>
                </a:tc>
                <a:tc>
                  <a:txBody>
                    <a:bodyPr/>
                    <a:lstStyle/>
                    <a:p>
                      <a:pPr algn="r" fontAlgn="b"/>
                      <a:r>
                        <a:rPr lang="de-DE" sz="900" b="1" u="none" strike="noStrike" dirty="0">
                          <a:solidFill>
                            <a:srgbClr val="C00000"/>
                          </a:solidFill>
                          <a:effectLst/>
                        </a:rPr>
                        <a:t>25,5%</a:t>
                      </a:r>
                      <a:endParaRPr lang="de-DE" sz="900" b="1" i="0" u="none" strike="noStrike" dirty="0">
                        <a:solidFill>
                          <a:srgbClr val="C00000"/>
                        </a:solidFill>
                        <a:effectLst/>
                        <a:latin typeface="Calibri"/>
                      </a:endParaRPr>
                    </a:p>
                  </a:txBody>
                  <a:tcPr marL="0" marR="0" marT="0" marB="0" anchor="b"/>
                </a:tc>
                <a:tc>
                  <a:txBody>
                    <a:bodyPr/>
                    <a:lstStyle/>
                    <a:p>
                      <a:pPr algn="r" fontAlgn="b"/>
                      <a:r>
                        <a:rPr lang="de-DE" sz="900" u="none" strike="noStrike">
                          <a:effectLst/>
                        </a:rPr>
                        <a:t>26,4%</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18,6%</a:t>
                      </a:r>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r>
                        <a:rPr lang="de-DE" sz="900" u="none" strike="noStrike">
                          <a:effectLst/>
                        </a:rPr>
                        <a:t>2018</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22,5%</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19,1%</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14,2%</a:t>
                      </a:r>
                      <a:endParaRPr lang="de-DE" sz="900" b="0" i="0" u="none" strike="noStrike">
                        <a:solidFill>
                          <a:srgbClr val="000000"/>
                        </a:solidFill>
                        <a:effectLst/>
                        <a:latin typeface="Calibri"/>
                      </a:endParaRPr>
                    </a:p>
                  </a:txBody>
                  <a:tcPr marL="0" marR="0" marT="0" marB="0" anchor="b"/>
                </a:tc>
                <a:tc>
                  <a:txBody>
                    <a:bodyPr/>
                    <a:lstStyle/>
                    <a:p>
                      <a:pPr algn="r" fontAlgn="b"/>
                      <a:r>
                        <a:rPr lang="de-DE" sz="900" b="1" u="none" strike="noStrike" dirty="0">
                          <a:solidFill>
                            <a:srgbClr val="C00000"/>
                          </a:solidFill>
                          <a:effectLst/>
                        </a:rPr>
                        <a:t>27,5%</a:t>
                      </a:r>
                      <a:endParaRPr lang="de-DE" sz="900" b="1" i="0" u="none" strike="noStrike" dirty="0">
                        <a:solidFill>
                          <a:srgbClr val="C00000"/>
                        </a:solidFill>
                        <a:effectLst/>
                        <a:latin typeface="Calibri"/>
                      </a:endParaRPr>
                    </a:p>
                  </a:txBody>
                  <a:tcPr marL="0" marR="0" marT="0" marB="0" anchor="b"/>
                </a:tc>
                <a:tc>
                  <a:txBody>
                    <a:bodyPr/>
                    <a:lstStyle/>
                    <a:p>
                      <a:pPr algn="r" fontAlgn="b"/>
                      <a:r>
                        <a:rPr lang="de-DE" sz="900" u="none" strike="noStrike">
                          <a:effectLst/>
                        </a:rPr>
                        <a:t>29,2%</a:t>
                      </a:r>
                      <a:endParaRPr lang="de-DE" sz="900" b="0" i="0" u="none" strike="noStrike">
                        <a:solidFill>
                          <a:srgbClr val="000000"/>
                        </a:solidFill>
                        <a:effectLst/>
                        <a:latin typeface="Calibri"/>
                      </a:endParaRPr>
                    </a:p>
                  </a:txBody>
                  <a:tcPr marL="0" marR="0" marT="0" marB="0" anchor="b"/>
                </a:tc>
                <a:tc>
                  <a:txBody>
                    <a:bodyPr/>
                    <a:lstStyle/>
                    <a:p>
                      <a:pPr algn="r" fontAlgn="b"/>
                      <a:r>
                        <a:rPr lang="de-DE" sz="900" u="none" strike="noStrike">
                          <a:effectLst/>
                        </a:rPr>
                        <a:t>18,8%</a:t>
                      </a:r>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r>
                        <a:rPr lang="de-DE" sz="900" b="1" u="none" strike="noStrike" dirty="0">
                          <a:effectLst/>
                        </a:rPr>
                        <a:t>Grand Total</a:t>
                      </a:r>
                      <a:endParaRPr lang="de-DE" sz="900" b="1" i="0" u="none" strike="noStrike" dirty="0">
                        <a:solidFill>
                          <a:srgbClr val="000000"/>
                        </a:solidFill>
                        <a:effectLst/>
                        <a:latin typeface="Calibri"/>
                      </a:endParaRPr>
                    </a:p>
                  </a:txBody>
                  <a:tcPr marL="0" marR="0" marT="0" marB="0" anchor="b"/>
                </a:tc>
                <a:tc>
                  <a:txBody>
                    <a:bodyPr/>
                    <a:lstStyle/>
                    <a:p>
                      <a:pPr algn="r" fontAlgn="b"/>
                      <a:r>
                        <a:rPr lang="de-DE" sz="900" b="1" u="none" strike="noStrike" dirty="0">
                          <a:effectLst/>
                        </a:rPr>
                        <a:t>19,7%</a:t>
                      </a:r>
                      <a:endParaRPr lang="de-DE" sz="900" b="1" i="0" u="none" strike="noStrike" dirty="0">
                        <a:solidFill>
                          <a:srgbClr val="000000"/>
                        </a:solidFill>
                        <a:effectLst/>
                        <a:latin typeface="Calibri"/>
                      </a:endParaRPr>
                    </a:p>
                  </a:txBody>
                  <a:tcPr marL="0" marR="0" marT="0" marB="0" anchor="b"/>
                </a:tc>
                <a:tc>
                  <a:txBody>
                    <a:bodyPr/>
                    <a:lstStyle/>
                    <a:p>
                      <a:pPr algn="r" fontAlgn="b"/>
                      <a:r>
                        <a:rPr lang="de-DE" sz="900" b="1" u="none" strike="noStrike" dirty="0">
                          <a:effectLst/>
                        </a:rPr>
                        <a:t>18,6%</a:t>
                      </a:r>
                      <a:endParaRPr lang="de-DE" sz="900" b="1" i="0" u="none" strike="noStrike" dirty="0">
                        <a:solidFill>
                          <a:srgbClr val="000000"/>
                        </a:solidFill>
                        <a:effectLst/>
                        <a:latin typeface="Calibri"/>
                      </a:endParaRPr>
                    </a:p>
                  </a:txBody>
                  <a:tcPr marL="0" marR="0" marT="0" marB="0" anchor="b"/>
                </a:tc>
                <a:tc>
                  <a:txBody>
                    <a:bodyPr/>
                    <a:lstStyle/>
                    <a:p>
                      <a:pPr algn="r" fontAlgn="b"/>
                      <a:r>
                        <a:rPr lang="de-DE" sz="900" b="1" u="none" strike="noStrike" dirty="0">
                          <a:effectLst/>
                        </a:rPr>
                        <a:t>13,5%</a:t>
                      </a:r>
                      <a:endParaRPr lang="de-DE" sz="900" b="1" i="0" u="none" strike="noStrike" dirty="0">
                        <a:solidFill>
                          <a:srgbClr val="000000"/>
                        </a:solidFill>
                        <a:effectLst/>
                        <a:latin typeface="Calibri"/>
                      </a:endParaRPr>
                    </a:p>
                  </a:txBody>
                  <a:tcPr marL="0" marR="0" marT="0" marB="0" anchor="b"/>
                </a:tc>
                <a:tc>
                  <a:txBody>
                    <a:bodyPr/>
                    <a:lstStyle/>
                    <a:p>
                      <a:pPr algn="r" fontAlgn="b"/>
                      <a:r>
                        <a:rPr lang="de-DE" sz="900" b="1" u="none" strike="noStrike" dirty="0">
                          <a:solidFill>
                            <a:srgbClr val="C00000"/>
                          </a:solidFill>
                          <a:effectLst/>
                        </a:rPr>
                        <a:t>27,4%</a:t>
                      </a:r>
                      <a:endParaRPr lang="de-DE" sz="900" b="1" i="0" u="none" strike="noStrike" dirty="0">
                        <a:solidFill>
                          <a:srgbClr val="C00000"/>
                        </a:solidFill>
                        <a:effectLst/>
                        <a:latin typeface="Calibri"/>
                      </a:endParaRPr>
                    </a:p>
                  </a:txBody>
                  <a:tcPr marL="0" marR="0" marT="0" marB="0" anchor="b"/>
                </a:tc>
                <a:tc>
                  <a:txBody>
                    <a:bodyPr/>
                    <a:lstStyle/>
                    <a:p>
                      <a:pPr algn="r" fontAlgn="b"/>
                      <a:r>
                        <a:rPr lang="de-DE" sz="900" b="1" u="none" strike="noStrike" dirty="0">
                          <a:effectLst/>
                        </a:rPr>
                        <a:t>27,5%</a:t>
                      </a:r>
                      <a:endParaRPr lang="de-DE" sz="900" b="1" i="0" u="none" strike="noStrike" dirty="0">
                        <a:solidFill>
                          <a:srgbClr val="000000"/>
                        </a:solidFill>
                        <a:effectLst/>
                        <a:latin typeface="Calibri"/>
                      </a:endParaRPr>
                    </a:p>
                  </a:txBody>
                  <a:tcPr marL="0" marR="0" marT="0" marB="0" anchor="b"/>
                </a:tc>
                <a:tc>
                  <a:txBody>
                    <a:bodyPr/>
                    <a:lstStyle/>
                    <a:p>
                      <a:pPr algn="r" fontAlgn="b"/>
                      <a:r>
                        <a:rPr lang="de-DE" sz="900" b="1" u="none" strike="noStrike" dirty="0">
                          <a:effectLst/>
                        </a:rPr>
                        <a:t>18,0%</a:t>
                      </a:r>
                      <a:endParaRPr lang="de-DE" sz="900" b="1" i="0" u="none" strike="noStrike" dirty="0">
                        <a:solidFill>
                          <a:srgbClr val="000000"/>
                        </a:solidFill>
                        <a:effectLst/>
                        <a:latin typeface="Calibri"/>
                      </a:endParaRPr>
                    </a:p>
                  </a:txBody>
                  <a:tcPr marL="0" marR="0" marT="0" marB="0" anchor="b"/>
                </a:tc>
                <a:tc>
                  <a:txBody>
                    <a:bodyPr/>
                    <a:lstStyle/>
                    <a:p>
                      <a:pPr algn="l" fontAlgn="b"/>
                      <a:endParaRPr lang="de-DE" sz="900" b="1" i="0" u="none" strike="noStrike" dirty="0">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dirty="0">
                        <a:solidFill>
                          <a:srgbClr val="000000"/>
                        </a:solidFill>
                        <a:effectLst/>
                        <a:latin typeface="Calibri"/>
                      </a:endParaRPr>
                    </a:p>
                  </a:txBody>
                  <a:tcPr marL="0" marR="0" marT="0" marB="0" anchor="b"/>
                </a:tc>
                <a:tc>
                  <a:txBody>
                    <a:bodyPr/>
                    <a:lstStyle/>
                    <a:p>
                      <a:pPr algn="l" fontAlgn="b"/>
                      <a:endParaRPr lang="de-DE" sz="900" b="0" i="0" u="none" strike="noStrike" dirty="0">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tc>
                <a:tc>
                  <a:txBody>
                    <a:bodyPr/>
                    <a:lstStyle/>
                    <a:p>
                      <a:pPr algn="l" fontAlgn="b"/>
                      <a:endParaRPr lang="de-DE" sz="900" b="0" i="0" u="none" strike="noStrike" dirty="0">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dirty="0">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r>
              <a:tr h="151192">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a:solidFill>
                          <a:srgbClr val="000000"/>
                        </a:solidFill>
                        <a:effectLst/>
                        <a:latin typeface="Calibri"/>
                      </a:endParaRPr>
                    </a:p>
                  </a:txBody>
                  <a:tcPr marL="0" marR="0" marT="0" marB="0" anchor="b"/>
                </a:tc>
                <a:tc>
                  <a:txBody>
                    <a:bodyPr/>
                    <a:lstStyle/>
                    <a:p>
                      <a:pPr algn="l" fontAlgn="b"/>
                      <a:endParaRPr lang="de-DE" sz="900" b="0" i="0" u="none" strike="noStrike" dirty="0">
                        <a:solidFill>
                          <a:srgbClr val="000000"/>
                        </a:solidFill>
                        <a:effectLst/>
                        <a:latin typeface="Calibri"/>
                      </a:endParaRPr>
                    </a:p>
                  </a:txBody>
                  <a:tcPr marL="0" marR="0" marT="0" marB="0" anchor="b"/>
                </a:tc>
              </a:tr>
            </a:tbl>
          </a:graphicData>
        </a:graphic>
      </p:graphicFrame>
      <p:graphicFrame>
        <p:nvGraphicFramePr>
          <p:cNvPr id="5" name="Chart 1"/>
          <p:cNvGraphicFramePr/>
          <p:nvPr/>
        </p:nvGraphicFramePr>
        <p:xfrm>
          <a:off x="1935165" y="4049713"/>
          <a:ext cx="6642100" cy="2906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5635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smtClean="0">
                <a:solidFill>
                  <a:schemeClr val="tx2">
                    <a:lumMod val="40000"/>
                    <a:lumOff val="60000"/>
                  </a:schemeClr>
                </a:solidFill>
              </a:rPr>
              <a:t>BRICS Research Output Graphs</a:t>
            </a:r>
            <a:endParaRPr lang="de-DE" sz="4000" dirty="0">
              <a:solidFill>
                <a:schemeClr val="tx2">
                  <a:lumMod val="40000"/>
                  <a:lumOff val="60000"/>
                </a:schemeClr>
              </a:solidFill>
            </a:endParaRP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602178687"/>
              </p:ext>
            </p:extLst>
          </p:nvPr>
        </p:nvGraphicFramePr>
        <p:xfrm>
          <a:off x="457206" y="1906201"/>
          <a:ext cx="8229599" cy="3913960"/>
        </p:xfrm>
        <a:graphic>
          <a:graphicData uri="http://schemas.openxmlformats.org/drawingml/2006/table">
            <a:tbl>
              <a:tblPr>
                <a:tableStyleId>{5C22544A-7EE6-4342-B048-85BDC9FD1C3A}</a:tableStyleId>
              </a:tblPr>
              <a:tblGrid>
                <a:gridCol w="775100"/>
                <a:gridCol w="625683"/>
                <a:gridCol w="625683"/>
                <a:gridCol w="625683"/>
                <a:gridCol w="625683"/>
                <a:gridCol w="625683"/>
                <a:gridCol w="625683"/>
                <a:gridCol w="625683"/>
                <a:gridCol w="625683"/>
                <a:gridCol w="625683"/>
                <a:gridCol w="625683"/>
                <a:gridCol w="581325"/>
                <a:gridCol w="616344"/>
              </a:tblGrid>
              <a:tr h="269961">
                <a:tc>
                  <a:txBody>
                    <a:bodyPr/>
                    <a:lstStyle/>
                    <a:p>
                      <a:pPr algn="ctr" fontAlgn="ctr"/>
                      <a:r>
                        <a:rPr lang="de-DE" sz="800" u="none" strike="noStrike" dirty="0">
                          <a:effectLst/>
                        </a:rPr>
                        <a:t>Country</a:t>
                      </a:r>
                      <a:endParaRPr lang="de-DE" sz="800" b="1" i="0" u="none" strike="noStrike" dirty="0">
                        <a:solidFill>
                          <a:srgbClr val="FFFFFF"/>
                        </a:solidFill>
                        <a:effectLst/>
                        <a:latin typeface="Calibri"/>
                      </a:endParaRPr>
                    </a:p>
                  </a:txBody>
                  <a:tcPr marL="0" marR="0" marT="0" marB="0" anchor="ctr"/>
                </a:tc>
                <a:tc>
                  <a:txBody>
                    <a:bodyPr/>
                    <a:lstStyle/>
                    <a:p>
                      <a:pPr algn="ctr" fontAlgn="ctr"/>
                      <a:r>
                        <a:rPr lang="de-DE" sz="800" u="none" strike="noStrike">
                          <a:effectLst/>
                        </a:rPr>
                        <a:t>2010</a:t>
                      </a:r>
                      <a:endParaRPr lang="de-DE" sz="800" b="1" i="0" u="none" strike="noStrike">
                        <a:solidFill>
                          <a:srgbClr val="FFFFFF"/>
                        </a:solidFill>
                        <a:effectLst/>
                        <a:latin typeface="Calibri"/>
                      </a:endParaRPr>
                    </a:p>
                  </a:txBody>
                  <a:tcPr marL="0" marR="0" marT="0" marB="0" anchor="ctr"/>
                </a:tc>
                <a:tc>
                  <a:txBody>
                    <a:bodyPr/>
                    <a:lstStyle/>
                    <a:p>
                      <a:pPr algn="ctr" fontAlgn="ctr"/>
                      <a:r>
                        <a:rPr lang="de-DE" sz="800" u="none" strike="noStrike">
                          <a:effectLst/>
                        </a:rPr>
                        <a:t>2011</a:t>
                      </a:r>
                      <a:endParaRPr lang="de-DE" sz="800" b="1" i="0" u="none" strike="noStrike">
                        <a:solidFill>
                          <a:srgbClr val="FFFFFF"/>
                        </a:solidFill>
                        <a:effectLst/>
                        <a:latin typeface="Calibri"/>
                      </a:endParaRPr>
                    </a:p>
                  </a:txBody>
                  <a:tcPr marL="0" marR="0" marT="0" marB="0" anchor="ctr"/>
                </a:tc>
                <a:tc>
                  <a:txBody>
                    <a:bodyPr/>
                    <a:lstStyle/>
                    <a:p>
                      <a:pPr algn="ctr" fontAlgn="ctr"/>
                      <a:r>
                        <a:rPr lang="de-DE" sz="800" u="none" strike="noStrike">
                          <a:effectLst/>
                        </a:rPr>
                        <a:t>2012</a:t>
                      </a:r>
                      <a:endParaRPr lang="de-DE" sz="800" b="1" i="0" u="none" strike="noStrike">
                        <a:solidFill>
                          <a:srgbClr val="FFFFFF"/>
                        </a:solidFill>
                        <a:effectLst/>
                        <a:latin typeface="Calibri"/>
                      </a:endParaRPr>
                    </a:p>
                  </a:txBody>
                  <a:tcPr marL="0" marR="0" marT="0" marB="0" anchor="ctr"/>
                </a:tc>
                <a:tc>
                  <a:txBody>
                    <a:bodyPr/>
                    <a:lstStyle/>
                    <a:p>
                      <a:pPr algn="ctr" fontAlgn="ctr"/>
                      <a:r>
                        <a:rPr lang="de-DE" sz="800" u="none" strike="noStrike">
                          <a:effectLst/>
                        </a:rPr>
                        <a:t>2013</a:t>
                      </a:r>
                      <a:endParaRPr lang="de-DE" sz="800" b="1" i="0" u="none" strike="noStrike">
                        <a:solidFill>
                          <a:srgbClr val="FFFFFF"/>
                        </a:solidFill>
                        <a:effectLst/>
                        <a:latin typeface="Calibri"/>
                      </a:endParaRPr>
                    </a:p>
                  </a:txBody>
                  <a:tcPr marL="0" marR="0" marT="0" marB="0" anchor="ctr"/>
                </a:tc>
                <a:tc>
                  <a:txBody>
                    <a:bodyPr/>
                    <a:lstStyle/>
                    <a:p>
                      <a:pPr algn="ctr" fontAlgn="ctr"/>
                      <a:r>
                        <a:rPr lang="de-DE" sz="800" u="none" strike="noStrike">
                          <a:effectLst/>
                        </a:rPr>
                        <a:t>2014</a:t>
                      </a:r>
                      <a:endParaRPr lang="de-DE" sz="800" b="1" i="0" u="none" strike="noStrike">
                        <a:solidFill>
                          <a:srgbClr val="FFFFFF"/>
                        </a:solidFill>
                        <a:effectLst/>
                        <a:latin typeface="Calibri"/>
                      </a:endParaRPr>
                    </a:p>
                  </a:txBody>
                  <a:tcPr marL="0" marR="0" marT="0" marB="0" anchor="ctr"/>
                </a:tc>
                <a:tc>
                  <a:txBody>
                    <a:bodyPr/>
                    <a:lstStyle/>
                    <a:p>
                      <a:pPr algn="ctr" fontAlgn="ctr"/>
                      <a:r>
                        <a:rPr lang="de-DE" sz="800" u="none" strike="noStrike">
                          <a:effectLst/>
                        </a:rPr>
                        <a:t>2015</a:t>
                      </a:r>
                      <a:endParaRPr lang="de-DE" sz="800" b="1" i="0" u="none" strike="noStrike">
                        <a:solidFill>
                          <a:srgbClr val="FFFFFF"/>
                        </a:solidFill>
                        <a:effectLst/>
                        <a:latin typeface="Calibri"/>
                      </a:endParaRPr>
                    </a:p>
                  </a:txBody>
                  <a:tcPr marL="0" marR="0" marT="0" marB="0" anchor="ctr"/>
                </a:tc>
                <a:tc>
                  <a:txBody>
                    <a:bodyPr/>
                    <a:lstStyle/>
                    <a:p>
                      <a:pPr algn="ctr" fontAlgn="ctr"/>
                      <a:r>
                        <a:rPr lang="de-DE" sz="800" u="none" strike="noStrike">
                          <a:effectLst/>
                        </a:rPr>
                        <a:t>2016</a:t>
                      </a:r>
                      <a:endParaRPr lang="de-DE" sz="800" b="1" i="0" u="none" strike="noStrike">
                        <a:solidFill>
                          <a:srgbClr val="FFFFFF"/>
                        </a:solidFill>
                        <a:effectLst/>
                        <a:latin typeface="Calibri"/>
                      </a:endParaRPr>
                    </a:p>
                  </a:txBody>
                  <a:tcPr marL="0" marR="0" marT="0" marB="0" anchor="ctr"/>
                </a:tc>
                <a:tc>
                  <a:txBody>
                    <a:bodyPr/>
                    <a:lstStyle/>
                    <a:p>
                      <a:pPr algn="ctr" fontAlgn="ctr"/>
                      <a:r>
                        <a:rPr lang="de-DE" sz="800" u="none" strike="noStrike">
                          <a:effectLst/>
                        </a:rPr>
                        <a:t>2017</a:t>
                      </a:r>
                      <a:endParaRPr lang="de-DE" sz="800" b="1" i="0" u="none" strike="noStrike">
                        <a:solidFill>
                          <a:srgbClr val="FFFFFF"/>
                        </a:solidFill>
                        <a:effectLst/>
                        <a:latin typeface="Calibri"/>
                      </a:endParaRPr>
                    </a:p>
                  </a:txBody>
                  <a:tcPr marL="0" marR="0" marT="0" marB="0" anchor="ctr"/>
                </a:tc>
                <a:tc>
                  <a:txBody>
                    <a:bodyPr/>
                    <a:lstStyle/>
                    <a:p>
                      <a:pPr algn="ctr" fontAlgn="ctr"/>
                      <a:r>
                        <a:rPr lang="de-DE" sz="800" u="none" strike="noStrike">
                          <a:effectLst/>
                        </a:rPr>
                        <a:t>2018</a:t>
                      </a:r>
                      <a:endParaRPr lang="de-DE" sz="800" b="1" i="0" u="none" strike="noStrike">
                        <a:solidFill>
                          <a:srgbClr val="FFFFFF"/>
                        </a:solidFill>
                        <a:effectLst/>
                        <a:latin typeface="Calibri"/>
                      </a:endParaRPr>
                    </a:p>
                  </a:txBody>
                  <a:tcPr marL="0" marR="0" marT="0" marB="0" anchor="ctr"/>
                </a:tc>
                <a:tc>
                  <a:txBody>
                    <a:bodyPr/>
                    <a:lstStyle/>
                    <a:p>
                      <a:pPr algn="ctr" fontAlgn="ctr"/>
                      <a:r>
                        <a:rPr lang="de-DE" sz="800" u="none" strike="noStrike">
                          <a:effectLst/>
                        </a:rPr>
                        <a:t>Growth Rate (CAGR)</a:t>
                      </a:r>
                      <a:endParaRPr lang="de-DE" sz="800" b="1" i="0" u="none" strike="noStrike">
                        <a:solidFill>
                          <a:srgbClr val="FFFFFF"/>
                        </a:solidFill>
                        <a:effectLst/>
                        <a:latin typeface="Calibri"/>
                      </a:endParaRPr>
                    </a:p>
                  </a:txBody>
                  <a:tcPr marL="0" marR="0" marT="0" marB="0" anchor="ctr"/>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34980">
                <a:tc>
                  <a:txBody>
                    <a:bodyPr/>
                    <a:lstStyle/>
                    <a:p>
                      <a:pPr algn="l" fontAlgn="b"/>
                      <a:r>
                        <a:rPr lang="de-DE" sz="800" u="none" strike="noStrike">
                          <a:effectLst/>
                        </a:rPr>
                        <a:t>Brazil</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37.590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41.225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44.223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46.824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49.002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52.080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55.829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54.620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2.704 </a:t>
                      </a:r>
                      <a:endParaRPr lang="de-DE" sz="800" b="0" i="0" u="none" strike="noStrike">
                        <a:solidFill>
                          <a:srgbClr val="000000"/>
                        </a:solidFill>
                        <a:effectLst/>
                        <a:latin typeface="Calibri"/>
                      </a:endParaRPr>
                    </a:p>
                  </a:txBody>
                  <a:tcPr marL="0" marR="0" marT="0" marB="0" anchor="b"/>
                </a:tc>
                <a:tc>
                  <a:txBody>
                    <a:bodyPr/>
                    <a:lstStyle/>
                    <a:p>
                      <a:pPr algn="r" fontAlgn="b"/>
                      <a:r>
                        <a:rPr lang="de-DE" sz="800" u="none" strike="noStrike">
                          <a:effectLst/>
                        </a:rPr>
                        <a:t>5,5%</a:t>
                      </a:r>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34980">
                <a:tc>
                  <a:txBody>
                    <a:bodyPr/>
                    <a:lstStyle/>
                    <a:p>
                      <a:pPr algn="l" fontAlgn="b"/>
                      <a:r>
                        <a:rPr lang="de-DE" sz="800" u="none" strike="noStrike">
                          <a:effectLst/>
                        </a:rPr>
                        <a:t>China</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143.685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167.603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194.106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228.213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263.043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294.799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318.795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349.655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22.856 </a:t>
                      </a:r>
                      <a:endParaRPr lang="de-DE" sz="800" b="0" i="0" u="none" strike="noStrike">
                        <a:solidFill>
                          <a:srgbClr val="000000"/>
                        </a:solidFill>
                        <a:effectLst/>
                        <a:latin typeface="Calibri"/>
                      </a:endParaRPr>
                    </a:p>
                  </a:txBody>
                  <a:tcPr marL="0" marR="0" marT="0" marB="0" anchor="b"/>
                </a:tc>
                <a:tc>
                  <a:txBody>
                    <a:bodyPr/>
                    <a:lstStyle/>
                    <a:p>
                      <a:pPr algn="r" fontAlgn="b"/>
                      <a:r>
                        <a:rPr lang="de-DE" sz="800" u="none" strike="noStrike">
                          <a:effectLst/>
                        </a:rPr>
                        <a:t>13,5%</a:t>
                      </a:r>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34980">
                <a:tc>
                  <a:txBody>
                    <a:bodyPr/>
                    <a:lstStyle/>
                    <a:p>
                      <a:pPr algn="l" fontAlgn="b"/>
                      <a:r>
                        <a:rPr lang="de-DE" sz="800" u="none" strike="noStrike">
                          <a:effectLst/>
                        </a:rPr>
                        <a:t>India</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48.209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54.171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58.969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66.242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74.446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79.924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84.406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83.518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4.513 </a:t>
                      </a:r>
                      <a:endParaRPr lang="de-DE" sz="800" b="0" i="0" u="none" strike="noStrike">
                        <a:solidFill>
                          <a:srgbClr val="000000"/>
                        </a:solidFill>
                        <a:effectLst/>
                        <a:latin typeface="Calibri"/>
                      </a:endParaRPr>
                    </a:p>
                  </a:txBody>
                  <a:tcPr marL="0" marR="0" marT="0" marB="0" anchor="b"/>
                </a:tc>
                <a:tc>
                  <a:txBody>
                    <a:bodyPr/>
                    <a:lstStyle/>
                    <a:p>
                      <a:pPr algn="r" fontAlgn="b"/>
                      <a:r>
                        <a:rPr lang="de-DE" sz="800" u="none" strike="noStrike">
                          <a:effectLst/>
                        </a:rPr>
                        <a:t>8,2%</a:t>
                      </a:r>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246608">
                <a:tc>
                  <a:txBody>
                    <a:bodyPr/>
                    <a:lstStyle/>
                    <a:p>
                      <a:pPr algn="l" fontAlgn="b"/>
                      <a:r>
                        <a:rPr lang="de-DE" sz="800" b="1" u="none" strike="noStrike" dirty="0" err="1">
                          <a:solidFill>
                            <a:srgbClr val="C00000"/>
                          </a:solidFill>
                          <a:effectLst/>
                        </a:rPr>
                        <a:t>Russian</a:t>
                      </a:r>
                      <a:r>
                        <a:rPr lang="de-DE" sz="800" b="1" u="none" strike="noStrike" dirty="0">
                          <a:solidFill>
                            <a:srgbClr val="C00000"/>
                          </a:solidFill>
                          <a:effectLst/>
                        </a:rPr>
                        <a:t> </a:t>
                      </a:r>
                      <a:r>
                        <a:rPr lang="de-DE" sz="800" b="1" u="none" strike="noStrike" dirty="0" err="1">
                          <a:solidFill>
                            <a:srgbClr val="C00000"/>
                          </a:solidFill>
                          <a:effectLst/>
                        </a:rPr>
                        <a:t>Federation</a:t>
                      </a:r>
                      <a:endParaRPr lang="de-DE" sz="800" b="1" i="0" u="none" strike="noStrike" dirty="0">
                        <a:solidFill>
                          <a:srgbClr val="C00000"/>
                        </a:solidFill>
                        <a:effectLst/>
                        <a:latin typeface="Calibri"/>
                      </a:endParaRPr>
                    </a:p>
                  </a:txBody>
                  <a:tcPr marL="0" marR="0" marT="0" marB="0" anchor="b"/>
                </a:tc>
                <a:tc>
                  <a:txBody>
                    <a:bodyPr/>
                    <a:lstStyle/>
                    <a:p>
                      <a:pPr algn="l" fontAlgn="b"/>
                      <a:r>
                        <a:rPr lang="de-DE" sz="800" b="1" u="none" strike="noStrike" dirty="0">
                          <a:solidFill>
                            <a:srgbClr val="C00000"/>
                          </a:solidFill>
                          <a:effectLst/>
                        </a:rPr>
                        <a:t>              30.408 </a:t>
                      </a:r>
                      <a:endParaRPr lang="de-DE" sz="800" b="1" i="0" u="none" strike="noStrike" dirty="0">
                        <a:solidFill>
                          <a:srgbClr val="C00000"/>
                        </a:solidFill>
                        <a:effectLst/>
                        <a:latin typeface="Calibri"/>
                      </a:endParaRPr>
                    </a:p>
                  </a:txBody>
                  <a:tcPr marL="0" marR="0" marT="0" marB="0" anchor="b"/>
                </a:tc>
                <a:tc>
                  <a:txBody>
                    <a:bodyPr/>
                    <a:lstStyle/>
                    <a:p>
                      <a:pPr algn="l" fontAlgn="b"/>
                      <a:r>
                        <a:rPr lang="de-DE" sz="800" b="1" u="none" strike="noStrike" dirty="0">
                          <a:solidFill>
                            <a:srgbClr val="C00000"/>
                          </a:solidFill>
                          <a:effectLst/>
                        </a:rPr>
                        <a:t>              32.818 </a:t>
                      </a:r>
                      <a:endParaRPr lang="de-DE" sz="800" b="1" i="0" u="none" strike="noStrike" dirty="0">
                        <a:solidFill>
                          <a:srgbClr val="C00000"/>
                        </a:solidFill>
                        <a:effectLst/>
                        <a:latin typeface="Calibri"/>
                      </a:endParaRPr>
                    </a:p>
                  </a:txBody>
                  <a:tcPr marL="0" marR="0" marT="0" marB="0" anchor="b"/>
                </a:tc>
                <a:tc>
                  <a:txBody>
                    <a:bodyPr/>
                    <a:lstStyle/>
                    <a:p>
                      <a:pPr algn="l" fontAlgn="b"/>
                      <a:r>
                        <a:rPr lang="de-DE" sz="800" b="1" u="none" strike="noStrike" dirty="0">
                          <a:solidFill>
                            <a:srgbClr val="C00000"/>
                          </a:solidFill>
                          <a:effectLst/>
                        </a:rPr>
                        <a:t>              32.298 </a:t>
                      </a:r>
                      <a:endParaRPr lang="de-DE" sz="800" b="1" i="0" u="none" strike="noStrike" dirty="0">
                        <a:solidFill>
                          <a:srgbClr val="C00000"/>
                        </a:solidFill>
                        <a:effectLst/>
                        <a:latin typeface="Calibri"/>
                      </a:endParaRPr>
                    </a:p>
                  </a:txBody>
                  <a:tcPr marL="0" marR="0" marT="0" marB="0" anchor="b"/>
                </a:tc>
                <a:tc>
                  <a:txBody>
                    <a:bodyPr/>
                    <a:lstStyle/>
                    <a:p>
                      <a:pPr algn="l" fontAlgn="b"/>
                      <a:r>
                        <a:rPr lang="de-DE" sz="800" b="1" u="none" strike="noStrike" dirty="0">
                          <a:solidFill>
                            <a:srgbClr val="C00000"/>
                          </a:solidFill>
                          <a:effectLst/>
                        </a:rPr>
                        <a:t>              34.486 </a:t>
                      </a:r>
                      <a:endParaRPr lang="de-DE" sz="800" b="1" i="0" u="none" strike="noStrike" dirty="0">
                        <a:solidFill>
                          <a:srgbClr val="C00000"/>
                        </a:solidFill>
                        <a:effectLst/>
                        <a:latin typeface="Calibri"/>
                      </a:endParaRPr>
                    </a:p>
                  </a:txBody>
                  <a:tcPr marL="0" marR="0" marT="0" marB="0" anchor="b"/>
                </a:tc>
                <a:tc>
                  <a:txBody>
                    <a:bodyPr/>
                    <a:lstStyle/>
                    <a:p>
                      <a:pPr algn="l" fontAlgn="b"/>
                      <a:r>
                        <a:rPr lang="de-DE" sz="800" b="1" u="none" strike="noStrike" dirty="0">
                          <a:solidFill>
                            <a:srgbClr val="C00000"/>
                          </a:solidFill>
                          <a:effectLst/>
                        </a:rPr>
                        <a:t>              36.485 </a:t>
                      </a:r>
                      <a:endParaRPr lang="de-DE" sz="800" b="1" i="0" u="none" strike="noStrike" dirty="0">
                        <a:solidFill>
                          <a:srgbClr val="C00000"/>
                        </a:solidFill>
                        <a:effectLst/>
                        <a:latin typeface="Calibri"/>
                      </a:endParaRPr>
                    </a:p>
                  </a:txBody>
                  <a:tcPr marL="0" marR="0" marT="0" marB="0" anchor="b"/>
                </a:tc>
                <a:tc>
                  <a:txBody>
                    <a:bodyPr/>
                    <a:lstStyle/>
                    <a:p>
                      <a:pPr algn="l" fontAlgn="b"/>
                      <a:r>
                        <a:rPr lang="de-DE" sz="800" b="1" u="none" strike="noStrike" dirty="0">
                          <a:solidFill>
                            <a:srgbClr val="C00000"/>
                          </a:solidFill>
                          <a:effectLst/>
                        </a:rPr>
                        <a:t>              42.029 </a:t>
                      </a:r>
                      <a:endParaRPr lang="de-DE" sz="800" b="1" i="0" u="none" strike="noStrike" dirty="0">
                        <a:solidFill>
                          <a:srgbClr val="C00000"/>
                        </a:solidFill>
                        <a:effectLst/>
                        <a:latin typeface="Calibri"/>
                      </a:endParaRPr>
                    </a:p>
                  </a:txBody>
                  <a:tcPr marL="0" marR="0" marT="0" marB="0" anchor="b"/>
                </a:tc>
                <a:tc>
                  <a:txBody>
                    <a:bodyPr/>
                    <a:lstStyle/>
                    <a:p>
                      <a:pPr algn="l" fontAlgn="b"/>
                      <a:r>
                        <a:rPr lang="de-DE" sz="800" b="1" u="none" strike="noStrike" dirty="0">
                          <a:solidFill>
                            <a:srgbClr val="C00000"/>
                          </a:solidFill>
                          <a:effectLst/>
                        </a:rPr>
                        <a:t>              46.833 </a:t>
                      </a:r>
                      <a:endParaRPr lang="de-DE" sz="800" b="1" i="0" u="none" strike="noStrike" dirty="0">
                        <a:solidFill>
                          <a:srgbClr val="C00000"/>
                        </a:solidFill>
                        <a:effectLst/>
                        <a:latin typeface="Calibri"/>
                      </a:endParaRPr>
                    </a:p>
                  </a:txBody>
                  <a:tcPr marL="0" marR="0" marT="0" marB="0" anchor="b"/>
                </a:tc>
                <a:tc>
                  <a:txBody>
                    <a:bodyPr/>
                    <a:lstStyle/>
                    <a:p>
                      <a:pPr algn="l" fontAlgn="b"/>
                      <a:r>
                        <a:rPr lang="de-DE" sz="800" b="1" u="none" strike="noStrike" dirty="0">
                          <a:solidFill>
                            <a:srgbClr val="C00000"/>
                          </a:solidFill>
                          <a:effectLst/>
                        </a:rPr>
                        <a:t>              45.149 </a:t>
                      </a:r>
                      <a:endParaRPr lang="de-DE" sz="800" b="1" i="0" u="none" strike="noStrike" dirty="0">
                        <a:solidFill>
                          <a:srgbClr val="C00000"/>
                        </a:solidFill>
                        <a:effectLst/>
                        <a:latin typeface="Calibri"/>
                      </a:endParaRPr>
                    </a:p>
                  </a:txBody>
                  <a:tcPr marL="0" marR="0" marT="0" marB="0" anchor="b"/>
                </a:tc>
                <a:tc>
                  <a:txBody>
                    <a:bodyPr/>
                    <a:lstStyle/>
                    <a:p>
                      <a:pPr algn="l" fontAlgn="b"/>
                      <a:r>
                        <a:rPr lang="de-DE" sz="800" b="1" u="none" strike="noStrike" dirty="0">
                          <a:solidFill>
                            <a:srgbClr val="C00000"/>
                          </a:solidFill>
                          <a:effectLst/>
                        </a:rPr>
                        <a:t>                1.379 </a:t>
                      </a:r>
                      <a:endParaRPr lang="de-DE" sz="800" b="1" i="0" u="none" strike="noStrike" dirty="0">
                        <a:solidFill>
                          <a:srgbClr val="C00000"/>
                        </a:solidFill>
                        <a:effectLst/>
                        <a:latin typeface="Calibri"/>
                      </a:endParaRPr>
                    </a:p>
                  </a:txBody>
                  <a:tcPr marL="0" marR="0" marT="0" marB="0" anchor="b"/>
                </a:tc>
                <a:tc>
                  <a:txBody>
                    <a:bodyPr/>
                    <a:lstStyle/>
                    <a:p>
                      <a:pPr algn="r" fontAlgn="b"/>
                      <a:r>
                        <a:rPr lang="de-DE" sz="800" b="1" u="none" strike="noStrike" dirty="0">
                          <a:solidFill>
                            <a:srgbClr val="C00000"/>
                          </a:solidFill>
                          <a:effectLst/>
                        </a:rPr>
                        <a:t>5,8%</a:t>
                      </a:r>
                      <a:endParaRPr lang="de-DE" sz="800" b="1" i="0" u="none" strike="noStrike" dirty="0">
                        <a:solidFill>
                          <a:srgbClr val="C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34980">
                <a:tc>
                  <a:txBody>
                    <a:bodyPr/>
                    <a:lstStyle/>
                    <a:p>
                      <a:pPr algn="l" fontAlgn="b"/>
                      <a:r>
                        <a:rPr lang="de-DE" sz="800" u="none" strike="noStrike">
                          <a:effectLst/>
                        </a:rPr>
                        <a:t>South Africa</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9.607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11.014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12.033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12.959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14.301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15.608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17.001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16.536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810 </a:t>
                      </a:r>
                      <a:endParaRPr lang="de-DE" sz="800" b="0" i="0" u="none" strike="noStrike">
                        <a:solidFill>
                          <a:srgbClr val="000000"/>
                        </a:solidFill>
                        <a:effectLst/>
                        <a:latin typeface="Calibri"/>
                      </a:endParaRPr>
                    </a:p>
                  </a:txBody>
                  <a:tcPr marL="0" marR="0" marT="0" marB="0" anchor="b"/>
                </a:tc>
                <a:tc>
                  <a:txBody>
                    <a:bodyPr/>
                    <a:lstStyle/>
                    <a:p>
                      <a:pPr algn="r" fontAlgn="b"/>
                      <a:r>
                        <a:rPr lang="de-DE" sz="800" u="none" strike="noStrike">
                          <a:effectLst/>
                        </a:rPr>
                        <a:t>8,1%</a:t>
                      </a:r>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34980">
                <a:tc>
                  <a:txBody>
                    <a:bodyPr/>
                    <a:lstStyle/>
                    <a:p>
                      <a:pPr algn="l" fontAlgn="b"/>
                      <a:r>
                        <a:rPr lang="de-DE" sz="800" u="none" strike="noStrike">
                          <a:effectLst/>
                        </a:rPr>
                        <a:t>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a:t>
                      </a:r>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34980">
                <a:tc>
                  <a:txBody>
                    <a:bodyPr/>
                    <a:lstStyle/>
                    <a:p>
                      <a:pPr algn="l" fontAlgn="b"/>
                      <a:r>
                        <a:rPr lang="de-DE" sz="800" u="none" strike="noStrike">
                          <a:effectLst/>
                        </a:rPr>
                        <a:t>World Totals</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1.349.517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1.443.670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1.530.384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1.618.853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1.675.680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1.748.551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1.823.793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1.789.918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94.447 </a:t>
                      </a:r>
                      <a:endParaRPr lang="de-DE" sz="800" b="0" i="0" u="none" strike="noStrike">
                        <a:solidFill>
                          <a:srgbClr val="000000"/>
                        </a:solidFill>
                        <a:effectLst/>
                        <a:latin typeface="Calibri"/>
                      </a:endParaRPr>
                    </a:p>
                  </a:txBody>
                  <a:tcPr marL="0" marR="0" marT="0" marB="0" anchor="b"/>
                </a:tc>
                <a:tc>
                  <a:txBody>
                    <a:bodyPr/>
                    <a:lstStyle/>
                    <a:p>
                      <a:pPr algn="r" fontAlgn="b"/>
                      <a:r>
                        <a:rPr lang="de-DE" sz="800" u="none" strike="noStrike">
                          <a:effectLst/>
                        </a:rPr>
                        <a:t>4,1%</a:t>
                      </a:r>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40118">
                <a:tc>
                  <a:txBody>
                    <a:bodyPr/>
                    <a:lstStyle/>
                    <a:p>
                      <a:pPr algn="l" fontAlgn="b"/>
                      <a:endParaRPr lang="de-DE" sz="800" b="0" i="0" u="none" strike="noStrike">
                        <a:solidFill>
                          <a:srgbClr val="000000"/>
                        </a:solidFill>
                        <a:effectLst/>
                        <a:latin typeface="Calibri"/>
                      </a:endParaRPr>
                    </a:p>
                  </a:txBody>
                  <a:tcPr marL="0" marR="0" marT="0" marB="0"/>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269961">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ctr" fontAlgn="ctr"/>
                      <a:r>
                        <a:rPr lang="de-DE" sz="800" u="none" strike="noStrike">
                          <a:effectLst/>
                        </a:rPr>
                        <a:t>Country</a:t>
                      </a:r>
                      <a:endParaRPr lang="de-DE" sz="800" b="1" i="0" u="none" strike="noStrike">
                        <a:solidFill>
                          <a:srgbClr val="FFFFFF"/>
                        </a:solidFill>
                        <a:effectLst/>
                        <a:latin typeface="Calibri"/>
                      </a:endParaRPr>
                    </a:p>
                  </a:txBody>
                  <a:tcPr marL="0" marR="0" marT="0" marB="0" anchor="ctr"/>
                </a:tc>
                <a:tc>
                  <a:txBody>
                    <a:bodyPr/>
                    <a:lstStyle/>
                    <a:p>
                      <a:pPr algn="ctr" fontAlgn="ctr"/>
                      <a:r>
                        <a:rPr lang="de-DE" sz="800" u="none" strike="noStrike">
                          <a:effectLst/>
                        </a:rPr>
                        <a:t>Growth Rate (CAGR)</a:t>
                      </a:r>
                      <a:endParaRPr lang="de-DE" sz="800" b="1" i="0" u="none" strike="noStrike">
                        <a:solidFill>
                          <a:srgbClr val="FFFFFF"/>
                        </a:solidFill>
                        <a:effectLst/>
                        <a:latin typeface="Calibri"/>
                      </a:endParaRPr>
                    </a:p>
                  </a:txBody>
                  <a:tcPr marL="0" marR="0" marT="0" marB="0" anchor="ctr"/>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34980">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Brazil</a:t>
                      </a:r>
                      <a:endParaRPr lang="de-DE" sz="800" b="0" i="0" u="none" strike="noStrike">
                        <a:solidFill>
                          <a:srgbClr val="000000"/>
                        </a:solidFill>
                        <a:effectLst/>
                        <a:latin typeface="Calibri"/>
                      </a:endParaRPr>
                    </a:p>
                  </a:txBody>
                  <a:tcPr marL="0" marR="0" marT="0" marB="0" anchor="b"/>
                </a:tc>
                <a:tc>
                  <a:txBody>
                    <a:bodyPr/>
                    <a:lstStyle/>
                    <a:p>
                      <a:pPr algn="r" fontAlgn="b"/>
                      <a:r>
                        <a:rPr lang="de-DE" sz="800" u="none" strike="noStrike">
                          <a:effectLst/>
                        </a:rPr>
                        <a:t>5,5%</a:t>
                      </a:r>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34980">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China</a:t>
                      </a:r>
                      <a:endParaRPr lang="de-DE" sz="800" b="0" i="0" u="none" strike="noStrike">
                        <a:solidFill>
                          <a:srgbClr val="000000"/>
                        </a:solidFill>
                        <a:effectLst/>
                        <a:latin typeface="Calibri"/>
                      </a:endParaRPr>
                    </a:p>
                  </a:txBody>
                  <a:tcPr marL="0" marR="0" marT="0" marB="0" anchor="b"/>
                </a:tc>
                <a:tc>
                  <a:txBody>
                    <a:bodyPr/>
                    <a:lstStyle/>
                    <a:p>
                      <a:pPr algn="r" fontAlgn="b"/>
                      <a:r>
                        <a:rPr lang="de-DE" sz="800" u="none" strike="noStrike">
                          <a:effectLst/>
                        </a:rPr>
                        <a:t>13,5%</a:t>
                      </a:r>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34980">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India</a:t>
                      </a:r>
                      <a:endParaRPr lang="de-DE" sz="800" b="0" i="0" u="none" strike="noStrike">
                        <a:solidFill>
                          <a:srgbClr val="000000"/>
                        </a:solidFill>
                        <a:effectLst/>
                        <a:latin typeface="Calibri"/>
                      </a:endParaRPr>
                    </a:p>
                  </a:txBody>
                  <a:tcPr marL="0" marR="0" marT="0" marB="0" anchor="b"/>
                </a:tc>
                <a:tc>
                  <a:txBody>
                    <a:bodyPr/>
                    <a:lstStyle/>
                    <a:p>
                      <a:pPr algn="r" fontAlgn="b"/>
                      <a:r>
                        <a:rPr lang="de-DE" sz="800" u="none" strike="noStrike">
                          <a:effectLst/>
                        </a:rPr>
                        <a:t>8,2%</a:t>
                      </a:r>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246608">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r>
                        <a:rPr lang="de-DE" sz="800" b="1" u="none" strike="noStrike">
                          <a:solidFill>
                            <a:srgbClr val="C00000"/>
                          </a:solidFill>
                          <a:effectLst/>
                        </a:rPr>
                        <a:t>Russian Federation</a:t>
                      </a:r>
                      <a:endParaRPr lang="de-DE" sz="800" b="1" i="0" u="none" strike="noStrike">
                        <a:solidFill>
                          <a:srgbClr val="C00000"/>
                        </a:solidFill>
                        <a:effectLst/>
                        <a:latin typeface="Calibri"/>
                      </a:endParaRPr>
                    </a:p>
                  </a:txBody>
                  <a:tcPr marL="0" marR="0" marT="0" marB="0" anchor="b"/>
                </a:tc>
                <a:tc>
                  <a:txBody>
                    <a:bodyPr/>
                    <a:lstStyle/>
                    <a:p>
                      <a:pPr algn="r" fontAlgn="b"/>
                      <a:r>
                        <a:rPr lang="de-DE" sz="800" b="1" u="none" strike="noStrike">
                          <a:solidFill>
                            <a:srgbClr val="C00000"/>
                          </a:solidFill>
                          <a:effectLst/>
                        </a:rPr>
                        <a:t>5,8%</a:t>
                      </a:r>
                      <a:endParaRPr lang="de-DE" sz="800" b="1" i="0" u="none" strike="noStrike">
                        <a:solidFill>
                          <a:srgbClr val="C00000"/>
                        </a:solidFill>
                        <a:effectLst/>
                        <a:latin typeface="Calibri"/>
                      </a:endParaRPr>
                    </a:p>
                  </a:txBody>
                  <a:tcPr marL="0" marR="0" marT="0" marB="0" anchor="b"/>
                </a:tc>
                <a:tc>
                  <a:txBody>
                    <a:bodyPr/>
                    <a:lstStyle/>
                    <a:p>
                      <a:pPr algn="l" fontAlgn="b"/>
                      <a:endParaRPr lang="de-DE" sz="800" b="1" i="0" u="none" strike="noStrike" dirty="0">
                        <a:solidFill>
                          <a:srgbClr val="C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34980">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South Africa</a:t>
                      </a:r>
                      <a:endParaRPr lang="de-DE" sz="800" b="0" i="0" u="none" strike="noStrike">
                        <a:solidFill>
                          <a:srgbClr val="000000"/>
                        </a:solidFill>
                        <a:effectLst/>
                        <a:latin typeface="Calibri"/>
                      </a:endParaRPr>
                    </a:p>
                  </a:txBody>
                  <a:tcPr marL="0" marR="0" marT="0" marB="0" anchor="b"/>
                </a:tc>
                <a:tc>
                  <a:txBody>
                    <a:bodyPr/>
                    <a:lstStyle/>
                    <a:p>
                      <a:pPr algn="r" fontAlgn="b"/>
                      <a:r>
                        <a:rPr lang="de-DE" sz="800" u="none" strike="noStrike">
                          <a:effectLst/>
                        </a:rPr>
                        <a:t>8,1%</a:t>
                      </a:r>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34980">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a:t>
                      </a:r>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 </a:t>
                      </a:r>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34980">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r>
                        <a:rPr lang="de-DE" sz="800" u="none" strike="noStrike">
                          <a:effectLst/>
                        </a:rPr>
                        <a:t>World Totals</a:t>
                      </a:r>
                      <a:endParaRPr lang="de-DE" sz="800" b="0" i="0" u="none" strike="noStrike">
                        <a:solidFill>
                          <a:srgbClr val="000000"/>
                        </a:solidFill>
                        <a:effectLst/>
                        <a:latin typeface="Calibri"/>
                      </a:endParaRPr>
                    </a:p>
                  </a:txBody>
                  <a:tcPr marL="0" marR="0" marT="0" marB="0" anchor="b"/>
                </a:tc>
                <a:tc>
                  <a:txBody>
                    <a:bodyPr/>
                    <a:lstStyle/>
                    <a:p>
                      <a:pPr algn="r" fontAlgn="b"/>
                      <a:r>
                        <a:rPr lang="de-DE" sz="800" u="none" strike="noStrike">
                          <a:effectLst/>
                        </a:rPr>
                        <a:t>4,1%</a:t>
                      </a:r>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40118">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40118">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40118">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40118">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40118">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40118">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40118">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r>
              <a:tr h="140118">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a:solidFill>
                          <a:srgbClr val="000000"/>
                        </a:solidFill>
                        <a:effectLst/>
                        <a:latin typeface="Calibri"/>
                      </a:endParaRPr>
                    </a:p>
                  </a:txBody>
                  <a:tcPr marL="0" marR="0" marT="0" marB="0" anchor="b"/>
                </a:tc>
                <a:tc>
                  <a:txBody>
                    <a:bodyPr/>
                    <a:lstStyle/>
                    <a:p>
                      <a:pPr algn="l" fontAlgn="b"/>
                      <a:endParaRPr lang="de-DE" sz="800" b="0" i="0" u="none" strike="noStrike" dirty="0">
                        <a:solidFill>
                          <a:srgbClr val="000000"/>
                        </a:solidFill>
                        <a:effectLst/>
                        <a:latin typeface="Calibri"/>
                      </a:endParaRPr>
                    </a:p>
                  </a:txBody>
                  <a:tcPr marL="0" marR="0" marT="0" marB="0" anchor="b"/>
                </a:tc>
              </a:tr>
            </a:tbl>
          </a:graphicData>
        </a:graphic>
      </p:graphicFrame>
      <p:sp>
        <p:nvSpPr>
          <p:cNvPr id="5" name="TextBox 1">
            <a:extLst>
              <a:ext uri="{FF2B5EF4-FFF2-40B4-BE49-F238E27FC236}">
                <a16:creationId xmlns:xdr="http://schemas.openxmlformats.org/drawingml/2006/spreadsheetDrawing" xmlns:a16="http://schemas.microsoft.com/office/drawing/2014/main" xmlns="" xmlns:lc="http://schemas.openxmlformats.org/drawingml/2006/lockedCanvas" id="{8D70AD90-B44B-4F12-94CB-21FC2A297069}"/>
              </a:ext>
            </a:extLst>
          </p:cNvPr>
          <p:cNvSpPr txBox="1"/>
          <p:nvPr/>
        </p:nvSpPr>
        <p:spPr>
          <a:xfrm>
            <a:off x="7371185" y="5545676"/>
            <a:ext cx="1978089" cy="1089025"/>
          </a:xfrm>
          <a:prstGeom prst="rect">
            <a:avLst/>
          </a:prstGeom>
          <a:solidFill>
            <a:schemeClr val="accent1">
              <a:lumMod val="40000"/>
              <a:lumOff val="6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GB" sz="1100" b="1" dirty="0"/>
              <a:t>Compares trend</a:t>
            </a:r>
            <a:r>
              <a:rPr lang="en-GB" sz="1100" b="1" baseline="0" dirty="0"/>
              <a:t> of research output (articles and reviews only) by country. Based on Web of Science data from EBAC.</a:t>
            </a:r>
            <a:endParaRPr lang="en-GB" sz="1100" b="1" dirty="0"/>
          </a:p>
        </p:txBody>
      </p:sp>
      <p:graphicFrame>
        <p:nvGraphicFramePr>
          <p:cNvPr id="6" name="Chart 2">
            <a:extLst>
              <a:ext uri="{FF2B5EF4-FFF2-40B4-BE49-F238E27FC236}">
                <a16:creationId xmlns:xdr="http://schemas.openxmlformats.org/drawingml/2006/spreadsheetDrawing" xmlns:a16="http://schemas.microsoft.com/office/drawing/2014/main" xmlns="" xmlns:lc="http://schemas.openxmlformats.org/drawingml/2006/lockedCanvas" id="{5357E207-96A7-46BB-B521-CAAF4C403A1B}"/>
              </a:ext>
            </a:extLst>
          </p:cNvPr>
          <p:cNvGraphicFramePr>
            <a:graphicFrameLocks/>
          </p:cNvGraphicFramePr>
          <p:nvPr/>
        </p:nvGraphicFramePr>
        <p:xfrm>
          <a:off x="457202" y="3690938"/>
          <a:ext cx="6981825" cy="31035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4342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smtClean="0">
                <a:solidFill>
                  <a:schemeClr val="tx2">
                    <a:lumMod val="40000"/>
                    <a:lumOff val="60000"/>
                  </a:schemeClr>
                </a:solidFill>
              </a:rPr>
              <a:t>BRICS – OA Trends</a:t>
            </a:r>
            <a:endParaRPr lang="de-DE" sz="4000" dirty="0">
              <a:solidFill>
                <a:schemeClr val="tx2">
                  <a:lumMod val="40000"/>
                  <a:lumOff val="60000"/>
                </a:schemeClr>
              </a:solidFill>
            </a:endParaRP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80024218"/>
              </p:ext>
            </p:extLst>
          </p:nvPr>
        </p:nvGraphicFramePr>
        <p:xfrm>
          <a:off x="419878" y="1684683"/>
          <a:ext cx="8266923" cy="4356996"/>
        </p:xfrm>
        <a:graphic>
          <a:graphicData uri="http://schemas.openxmlformats.org/drawingml/2006/table">
            <a:tbl>
              <a:tblPr>
                <a:tableStyleId>{5C22544A-7EE6-4342-B048-85BDC9FD1C3A}</a:tableStyleId>
              </a:tblPr>
              <a:tblGrid>
                <a:gridCol w="1365340"/>
                <a:gridCol w="564114"/>
                <a:gridCol w="564114"/>
                <a:gridCol w="564114"/>
                <a:gridCol w="564114"/>
                <a:gridCol w="564114"/>
                <a:gridCol w="564114"/>
                <a:gridCol w="564114"/>
                <a:gridCol w="564114"/>
                <a:gridCol w="625815"/>
                <a:gridCol w="634628"/>
                <a:gridCol w="564114"/>
                <a:gridCol w="564114"/>
              </a:tblGrid>
              <a:tr h="339765">
                <a:tc>
                  <a:txBody>
                    <a:bodyPr/>
                    <a:lstStyle/>
                    <a:p>
                      <a:pPr algn="ctr" fontAlgn="ctr"/>
                      <a:r>
                        <a:rPr lang="de-DE" sz="1000" u="none" strike="noStrike">
                          <a:effectLst/>
                        </a:rPr>
                        <a:t>Country</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2010</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2011</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2012</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2013</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2014</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2015</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2016</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2017</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2018</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Change in Share</a:t>
                      </a:r>
                      <a:endParaRPr lang="de-DE" sz="1000" b="1" i="0" u="none" strike="noStrike">
                        <a:solidFill>
                          <a:srgbClr val="FFFFFF"/>
                        </a:solidFill>
                        <a:effectLst/>
                        <a:latin typeface="Calibri"/>
                      </a:endParaRPr>
                    </a:p>
                  </a:txBody>
                  <a:tcPr marL="0" marR="0" marT="0" marB="0" anchor="ctr"/>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69883">
                <a:tc>
                  <a:txBody>
                    <a:bodyPr/>
                    <a:lstStyle/>
                    <a:p>
                      <a:pPr algn="l" fontAlgn="b"/>
                      <a:r>
                        <a:rPr lang="de-DE" sz="1000" u="none" strike="noStrike">
                          <a:effectLst/>
                        </a:rPr>
                        <a:t>Brazil</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38%</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38%</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36%</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35%</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35%</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33%</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30%</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30%</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14%</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-8%</a:t>
                      </a:r>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69883">
                <a:tc>
                  <a:txBody>
                    <a:bodyPr/>
                    <a:lstStyle/>
                    <a:p>
                      <a:pPr algn="l" fontAlgn="b"/>
                      <a:r>
                        <a:rPr lang="de-DE" sz="1000" u="none" strike="noStrike">
                          <a:effectLst/>
                        </a:rPr>
                        <a:t>China</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9%</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11%</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13%</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15%</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17%</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18%</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19%</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19%</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8%</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10%</a:t>
                      </a:r>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69883">
                <a:tc>
                  <a:txBody>
                    <a:bodyPr/>
                    <a:lstStyle/>
                    <a:p>
                      <a:pPr algn="l" fontAlgn="b"/>
                      <a:r>
                        <a:rPr lang="de-DE" sz="1000" u="none" strike="noStrike">
                          <a:effectLst/>
                        </a:rPr>
                        <a:t>India</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18%</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19%</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19%</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21%</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22%</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20%</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19%</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18%</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6%</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a:t>
                      </a:r>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69883">
                <a:tc>
                  <a:txBody>
                    <a:bodyPr/>
                    <a:lstStyle/>
                    <a:p>
                      <a:pPr algn="l" fontAlgn="b"/>
                      <a:r>
                        <a:rPr lang="de-DE" sz="1000" b="1" u="none" strike="noStrike" dirty="0" err="1">
                          <a:solidFill>
                            <a:srgbClr val="FF0000"/>
                          </a:solidFill>
                          <a:effectLst/>
                        </a:rPr>
                        <a:t>Russian</a:t>
                      </a:r>
                      <a:r>
                        <a:rPr lang="de-DE" sz="1000" b="1" u="none" strike="noStrike" dirty="0">
                          <a:solidFill>
                            <a:srgbClr val="FF0000"/>
                          </a:solidFill>
                          <a:effectLst/>
                        </a:rPr>
                        <a:t> </a:t>
                      </a:r>
                      <a:r>
                        <a:rPr lang="de-DE" sz="1000" b="1" u="none" strike="noStrike" dirty="0" err="1">
                          <a:solidFill>
                            <a:srgbClr val="FF0000"/>
                          </a:solidFill>
                          <a:effectLst/>
                        </a:rPr>
                        <a:t>Federation</a:t>
                      </a:r>
                      <a:endParaRPr lang="de-DE" sz="1000" b="1" i="0" u="none" strike="noStrike" dirty="0">
                        <a:solidFill>
                          <a:srgbClr val="FF0000"/>
                        </a:solidFill>
                        <a:effectLst/>
                        <a:latin typeface="Calibri"/>
                      </a:endParaRPr>
                    </a:p>
                  </a:txBody>
                  <a:tcPr marL="0" marR="0" marT="0" marB="0" anchor="b"/>
                </a:tc>
                <a:tc>
                  <a:txBody>
                    <a:bodyPr/>
                    <a:lstStyle/>
                    <a:p>
                      <a:pPr algn="r" fontAlgn="b"/>
                      <a:r>
                        <a:rPr lang="de-DE" sz="1000" b="1" u="none" strike="noStrike" dirty="0">
                          <a:solidFill>
                            <a:srgbClr val="FF0000"/>
                          </a:solidFill>
                          <a:effectLst/>
                        </a:rPr>
                        <a:t>6%</a:t>
                      </a:r>
                      <a:endParaRPr lang="de-DE" sz="1000" b="1" i="0" u="none" strike="noStrike" dirty="0">
                        <a:solidFill>
                          <a:srgbClr val="FF0000"/>
                        </a:solidFill>
                        <a:effectLst/>
                        <a:latin typeface="Calibri"/>
                      </a:endParaRPr>
                    </a:p>
                  </a:txBody>
                  <a:tcPr marL="0" marR="0" marT="0" marB="0" anchor="b"/>
                </a:tc>
                <a:tc>
                  <a:txBody>
                    <a:bodyPr/>
                    <a:lstStyle/>
                    <a:p>
                      <a:pPr algn="r" fontAlgn="b"/>
                      <a:r>
                        <a:rPr lang="de-DE" sz="1000" b="1" u="none" strike="noStrike" dirty="0">
                          <a:solidFill>
                            <a:srgbClr val="FF0000"/>
                          </a:solidFill>
                          <a:effectLst/>
                        </a:rPr>
                        <a:t>7%</a:t>
                      </a:r>
                      <a:endParaRPr lang="de-DE" sz="1000" b="1" i="0" u="none" strike="noStrike" dirty="0">
                        <a:solidFill>
                          <a:srgbClr val="FF0000"/>
                        </a:solidFill>
                        <a:effectLst/>
                        <a:latin typeface="Calibri"/>
                      </a:endParaRPr>
                    </a:p>
                  </a:txBody>
                  <a:tcPr marL="0" marR="0" marT="0" marB="0" anchor="b"/>
                </a:tc>
                <a:tc>
                  <a:txBody>
                    <a:bodyPr/>
                    <a:lstStyle/>
                    <a:p>
                      <a:pPr algn="r" fontAlgn="b"/>
                      <a:r>
                        <a:rPr lang="de-DE" sz="1000" b="1" u="none" strike="noStrike" dirty="0">
                          <a:solidFill>
                            <a:srgbClr val="FF0000"/>
                          </a:solidFill>
                          <a:effectLst/>
                        </a:rPr>
                        <a:t>8%</a:t>
                      </a:r>
                      <a:endParaRPr lang="de-DE" sz="1000" b="1" i="0" u="none" strike="noStrike" dirty="0">
                        <a:solidFill>
                          <a:srgbClr val="FF0000"/>
                        </a:solidFill>
                        <a:effectLst/>
                        <a:latin typeface="Calibri"/>
                      </a:endParaRPr>
                    </a:p>
                  </a:txBody>
                  <a:tcPr marL="0" marR="0" marT="0" marB="0" anchor="b"/>
                </a:tc>
                <a:tc>
                  <a:txBody>
                    <a:bodyPr/>
                    <a:lstStyle/>
                    <a:p>
                      <a:pPr algn="r" fontAlgn="b"/>
                      <a:r>
                        <a:rPr lang="de-DE" sz="1000" b="1" u="none" strike="noStrike" dirty="0">
                          <a:solidFill>
                            <a:srgbClr val="FF0000"/>
                          </a:solidFill>
                          <a:effectLst/>
                        </a:rPr>
                        <a:t>8%</a:t>
                      </a:r>
                      <a:endParaRPr lang="de-DE" sz="1000" b="1" i="0" u="none" strike="noStrike" dirty="0">
                        <a:solidFill>
                          <a:srgbClr val="FF0000"/>
                        </a:solidFill>
                        <a:effectLst/>
                        <a:latin typeface="Calibri"/>
                      </a:endParaRPr>
                    </a:p>
                  </a:txBody>
                  <a:tcPr marL="0" marR="0" marT="0" marB="0" anchor="b"/>
                </a:tc>
                <a:tc>
                  <a:txBody>
                    <a:bodyPr/>
                    <a:lstStyle/>
                    <a:p>
                      <a:pPr algn="r" fontAlgn="b"/>
                      <a:r>
                        <a:rPr lang="de-DE" sz="1000" b="1" u="none" strike="noStrike" dirty="0">
                          <a:solidFill>
                            <a:srgbClr val="FF0000"/>
                          </a:solidFill>
                          <a:effectLst/>
                        </a:rPr>
                        <a:t>9%</a:t>
                      </a:r>
                      <a:endParaRPr lang="de-DE" sz="1000" b="1" i="0" u="none" strike="noStrike" dirty="0">
                        <a:solidFill>
                          <a:srgbClr val="FF0000"/>
                        </a:solidFill>
                        <a:effectLst/>
                        <a:latin typeface="Calibri"/>
                      </a:endParaRPr>
                    </a:p>
                  </a:txBody>
                  <a:tcPr marL="0" marR="0" marT="0" marB="0" anchor="b"/>
                </a:tc>
                <a:tc>
                  <a:txBody>
                    <a:bodyPr/>
                    <a:lstStyle/>
                    <a:p>
                      <a:pPr algn="r" fontAlgn="b"/>
                      <a:r>
                        <a:rPr lang="de-DE" sz="1000" b="1" u="none" strike="noStrike" dirty="0">
                          <a:solidFill>
                            <a:srgbClr val="FF0000"/>
                          </a:solidFill>
                          <a:effectLst/>
                        </a:rPr>
                        <a:t>9%</a:t>
                      </a:r>
                      <a:endParaRPr lang="de-DE" sz="1000" b="1" i="0" u="none" strike="noStrike" dirty="0">
                        <a:solidFill>
                          <a:srgbClr val="FF0000"/>
                        </a:solidFill>
                        <a:effectLst/>
                        <a:latin typeface="Calibri"/>
                      </a:endParaRPr>
                    </a:p>
                  </a:txBody>
                  <a:tcPr marL="0" marR="0" marT="0" marB="0" anchor="b"/>
                </a:tc>
                <a:tc>
                  <a:txBody>
                    <a:bodyPr/>
                    <a:lstStyle/>
                    <a:p>
                      <a:pPr algn="r" fontAlgn="b"/>
                      <a:r>
                        <a:rPr lang="de-DE" sz="1000" b="1" u="none" strike="noStrike" dirty="0">
                          <a:solidFill>
                            <a:srgbClr val="FF0000"/>
                          </a:solidFill>
                          <a:effectLst/>
                        </a:rPr>
                        <a:t>9%</a:t>
                      </a:r>
                      <a:endParaRPr lang="de-DE" sz="1000" b="1" i="0" u="none" strike="noStrike" dirty="0">
                        <a:solidFill>
                          <a:srgbClr val="FF0000"/>
                        </a:solidFill>
                        <a:effectLst/>
                        <a:latin typeface="Calibri"/>
                      </a:endParaRPr>
                    </a:p>
                  </a:txBody>
                  <a:tcPr marL="0" marR="0" marT="0" marB="0" anchor="b"/>
                </a:tc>
                <a:tc>
                  <a:txBody>
                    <a:bodyPr/>
                    <a:lstStyle/>
                    <a:p>
                      <a:pPr algn="r" fontAlgn="b"/>
                      <a:r>
                        <a:rPr lang="de-DE" sz="1000" b="1" u="none" strike="noStrike" dirty="0">
                          <a:solidFill>
                            <a:srgbClr val="FF0000"/>
                          </a:solidFill>
                          <a:effectLst/>
                        </a:rPr>
                        <a:t>10%</a:t>
                      </a:r>
                      <a:endParaRPr lang="de-DE" sz="1000" b="1" i="0" u="none" strike="noStrike" dirty="0">
                        <a:solidFill>
                          <a:srgbClr val="FF0000"/>
                        </a:solidFill>
                        <a:effectLst/>
                        <a:latin typeface="Calibri"/>
                      </a:endParaRPr>
                    </a:p>
                  </a:txBody>
                  <a:tcPr marL="0" marR="0" marT="0" marB="0" anchor="b"/>
                </a:tc>
                <a:tc>
                  <a:txBody>
                    <a:bodyPr/>
                    <a:lstStyle/>
                    <a:p>
                      <a:pPr algn="r" fontAlgn="b"/>
                      <a:r>
                        <a:rPr lang="de-DE" sz="1000" b="1" u="none" strike="noStrike" dirty="0">
                          <a:solidFill>
                            <a:srgbClr val="FF0000"/>
                          </a:solidFill>
                          <a:effectLst/>
                        </a:rPr>
                        <a:t>6%</a:t>
                      </a:r>
                      <a:endParaRPr lang="de-DE" sz="1000" b="1" i="0" u="none" strike="noStrike" dirty="0">
                        <a:solidFill>
                          <a:srgbClr val="FF0000"/>
                        </a:solidFill>
                        <a:effectLst/>
                        <a:latin typeface="Calibri"/>
                      </a:endParaRPr>
                    </a:p>
                  </a:txBody>
                  <a:tcPr marL="0" marR="0" marT="0" marB="0" anchor="b"/>
                </a:tc>
                <a:tc>
                  <a:txBody>
                    <a:bodyPr/>
                    <a:lstStyle/>
                    <a:p>
                      <a:pPr algn="r" fontAlgn="b"/>
                      <a:r>
                        <a:rPr lang="de-DE" sz="1000" b="1" u="none" strike="noStrike" dirty="0">
                          <a:solidFill>
                            <a:srgbClr val="FF0000"/>
                          </a:solidFill>
                          <a:effectLst/>
                        </a:rPr>
                        <a:t>4%</a:t>
                      </a:r>
                      <a:endParaRPr lang="de-DE" sz="1000" b="1" i="0" u="none" strike="noStrike" dirty="0">
                        <a:solidFill>
                          <a:srgbClr val="FF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69883">
                <a:tc>
                  <a:txBody>
                    <a:bodyPr/>
                    <a:lstStyle/>
                    <a:p>
                      <a:pPr algn="l" fontAlgn="b"/>
                      <a:r>
                        <a:rPr lang="de-DE" sz="1000" u="none" strike="noStrike">
                          <a:effectLst/>
                        </a:rPr>
                        <a:t>South Africa</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19%</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23%</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22%</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23%</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22%</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22%</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23%</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25%</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11%</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5%</a:t>
                      </a:r>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69883">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ctr" fontAlgn="b"/>
                      <a:r>
                        <a:rPr lang="de-DE" sz="1000" u="none" strike="noStrike">
                          <a:effectLst/>
                        </a:rPr>
                        <a:t>#WERT!</a:t>
                      </a:r>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dirty="0">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6349">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dirty="0">
                        <a:solidFill>
                          <a:srgbClr val="000000"/>
                        </a:solidFill>
                        <a:effectLst/>
                        <a:latin typeface="Calibri"/>
                      </a:endParaRPr>
                    </a:p>
                  </a:txBody>
                  <a:tcPr marL="0" marR="0" marT="0" marB="0" anchor="b"/>
                </a:tc>
              </a:tr>
            </a:tbl>
          </a:graphicData>
        </a:graphic>
      </p:graphicFrame>
      <p:graphicFrame>
        <p:nvGraphicFramePr>
          <p:cNvPr id="5" name="Chart 1">
            <a:extLst>
              <a:ext uri="{FF2B5EF4-FFF2-40B4-BE49-F238E27FC236}">
                <a16:creationId xmlns:lc="http://schemas.openxmlformats.org/drawingml/2006/lockedCanvas" xmlns="" xmlns:a16="http://schemas.microsoft.com/office/drawing/2014/main" xmlns:xdr="http://schemas.openxmlformats.org/drawingml/2006/spreadsheetDrawing" id="{B15D88D8-3136-4FE0-BDD2-E9ACB51421A0}"/>
              </a:ext>
            </a:extLst>
          </p:cNvPr>
          <p:cNvGraphicFramePr>
            <a:graphicFrameLocks/>
          </p:cNvGraphicFramePr>
          <p:nvPr/>
        </p:nvGraphicFramePr>
        <p:xfrm>
          <a:off x="465138" y="3471863"/>
          <a:ext cx="6996112" cy="28575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2">
            <a:extLst>
              <a:ext uri="{FF2B5EF4-FFF2-40B4-BE49-F238E27FC236}">
                <a16:creationId xmlns:lc="http://schemas.openxmlformats.org/drawingml/2006/lockedCanvas" xmlns="" xmlns:a16="http://schemas.microsoft.com/office/drawing/2014/main" xmlns:xdr="http://schemas.openxmlformats.org/drawingml/2006/spreadsheetDrawing" id="{6A08BAB0-8CF2-404C-8ECF-6B936FA87DFA}"/>
              </a:ext>
            </a:extLst>
          </p:cNvPr>
          <p:cNvSpPr/>
          <p:nvPr/>
        </p:nvSpPr>
        <p:spPr>
          <a:xfrm>
            <a:off x="7361854" y="3494088"/>
            <a:ext cx="1455576" cy="1260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GB" sz="1100" b="1"/>
              <a:t>Shows only papers published in full OA journals.</a:t>
            </a:r>
            <a:r>
              <a:rPr lang="en-GB" sz="1100" b="1" baseline="0"/>
              <a:t> </a:t>
            </a:r>
            <a:r>
              <a:rPr lang="en-GB" sz="1100" b="1"/>
              <a:t>Hybrid OA is not included.</a:t>
            </a:r>
          </a:p>
        </p:txBody>
      </p:sp>
    </p:spTree>
    <p:extLst>
      <p:ext uri="{BB962C8B-B14F-4D97-AF65-F5344CB8AC3E}">
        <p14:creationId xmlns:p14="http://schemas.microsoft.com/office/powerpoint/2010/main" val="20437369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smtClean="0">
                <a:solidFill>
                  <a:schemeClr val="tx2">
                    <a:lumMod val="40000"/>
                    <a:lumOff val="60000"/>
                  </a:schemeClr>
                </a:solidFill>
              </a:rPr>
              <a:t>BRICS –Relative </a:t>
            </a:r>
            <a:r>
              <a:rPr lang="de-DE" sz="3600" dirty="0" err="1" smtClean="0">
                <a:solidFill>
                  <a:schemeClr val="tx2">
                    <a:lumMod val="40000"/>
                    <a:lumOff val="60000"/>
                  </a:schemeClr>
                </a:solidFill>
              </a:rPr>
              <a:t>Citation</a:t>
            </a:r>
            <a:r>
              <a:rPr lang="de-DE" sz="3600" dirty="0" smtClean="0">
                <a:solidFill>
                  <a:schemeClr val="tx2">
                    <a:lumMod val="40000"/>
                    <a:lumOff val="60000"/>
                  </a:schemeClr>
                </a:solidFill>
              </a:rPr>
              <a:t> Impact Graphs</a:t>
            </a:r>
            <a:endParaRPr lang="de-DE" sz="3600" dirty="0">
              <a:solidFill>
                <a:schemeClr val="tx2">
                  <a:lumMod val="40000"/>
                  <a:lumOff val="60000"/>
                </a:schemeClr>
              </a:solidFill>
            </a:endParaRPr>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427985248"/>
              </p:ext>
            </p:extLst>
          </p:nvPr>
        </p:nvGraphicFramePr>
        <p:xfrm>
          <a:off x="626292" y="1600206"/>
          <a:ext cx="7891427" cy="4525950"/>
        </p:xfrm>
        <a:graphic>
          <a:graphicData uri="http://schemas.openxmlformats.org/drawingml/2006/table">
            <a:tbl>
              <a:tblPr>
                <a:tableStyleId>{5C22544A-7EE6-4342-B048-85BDC9FD1C3A}</a:tableStyleId>
              </a:tblPr>
              <a:tblGrid>
                <a:gridCol w="1206923"/>
                <a:gridCol w="557042"/>
                <a:gridCol w="557042"/>
                <a:gridCol w="557042"/>
                <a:gridCol w="557042"/>
                <a:gridCol w="557042"/>
                <a:gridCol w="557042"/>
                <a:gridCol w="557042"/>
                <a:gridCol w="557042"/>
                <a:gridCol w="557042"/>
                <a:gridCol w="557042"/>
                <a:gridCol w="557042"/>
                <a:gridCol w="557042"/>
              </a:tblGrid>
              <a:tr h="174075">
                <a:tc>
                  <a:txBody>
                    <a:bodyPr/>
                    <a:lstStyle/>
                    <a:p>
                      <a:pPr algn="ctr" fontAlgn="ctr"/>
                      <a:r>
                        <a:rPr lang="de-DE" sz="1000" u="none" strike="noStrike" dirty="0">
                          <a:effectLst/>
                        </a:rPr>
                        <a:t>Country</a:t>
                      </a:r>
                      <a:endParaRPr lang="de-DE" sz="1000" b="1" i="0" u="none" strike="noStrike" dirty="0">
                        <a:solidFill>
                          <a:srgbClr val="FFFFFF"/>
                        </a:solidFill>
                        <a:effectLst/>
                        <a:latin typeface="Calibri"/>
                      </a:endParaRPr>
                    </a:p>
                  </a:txBody>
                  <a:tcPr marL="0" marR="0" marT="0" marB="0" anchor="ctr"/>
                </a:tc>
                <a:tc>
                  <a:txBody>
                    <a:bodyPr/>
                    <a:lstStyle/>
                    <a:p>
                      <a:pPr algn="ctr" fontAlgn="ctr"/>
                      <a:r>
                        <a:rPr lang="de-DE" sz="1000" u="none" strike="noStrike">
                          <a:effectLst/>
                        </a:rPr>
                        <a:t>2010</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2011</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2012</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2013</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2014</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2015</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2016</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2017</a:t>
                      </a:r>
                      <a:endParaRPr lang="de-DE" sz="1000" b="1" i="0" u="none" strike="noStrike">
                        <a:solidFill>
                          <a:srgbClr val="FFFFFF"/>
                        </a:solidFill>
                        <a:effectLst/>
                        <a:latin typeface="Calibri"/>
                      </a:endParaRPr>
                    </a:p>
                  </a:txBody>
                  <a:tcPr marL="0" marR="0" marT="0" marB="0" anchor="ctr"/>
                </a:tc>
                <a:tc>
                  <a:txBody>
                    <a:bodyPr/>
                    <a:lstStyle/>
                    <a:p>
                      <a:pPr algn="ctr" fontAlgn="ctr"/>
                      <a:r>
                        <a:rPr lang="de-DE" sz="1000" u="none" strike="noStrike">
                          <a:effectLst/>
                        </a:rPr>
                        <a:t>2018</a:t>
                      </a:r>
                      <a:endParaRPr lang="de-DE" sz="1000" b="1" i="0" u="none" strike="noStrike">
                        <a:solidFill>
                          <a:srgbClr val="FFFFFF"/>
                        </a:solidFill>
                        <a:effectLst/>
                        <a:latin typeface="Calibri"/>
                      </a:endParaRPr>
                    </a:p>
                  </a:txBody>
                  <a:tcPr marL="0" marR="0" marT="0" marB="0" anchor="ctr"/>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r>
                        <a:rPr lang="de-DE" sz="1000" u="none" strike="noStrike">
                          <a:effectLst/>
                        </a:rPr>
                        <a:t>Brazil</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0,65</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0,65</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0,67</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0,69</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0,70</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0,75</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0,81</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0,76</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0,56</a:t>
                      </a:r>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r>
                        <a:rPr lang="de-DE" sz="1000" u="none" strike="noStrike">
                          <a:effectLst/>
                        </a:rPr>
                        <a:t>China</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0,98</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1,03</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1,10</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1,12</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1,16</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1,20</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1,22</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1,15</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0,86</a:t>
                      </a:r>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r>
                        <a:rPr lang="de-DE" sz="1000" u="none" strike="noStrike">
                          <a:effectLst/>
                        </a:rPr>
                        <a:t>India</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0,71</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0,72</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0,74</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0,74</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0,77</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0,78</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0,85</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0,82</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0,96</a:t>
                      </a:r>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r>
                        <a:rPr lang="de-DE" sz="1000" b="1" u="none" strike="noStrike" dirty="0" err="1">
                          <a:solidFill>
                            <a:srgbClr val="C00000"/>
                          </a:solidFill>
                          <a:effectLst/>
                        </a:rPr>
                        <a:t>Russian</a:t>
                      </a:r>
                      <a:r>
                        <a:rPr lang="de-DE" sz="1000" b="1" u="none" strike="noStrike" dirty="0">
                          <a:solidFill>
                            <a:srgbClr val="C00000"/>
                          </a:solidFill>
                          <a:effectLst/>
                        </a:rPr>
                        <a:t> </a:t>
                      </a:r>
                      <a:r>
                        <a:rPr lang="de-DE" sz="1000" b="1" u="none" strike="noStrike" dirty="0" err="1">
                          <a:solidFill>
                            <a:srgbClr val="C00000"/>
                          </a:solidFill>
                          <a:effectLst/>
                        </a:rPr>
                        <a:t>Federation</a:t>
                      </a:r>
                      <a:endParaRPr lang="de-DE" sz="1000" b="1" i="0" u="none" strike="noStrike" dirty="0">
                        <a:solidFill>
                          <a:srgbClr val="C00000"/>
                        </a:solidFill>
                        <a:effectLst/>
                        <a:latin typeface="Calibri"/>
                      </a:endParaRPr>
                    </a:p>
                  </a:txBody>
                  <a:tcPr marL="0" marR="0" marT="0" marB="0" anchor="b"/>
                </a:tc>
                <a:tc>
                  <a:txBody>
                    <a:bodyPr/>
                    <a:lstStyle/>
                    <a:p>
                      <a:pPr algn="r" fontAlgn="b"/>
                      <a:r>
                        <a:rPr lang="de-DE" sz="1000" b="1" u="none" strike="noStrike" dirty="0">
                          <a:solidFill>
                            <a:srgbClr val="C00000"/>
                          </a:solidFill>
                          <a:effectLst/>
                        </a:rPr>
                        <a:t>0,46</a:t>
                      </a:r>
                      <a:endParaRPr lang="de-DE" sz="1000" b="1" i="0" u="none" strike="noStrike" dirty="0">
                        <a:solidFill>
                          <a:srgbClr val="C00000"/>
                        </a:solidFill>
                        <a:effectLst/>
                        <a:latin typeface="Calibri"/>
                      </a:endParaRPr>
                    </a:p>
                  </a:txBody>
                  <a:tcPr marL="0" marR="0" marT="0" marB="0" anchor="b"/>
                </a:tc>
                <a:tc>
                  <a:txBody>
                    <a:bodyPr/>
                    <a:lstStyle/>
                    <a:p>
                      <a:pPr algn="r" fontAlgn="b"/>
                      <a:r>
                        <a:rPr lang="de-DE" sz="1000" b="1" u="none" strike="noStrike" dirty="0">
                          <a:solidFill>
                            <a:srgbClr val="C00000"/>
                          </a:solidFill>
                          <a:effectLst/>
                        </a:rPr>
                        <a:t>0,47</a:t>
                      </a:r>
                      <a:endParaRPr lang="de-DE" sz="1000" b="1" i="0" u="none" strike="noStrike" dirty="0">
                        <a:solidFill>
                          <a:srgbClr val="C00000"/>
                        </a:solidFill>
                        <a:effectLst/>
                        <a:latin typeface="Calibri"/>
                      </a:endParaRPr>
                    </a:p>
                  </a:txBody>
                  <a:tcPr marL="0" marR="0" marT="0" marB="0" anchor="b"/>
                </a:tc>
                <a:tc>
                  <a:txBody>
                    <a:bodyPr/>
                    <a:lstStyle/>
                    <a:p>
                      <a:pPr algn="r" fontAlgn="b"/>
                      <a:r>
                        <a:rPr lang="de-DE" sz="1000" b="1" u="none" strike="noStrike" dirty="0">
                          <a:solidFill>
                            <a:srgbClr val="C00000"/>
                          </a:solidFill>
                          <a:effectLst/>
                        </a:rPr>
                        <a:t>0,58</a:t>
                      </a:r>
                      <a:endParaRPr lang="de-DE" sz="1000" b="1" i="0" u="none" strike="noStrike" dirty="0">
                        <a:solidFill>
                          <a:srgbClr val="C00000"/>
                        </a:solidFill>
                        <a:effectLst/>
                        <a:latin typeface="Calibri"/>
                      </a:endParaRPr>
                    </a:p>
                  </a:txBody>
                  <a:tcPr marL="0" marR="0" marT="0" marB="0" anchor="b"/>
                </a:tc>
                <a:tc>
                  <a:txBody>
                    <a:bodyPr/>
                    <a:lstStyle/>
                    <a:p>
                      <a:pPr algn="r" fontAlgn="b"/>
                      <a:r>
                        <a:rPr lang="de-DE" sz="1000" b="1" u="none" strike="noStrike" dirty="0">
                          <a:solidFill>
                            <a:srgbClr val="C00000"/>
                          </a:solidFill>
                          <a:effectLst/>
                        </a:rPr>
                        <a:t>0,56</a:t>
                      </a:r>
                      <a:endParaRPr lang="de-DE" sz="1000" b="1" i="0" u="none" strike="noStrike" dirty="0">
                        <a:solidFill>
                          <a:srgbClr val="C00000"/>
                        </a:solidFill>
                        <a:effectLst/>
                        <a:latin typeface="Calibri"/>
                      </a:endParaRPr>
                    </a:p>
                  </a:txBody>
                  <a:tcPr marL="0" marR="0" marT="0" marB="0" anchor="b"/>
                </a:tc>
                <a:tc>
                  <a:txBody>
                    <a:bodyPr/>
                    <a:lstStyle/>
                    <a:p>
                      <a:pPr algn="r" fontAlgn="b"/>
                      <a:r>
                        <a:rPr lang="de-DE" sz="1000" b="1" u="none" strike="noStrike" dirty="0">
                          <a:solidFill>
                            <a:srgbClr val="C00000"/>
                          </a:solidFill>
                          <a:effectLst/>
                        </a:rPr>
                        <a:t>0,65</a:t>
                      </a:r>
                      <a:endParaRPr lang="de-DE" sz="1000" b="1" i="0" u="none" strike="noStrike" dirty="0">
                        <a:solidFill>
                          <a:srgbClr val="C00000"/>
                        </a:solidFill>
                        <a:effectLst/>
                        <a:latin typeface="Calibri"/>
                      </a:endParaRPr>
                    </a:p>
                  </a:txBody>
                  <a:tcPr marL="0" marR="0" marT="0" marB="0" anchor="b"/>
                </a:tc>
                <a:tc>
                  <a:txBody>
                    <a:bodyPr/>
                    <a:lstStyle/>
                    <a:p>
                      <a:pPr algn="r" fontAlgn="b"/>
                      <a:r>
                        <a:rPr lang="de-DE" sz="1000" b="1" u="none" strike="noStrike" dirty="0">
                          <a:solidFill>
                            <a:srgbClr val="C00000"/>
                          </a:solidFill>
                          <a:effectLst/>
                        </a:rPr>
                        <a:t>0,63</a:t>
                      </a:r>
                      <a:endParaRPr lang="de-DE" sz="1000" b="1" i="0" u="none" strike="noStrike" dirty="0">
                        <a:solidFill>
                          <a:srgbClr val="C00000"/>
                        </a:solidFill>
                        <a:effectLst/>
                        <a:latin typeface="Calibri"/>
                      </a:endParaRPr>
                    </a:p>
                  </a:txBody>
                  <a:tcPr marL="0" marR="0" marT="0" marB="0" anchor="b"/>
                </a:tc>
                <a:tc>
                  <a:txBody>
                    <a:bodyPr/>
                    <a:lstStyle/>
                    <a:p>
                      <a:pPr algn="r" fontAlgn="b"/>
                      <a:r>
                        <a:rPr lang="de-DE" sz="1000" b="1" u="none" strike="noStrike" dirty="0">
                          <a:solidFill>
                            <a:srgbClr val="C00000"/>
                          </a:solidFill>
                          <a:effectLst/>
                        </a:rPr>
                        <a:t>0,67</a:t>
                      </a:r>
                      <a:endParaRPr lang="de-DE" sz="1000" b="1" i="0" u="none" strike="noStrike" dirty="0">
                        <a:solidFill>
                          <a:srgbClr val="C00000"/>
                        </a:solidFill>
                        <a:effectLst/>
                        <a:latin typeface="Calibri"/>
                      </a:endParaRPr>
                    </a:p>
                  </a:txBody>
                  <a:tcPr marL="0" marR="0" marT="0" marB="0" anchor="b"/>
                </a:tc>
                <a:tc>
                  <a:txBody>
                    <a:bodyPr/>
                    <a:lstStyle/>
                    <a:p>
                      <a:pPr algn="r" fontAlgn="b"/>
                      <a:r>
                        <a:rPr lang="de-DE" sz="1000" b="1" u="none" strike="noStrike" dirty="0">
                          <a:solidFill>
                            <a:srgbClr val="C00000"/>
                          </a:solidFill>
                          <a:effectLst/>
                        </a:rPr>
                        <a:t>0,67</a:t>
                      </a:r>
                      <a:endParaRPr lang="de-DE" sz="1000" b="1" i="0" u="none" strike="noStrike" dirty="0">
                        <a:solidFill>
                          <a:srgbClr val="C00000"/>
                        </a:solidFill>
                        <a:effectLst/>
                        <a:latin typeface="Calibri"/>
                      </a:endParaRPr>
                    </a:p>
                  </a:txBody>
                  <a:tcPr marL="0" marR="0" marT="0" marB="0" anchor="b"/>
                </a:tc>
                <a:tc>
                  <a:txBody>
                    <a:bodyPr/>
                    <a:lstStyle/>
                    <a:p>
                      <a:pPr algn="r" fontAlgn="b"/>
                      <a:r>
                        <a:rPr lang="de-DE" sz="1000" b="1" u="none" strike="noStrike" dirty="0">
                          <a:solidFill>
                            <a:srgbClr val="C00000"/>
                          </a:solidFill>
                          <a:effectLst/>
                        </a:rPr>
                        <a:t>1,10</a:t>
                      </a:r>
                      <a:endParaRPr lang="de-DE" sz="1000" b="1" i="0" u="none" strike="noStrike" dirty="0">
                        <a:solidFill>
                          <a:srgbClr val="C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r>
                        <a:rPr lang="de-DE" sz="1000" u="none" strike="noStrike">
                          <a:effectLst/>
                        </a:rPr>
                        <a:t>South Africa</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0,93</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0,89</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0,97</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0,96</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1,05</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1,02</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1,09</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1,11</a:t>
                      </a:r>
                      <a:endParaRPr lang="de-DE" sz="1000" b="0" i="0" u="none" strike="noStrike">
                        <a:solidFill>
                          <a:srgbClr val="000000"/>
                        </a:solidFill>
                        <a:effectLst/>
                        <a:latin typeface="Calibri"/>
                      </a:endParaRPr>
                    </a:p>
                  </a:txBody>
                  <a:tcPr marL="0" marR="0" marT="0" marB="0" anchor="b"/>
                </a:tc>
                <a:tc>
                  <a:txBody>
                    <a:bodyPr/>
                    <a:lstStyle/>
                    <a:p>
                      <a:pPr algn="r" fontAlgn="b"/>
                      <a:r>
                        <a:rPr lang="de-DE" sz="1000" u="none" strike="noStrike">
                          <a:effectLst/>
                        </a:rPr>
                        <a:t>1,75</a:t>
                      </a:r>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r>
                        <a:rPr lang="de-DE" sz="1000" u="none" strike="noStrike">
                          <a:effectLst/>
                        </a:rPr>
                        <a:t> </a:t>
                      </a:r>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endParaRPr lang="de-DE" sz="1000" b="0" i="0" u="none" strike="noStrike">
                        <a:solidFill>
                          <a:srgbClr val="000000"/>
                        </a:solidFill>
                        <a:effectLst/>
                        <a:latin typeface="Calibri"/>
                      </a:endParaRPr>
                    </a:p>
                  </a:txBody>
                  <a:tcPr marL="0" marR="0" marT="0" marB="0"/>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rowSpan="9" gridSpan="3">
                  <a:txBody>
                    <a:bodyPr/>
                    <a:lstStyle/>
                    <a:p>
                      <a:pPr algn="l" fontAlgn="b"/>
                      <a:endParaRPr lang="de-DE" sz="1000" b="0" i="0" u="none" strike="noStrike">
                        <a:solidFill>
                          <a:srgbClr val="000000"/>
                        </a:solidFill>
                        <a:effectLst/>
                        <a:latin typeface="Calibri"/>
                      </a:endParaRPr>
                    </a:p>
                  </a:txBody>
                  <a:tcPr marL="0" marR="0" marT="0" marB="0" anchor="b"/>
                </a:tc>
                <a:tc rowSpan="9" hMerge="1">
                  <a:txBody>
                    <a:bodyPr/>
                    <a:lstStyle/>
                    <a:p>
                      <a:endParaRPr lang="de-DE"/>
                    </a:p>
                  </a:txBody>
                  <a:tcPr/>
                </a:tc>
                <a:tc rowSpan="9" hMerge="1">
                  <a:txBody>
                    <a:bodyPr/>
                    <a:lstStyle/>
                    <a:p>
                      <a:endParaRPr lang="de-DE"/>
                    </a:p>
                  </a:txBody>
                  <a:tcPr/>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gridSpan="3" vMerge="1">
                  <a:txBody>
                    <a:bodyPr/>
                    <a:lstStyle/>
                    <a:p>
                      <a:endParaRPr lang="de-DE"/>
                    </a:p>
                  </a:txBody>
                  <a:tcPr/>
                </a:tc>
                <a:tc hMerge="1" vMerge="1">
                  <a:txBody>
                    <a:bodyPr/>
                    <a:lstStyle/>
                    <a:p>
                      <a:endParaRPr lang="de-DE"/>
                    </a:p>
                  </a:txBody>
                  <a:tcPr/>
                </a:tc>
                <a:tc hMerge="1" vMerge="1">
                  <a:txBody>
                    <a:bodyPr/>
                    <a:lstStyle/>
                    <a:p>
                      <a:endParaRPr lang="de-DE"/>
                    </a:p>
                  </a:txBody>
                  <a:tcPr/>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gridSpan="3" vMerge="1">
                  <a:txBody>
                    <a:bodyPr/>
                    <a:lstStyle/>
                    <a:p>
                      <a:endParaRPr lang="de-DE"/>
                    </a:p>
                  </a:txBody>
                  <a:tcPr/>
                </a:tc>
                <a:tc hMerge="1" vMerge="1">
                  <a:txBody>
                    <a:bodyPr/>
                    <a:lstStyle/>
                    <a:p>
                      <a:endParaRPr lang="de-DE"/>
                    </a:p>
                  </a:txBody>
                  <a:tcPr/>
                </a:tc>
                <a:tc hMerge="1" vMerge="1">
                  <a:txBody>
                    <a:bodyPr/>
                    <a:lstStyle/>
                    <a:p>
                      <a:endParaRPr lang="de-DE"/>
                    </a:p>
                  </a:txBody>
                  <a:tcPr/>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gridSpan="3" vMerge="1">
                  <a:txBody>
                    <a:bodyPr/>
                    <a:lstStyle/>
                    <a:p>
                      <a:endParaRPr lang="de-DE"/>
                    </a:p>
                  </a:txBody>
                  <a:tcPr/>
                </a:tc>
                <a:tc hMerge="1" vMerge="1">
                  <a:txBody>
                    <a:bodyPr/>
                    <a:lstStyle/>
                    <a:p>
                      <a:endParaRPr lang="de-DE"/>
                    </a:p>
                  </a:txBody>
                  <a:tcPr/>
                </a:tc>
                <a:tc hMerge="1" vMerge="1">
                  <a:txBody>
                    <a:bodyPr/>
                    <a:lstStyle/>
                    <a:p>
                      <a:endParaRPr lang="de-DE"/>
                    </a:p>
                  </a:txBody>
                  <a:tcPr/>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gridSpan="3" vMerge="1">
                  <a:txBody>
                    <a:bodyPr/>
                    <a:lstStyle/>
                    <a:p>
                      <a:endParaRPr lang="de-DE"/>
                    </a:p>
                  </a:txBody>
                  <a:tcPr/>
                </a:tc>
                <a:tc hMerge="1" vMerge="1">
                  <a:txBody>
                    <a:bodyPr/>
                    <a:lstStyle/>
                    <a:p>
                      <a:endParaRPr lang="de-DE"/>
                    </a:p>
                  </a:txBody>
                  <a:tcPr/>
                </a:tc>
                <a:tc hMerge="1" vMerge="1">
                  <a:txBody>
                    <a:bodyPr/>
                    <a:lstStyle/>
                    <a:p>
                      <a:endParaRPr lang="de-DE"/>
                    </a:p>
                  </a:txBody>
                  <a:tcPr/>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gridSpan="3" vMerge="1">
                  <a:txBody>
                    <a:bodyPr/>
                    <a:lstStyle/>
                    <a:p>
                      <a:endParaRPr lang="de-DE"/>
                    </a:p>
                  </a:txBody>
                  <a:tcPr/>
                </a:tc>
                <a:tc hMerge="1" vMerge="1">
                  <a:txBody>
                    <a:bodyPr/>
                    <a:lstStyle/>
                    <a:p>
                      <a:endParaRPr lang="de-DE"/>
                    </a:p>
                  </a:txBody>
                  <a:tcPr/>
                </a:tc>
                <a:tc hMerge="1" vMerge="1">
                  <a:txBody>
                    <a:bodyPr/>
                    <a:lstStyle/>
                    <a:p>
                      <a:endParaRPr lang="de-DE"/>
                    </a:p>
                  </a:txBody>
                  <a:tcPr/>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gridSpan="3" vMerge="1">
                  <a:txBody>
                    <a:bodyPr/>
                    <a:lstStyle/>
                    <a:p>
                      <a:endParaRPr lang="de-DE"/>
                    </a:p>
                  </a:txBody>
                  <a:tcPr/>
                </a:tc>
                <a:tc hMerge="1" vMerge="1">
                  <a:txBody>
                    <a:bodyPr/>
                    <a:lstStyle/>
                    <a:p>
                      <a:endParaRPr lang="de-DE"/>
                    </a:p>
                  </a:txBody>
                  <a:tcPr/>
                </a:tc>
                <a:tc hMerge="1" vMerge="1">
                  <a:txBody>
                    <a:bodyPr/>
                    <a:lstStyle/>
                    <a:p>
                      <a:endParaRPr lang="de-DE"/>
                    </a:p>
                  </a:txBody>
                  <a:tcPr/>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gridSpan="3" vMerge="1">
                  <a:txBody>
                    <a:bodyPr/>
                    <a:lstStyle/>
                    <a:p>
                      <a:endParaRPr lang="de-DE"/>
                    </a:p>
                  </a:txBody>
                  <a:tcPr/>
                </a:tc>
                <a:tc hMerge="1" vMerge="1">
                  <a:txBody>
                    <a:bodyPr/>
                    <a:lstStyle/>
                    <a:p>
                      <a:endParaRPr lang="de-DE"/>
                    </a:p>
                  </a:txBody>
                  <a:tcPr/>
                </a:tc>
                <a:tc hMerge="1" vMerge="1">
                  <a:txBody>
                    <a:bodyPr/>
                    <a:lstStyle/>
                    <a:p>
                      <a:endParaRPr lang="de-DE"/>
                    </a:p>
                  </a:txBody>
                  <a:tcPr/>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gridSpan="3" vMerge="1">
                  <a:txBody>
                    <a:bodyPr/>
                    <a:lstStyle/>
                    <a:p>
                      <a:endParaRPr lang="de-DE"/>
                    </a:p>
                  </a:txBody>
                  <a:tcPr/>
                </a:tc>
                <a:tc hMerge="1" vMerge="1">
                  <a:txBody>
                    <a:bodyPr/>
                    <a:lstStyle/>
                    <a:p>
                      <a:endParaRPr lang="de-DE"/>
                    </a:p>
                  </a:txBody>
                  <a:tcPr/>
                </a:tc>
                <a:tc hMerge="1" vMerge="1">
                  <a:txBody>
                    <a:bodyPr/>
                    <a:lstStyle/>
                    <a:p>
                      <a:endParaRPr lang="de-DE"/>
                    </a:p>
                  </a:txBody>
                  <a:tcPr/>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r>
              <a:tr h="174075">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a:solidFill>
                          <a:srgbClr val="000000"/>
                        </a:solidFill>
                        <a:effectLst/>
                        <a:latin typeface="Calibri"/>
                      </a:endParaRPr>
                    </a:p>
                  </a:txBody>
                  <a:tcPr marL="0" marR="0" marT="0" marB="0" anchor="b"/>
                </a:tc>
                <a:tc>
                  <a:txBody>
                    <a:bodyPr/>
                    <a:lstStyle/>
                    <a:p>
                      <a:pPr algn="l" fontAlgn="b"/>
                      <a:endParaRPr lang="de-DE" sz="1000" b="0" i="0" u="none" strike="noStrike" dirty="0">
                        <a:solidFill>
                          <a:srgbClr val="000000"/>
                        </a:solidFill>
                        <a:effectLst/>
                        <a:latin typeface="Calibri"/>
                      </a:endParaRPr>
                    </a:p>
                  </a:txBody>
                  <a:tcPr marL="0" marR="0" marT="0" marB="0" anchor="b"/>
                </a:tc>
              </a:tr>
            </a:tbl>
          </a:graphicData>
        </a:graphic>
      </p:graphicFrame>
      <p:graphicFrame>
        <p:nvGraphicFramePr>
          <p:cNvPr id="8" name="Chart 1">
            <a:extLst>
              <a:ext uri="{FF2B5EF4-FFF2-40B4-BE49-F238E27FC236}">
                <a16:creationId xmlns:lc="http://schemas.openxmlformats.org/drawingml/2006/lockedCanvas" xmlns="" xmlns:a16="http://schemas.microsoft.com/office/drawing/2014/main" xmlns:xdr="http://schemas.openxmlformats.org/drawingml/2006/spreadsheetDrawing" id="{831F380B-CBA8-47C7-8F2F-951667C30199}"/>
              </a:ext>
            </a:extLst>
          </p:cNvPr>
          <p:cNvGraphicFramePr>
            <a:graphicFrameLocks/>
          </p:cNvGraphicFramePr>
          <p:nvPr/>
        </p:nvGraphicFramePr>
        <p:xfrm>
          <a:off x="673100" y="3295650"/>
          <a:ext cx="6724650" cy="315118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2">
            <a:extLst>
              <a:ext uri="{FF2B5EF4-FFF2-40B4-BE49-F238E27FC236}">
                <a16:creationId xmlns:lc="http://schemas.openxmlformats.org/drawingml/2006/lockedCanvas" xmlns="" xmlns:a16="http://schemas.microsoft.com/office/drawing/2014/main" xmlns:xdr="http://schemas.openxmlformats.org/drawingml/2006/spreadsheetDrawing" id="{7FD44BD4-5808-4D8F-B9CF-443F72F3770B}"/>
              </a:ext>
            </a:extLst>
          </p:cNvPr>
          <p:cNvSpPr txBox="1"/>
          <p:nvPr/>
        </p:nvSpPr>
        <p:spPr>
          <a:xfrm>
            <a:off x="7277880" y="3886200"/>
            <a:ext cx="1726162" cy="1501775"/>
          </a:xfrm>
          <a:prstGeom prst="rect">
            <a:avLst/>
          </a:prstGeom>
          <a:solidFill>
            <a:schemeClr val="accent1">
              <a:lumMod val="40000"/>
              <a:lumOff val="6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GB" sz="1100" b="1" dirty="0"/>
              <a:t>Relative Citation Impact = average cites per article in each year, weighted by the world average. A Relative Citation Impact of 1 means that your citation impact is equal to the world average.</a:t>
            </a:r>
          </a:p>
        </p:txBody>
      </p:sp>
    </p:spTree>
    <p:extLst>
      <p:ext uri="{BB962C8B-B14F-4D97-AF65-F5344CB8AC3E}">
        <p14:creationId xmlns:p14="http://schemas.microsoft.com/office/powerpoint/2010/main" val="38022792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819783" y="1248655"/>
            <a:ext cx="5290133" cy="579062"/>
          </a:xfrm>
        </p:spPr>
        <p:txBody>
          <a:bodyPr>
            <a:noAutofit/>
          </a:bodyPr>
          <a:lstStyle/>
          <a:p>
            <a:pPr algn="l" eaLnBrk="1" hangingPunct="1"/>
            <a:r>
              <a:rPr lang="en-US" sz="2800" b="1" dirty="0">
                <a:solidFill>
                  <a:schemeClr val="accent1">
                    <a:lumMod val="75000"/>
                  </a:schemeClr>
                </a:solidFill>
                <a:latin typeface="+mj-lt"/>
                <a:ea typeface="Liberation Sans" panose="020B0604020202020204" pitchFamily="34" charset="0"/>
                <a:cs typeface="Liberation Sans" panose="020B0604020202020204" pitchFamily="34" charset="0"/>
              </a:rPr>
              <a:t>Challenges for researchers</a:t>
            </a:r>
          </a:p>
        </p:txBody>
      </p:sp>
      <p:sp>
        <p:nvSpPr>
          <p:cNvPr id="15" name="TextBox 14"/>
          <p:cNvSpPr txBox="1"/>
          <p:nvPr/>
        </p:nvSpPr>
        <p:spPr>
          <a:xfrm>
            <a:off x="9582798" y="2322713"/>
            <a:ext cx="184731" cy="369332"/>
          </a:xfrm>
          <a:prstGeom prst="rect">
            <a:avLst/>
          </a:prstGeom>
          <a:noFill/>
        </p:spPr>
        <p:txBody>
          <a:bodyPr wrap="none" rtlCol="0">
            <a:spAutoFit/>
          </a:bodyPr>
          <a:lstStyle/>
          <a:p>
            <a:pPr defTabSz="914400"/>
            <a:endParaRPr kumimoji="1" lang="zh-CN" altLang="en-US">
              <a:solidFill>
                <a:prstClr val="black"/>
              </a:solidFill>
            </a:endParaRPr>
          </a:p>
        </p:txBody>
      </p:sp>
      <p:sp>
        <p:nvSpPr>
          <p:cNvPr id="2" name="TextBox 1"/>
          <p:cNvSpPr txBox="1"/>
          <p:nvPr/>
        </p:nvSpPr>
        <p:spPr>
          <a:xfrm>
            <a:off x="623754" y="1825946"/>
            <a:ext cx="7932437" cy="2862322"/>
          </a:xfrm>
          <a:prstGeom prst="rect">
            <a:avLst/>
          </a:prstGeom>
          <a:noFill/>
        </p:spPr>
        <p:txBody>
          <a:bodyPr wrap="square" rtlCol="0">
            <a:spAutoFit/>
          </a:bodyPr>
          <a:lstStyle/>
          <a:p>
            <a:pPr marL="342900" indent="-342900" defTabSz="914400">
              <a:buFont typeface="Wingdings" panose="05000000000000000000" pitchFamily="2" charset="2"/>
              <a:buChar char="Ø"/>
            </a:pPr>
            <a:r>
              <a:rPr lang="en-US" sz="2000" b="1" dirty="0">
                <a:solidFill>
                  <a:prstClr val="black"/>
                </a:solidFill>
              </a:rPr>
              <a:t>Career success for researchers is highly dependent on a strong research program and publication record</a:t>
            </a:r>
            <a:r>
              <a:rPr lang="en-US" sz="2000" b="1" dirty="0" smtClean="0">
                <a:solidFill>
                  <a:prstClr val="black"/>
                </a:solidFill>
              </a:rPr>
              <a:t>.</a:t>
            </a:r>
          </a:p>
          <a:p>
            <a:pPr marL="342900" indent="-342900" defTabSz="914400">
              <a:buFont typeface="Wingdings" panose="05000000000000000000" pitchFamily="2" charset="2"/>
              <a:buChar char="Ø"/>
            </a:pPr>
            <a:endParaRPr lang="en-US" sz="2000" b="1" dirty="0">
              <a:solidFill>
                <a:prstClr val="black"/>
              </a:solidFill>
            </a:endParaRPr>
          </a:p>
          <a:p>
            <a:pPr marL="342900" indent="-342900" defTabSz="914400">
              <a:buFont typeface="Wingdings" panose="05000000000000000000" pitchFamily="2" charset="2"/>
              <a:buChar char="Ø"/>
            </a:pPr>
            <a:r>
              <a:rPr lang="en-GB" sz="2000" b="1" dirty="0"/>
              <a:t>Grant funding is highly dependent on a strong research and publication program</a:t>
            </a:r>
            <a:r>
              <a:rPr lang="en-GB" sz="2000" b="1" dirty="0" smtClean="0"/>
              <a:t>.</a:t>
            </a:r>
            <a:endParaRPr lang="en-US" sz="2000" b="1" dirty="0">
              <a:solidFill>
                <a:prstClr val="black"/>
              </a:solidFill>
            </a:endParaRPr>
          </a:p>
          <a:p>
            <a:pPr defTabSz="914400"/>
            <a:endParaRPr lang="en-US" sz="2000" b="1" dirty="0">
              <a:solidFill>
                <a:prstClr val="black"/>
              </a:solidFill>
            </a:endParaRPr>
          </a:p>
          <a:p>
            <a:pPr marL="342900" indent="-342900" defTabSz="914400">
              <a:buFont typeface="Wingdings" panose="05000000000000000000" pitchFamily="2" charset="2"/>
              <a:buChar char="Ø"/>
            </a:pPr>
            <a:r>
              <a:rPr lang="en-US" sz="2000" b="1" dirty="0">
                <a:solidFill>
                  <a:prstClr val="black"/>
                </a:solidFill>
              </a:rPr>
              <a:t>Early-career (grad/med students, postdocs, junior faculty) and international researchers typically struggle with getting published.</a:t>
            </a:r>
          </a:p>
          <a:p>
            <a:pPr marL="342900" indent="-342900" defTabSz="914400">
              <a:buFont typeface="Wingdings" panose="05000000000000000000" pitchFamily="2" charset="2"/>
              <a:buChar char="Ø"/>
            </a:pPr>
            <a:endParaRPr lang="en-US" sz="2000" b="1" dirty="0">
              <a:solidFill>
                <a:prstClr val="black"/>
              </a:solidFill>
            </a:endParaRPr>
          </a:p>
        </p:txBody>
      </p:sp>
      <p:sp>
        <p:nvSpPr>
          <p:cNvPr id="5" name="Rectangle 2">
            <a:extLst>
              <a:ext uri="{FF2B5EF4-FFF2-40B4-BE49-F238E27FC236}">
                <a16:creationId xmlns:a16="http://schemas.microsoft.com/office/drawing/2014/main" xmlns="" id="{8269DC5E-F52E-48D8-B13A-71C35EA4C9D2}"/>
              </a:ext>
            </a:extLst>
          </p:cNvPr>
          <p:cNvSpPr txBox="1">
            <a:spLocks noChangeArrowheads="1"/>
          </p:cNvSpPr>
          <p:nvPr/>
        </p:nvSpPr>
        <p:spPr>
          <a:xfrm>
            <a:off x="819783" y="4398407"/>
            <a:ext cx="5290133" cy="579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5B9BD5">
                    <a:lumMod val="75000"/>
                  </a:srgbClr>
                </a:solidFill>
                <a:ea typeface="Liberation Sans" panose="020B0604020202020204" pitchFamily="34" charset="0"/>
                <a:cs typeface="Liberation Sans" panose="020B0604020202020204" pitchFamily="34" charset="0"/>
              </a:rPr>
              <a:t>The Bottom Line</a:t>
            </a:r>
          </a:p>
        </p:txBody>
      </p:sp>
      <p:sp>
        <p:nvSpPr>
          <p:cNvPr id="3" name="Rectangle 2">
            <a:extLst>
              <a:ext uri="{FF2B5EF4-FFF2-40B4-BE49-F238E27FC236}">
                <a16:creationId xmlns:a16="http://schemas.microsoft.com/office/drawing/2014/main" xmlns="" id="{454A88FF-4200-488D-9CC0-4AD47CD08DEA}"/>
              </a:ext>
            </a:extLst>
          </p:cNvPr>
          <p:cNvSpPr/>
          <p:nvPr/>
        </p:nvSpPr>
        <p:spPr>
          <a:xfrm>
            <a:off x="623841" y="4927623"/>
            <a:ext cx="7703837" cy="1200329"/>
          </a:xfrm>
          <a:prstGeom prst="rect">
            <a:avLst/>
          </a:prstGeom>
        </p:spPr>
        <p:txBody>
          <a:bodyPr wrap="square">
            <a:spAutoFit/>
          </a:bodyPr>
          <a:lstStyle/>
          <a:p>
            <a:pPr marL="342900" indent="-342900" defTabSz="914400">
              <a:buFont typeface="Wingdings" panose="05000000000000000000" pitchFamily="2" charset="2"/>
              <a:buChar char="Ø"/>
            </a:pPr>
            <a:r>
              <a:rPr lang="en-US" sz="2400" b="1" dirty="0">
                <a:solidFill>
                  <a:srgbClr val="FF0000"/>
                </a:solidFill>
              </a:rPr>
              <a:t>Training is critical </a:t>
            </a:r>
            <a:r>
              <a:rPr lang="en-US" sz="2400" b="1" dirty="0">
                <a:solidFill>
                  <a:prstClr val="black"/>
                </a:solidFill>
              </a:rPr>
              <a:t>to produce the most high-quality manuscripts and achieve the fastest route to high-visibility publication. </a:t>
            </a:r>
          </a:p>
        </p:txBody>
      </p:sp>
    </p:spTree>
    <p:extLst>
      <p:ext uri="{BB962C8B-B14F-4D97-AF65-F5344CB8AC3E}">
        <p14:creationId xmlns:p14="http://schemas.microsoft.com/office/powerpoint/2010/main" val="29011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ihawtho\Desktop\Speed Deck\government agenc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8" y="-61364"/>
            <a:ext cx="9183770" cy="6430165"/>
          </a:xfrm>
          <a:prstGeom prst="rect">
            <a:avLst/>
          </a:prstGeom>
          <a:noFill/>
          <a:ln>
            <a:solidFill>
              <a:schemeClr val="tx2">
                <a:lumMod val="60000"/>
                <a:lumOff val="40000"/>
              </a:schemeClr>
            </a:solidFill>
          </a:ln>
          <a:effectLst/>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3816" y="6368801"/>
            <a:ext cx="757052" cy="36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705180" y="188685"/>
            <a:ext cx="5408637" cy="5364812"/>
          </a:xfrm>
          <a:prstGeom prst="ellipse">
            <a:avLst/>
          </a:prstGeom>
          <a:solidFill>
            <a:schemeClr val="tx1">
              <a:alpha val="70000"/>
            </a:schemeClr>
          </a:solidFill>
          <a:ln w="38100">
            <a:solidFill>
              <a:srgbClr val="006699"/>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1055688"/>
            <a:r>
              <a:rPr lang="en-US" sz="2800" b="1" dirty="0">
                <a:solidFill>
                  <a:prstClr val="white"/>
                </a:solidFill>
              </a:rPr>
              <a:t>The Wiley Researcher Academy</a:t>
            </a:r>
          </a:p>
          <a:p>
            <a:pPr marL="174625" defTabSz="1055688"/>
            <a:endParaRPr lang="en-US" sz="2800" b="1" dirty="0">
              <a:solidFill>
                <a:prstClr val="white"/>
              </a:solidFill>
            </a:endParaRPr>
          </a:p>
          <a:p>
            <a:pPr marL="174625" defTabSz="1055688"/>
            <a:r>
              <a:rPr lang="en-US" sz="2800" b="1" dirty="0">
                <a:solidFill>
                  <a:prstClr val="white"/>
                </a:solidFill>
              </a:rPr>
              <a:t>A self-paced, pedagogically designed online course that delivers high-quality training on research writing and publishing.</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97" y="592941"/>
            <a:ext cx="1664494" cy="890587"/>
          </a:xfrm>
          <a:prstGeom prst="rect">
            <a:avLst/>
          </a:prstGeom>
          <a:noFill/>
          <a:ln>
            <a:noFill/>
          </a:ln>
          <a:effectLst>
            <a:glow rad="635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9628" y="-1198880"/>
            <a:ext cx="2764020" cy="333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1465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ihawtho\Desktop\Speed Deck\government agenci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416" y="-61364"/>
            <a:ext cx="11038114" cy="6430165"/>
          </a:xfrm>
          <a:prstGeom prst="rect">
            <a:avLst/>
          </a:prstGeom>
          <a:noFill/>
          <a:ln>
            <a:solidFill>
              <a:schemeClr val="tx2">
                <a:lumMod val="60000"/>
                <a:lumOff val="40000"/>
              </a:schemeClr>
            </a:solidFill>
          </a:ln>
          <a:effectLst/>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311" y="6369300"/>
            <a:ext cx="1002835" cy="48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3480319" y="1436914"/>
            <a:ext cx="4289745" cy="4580783"/>
          </a:xfrm>
          <a:prstGeom prst="ellipse">
            <a:avLst/>
          </a:prstGeom>
          <a:solidFill>
            <a:schemeClr val="tx1"/>
          </a:solidFill>
          <a:ln w="38100">
            <a:solidFill>
              <a:srgbClr val="006699"/>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GB" sz="2500" b="1" dirty="0">
                <a:solidFill>
                  <a:prstClr val="white"/>
                </a:solidFill>
                <a:cs typeface="Aharoni" panose="02010803020104030203" pitchFamily="2" charset="-79"/>
              </a:rPr>
              <a:t>Comprehensive, </a:t>
            </a:r>
            <a:r>
              <a:rPr lang="en-GB" sz="2500" b="1" dirty="0" smtClean="0">
                <a:solidFill>
                  <a:prstClr val="white"/>
                </a:solidFill>
                <a:cs typeface="Aharoni" panose="02010803020104030203" pitchFamily="2" charset="-79"/>
              </a:rPr>
              <a:t>self-paced, </a:t>
            </a:r>
            <a:r>
              <a:rPr lang="en-GB" sz="2500" b="1" dirty="0">
                <a:solidFill>
                  <a:prstClr val="white"/>
                </a:solidFill>
                <a:cs typeface="Aharoni" panose="02010803020104030203" pitchFamily="2" charset="-79"/>
              </a:rPr>
              <a:t>online learning programme to support continued growth in the quantity and quality of scientific articles published by the national research community.</a:t>
            </a:r>
          </a:p>
        </p:txBody>
      </p:sp>
      <p:sp>
        <p:nvSpPr>
          <p:cNvPr id="8" name="Oval 7"/>
          <p:cNvSpPr/>
          <p:nvPr/>
        </p:nvSpPr>
        <p:spPr>
          <a:xfrm>
            <a:off x="3657600" y="1436914"/>
            <a:ext cx="3940628" cy="4580783"/>
          </a:xfrm>
          <a:prstGeom prst="ellipse">
            <a:avLst/>
          </a:prstGeom>
          <a:noFill/>
          <a:ln w="60325" cap="rnd" cmpd="sng" algn="ctr">
            <a:solidFill>
              <a:srgbClr val="FFFFFF"/>
            </a:solidFill>
            <a:prstDash val="sysDot"/>
          </a:ln>
          <a:effectLst/>
        </p:spPr>
        <p:txBody>
          <a:bodyPr anchor="ctr"/>
          <a:lstStyle/>
          <a:p>
            <a:pPr algn="ctr" defTabSz="1030288" fontAlgn="base">
              <a:spcBef>
                <a:spcPct val="0"/>
              </a:spcBef>
              <a:spcAft>
                <a:spcPct val="0"/>
              </a:spcAft>
              <a:defRPr/>
            </a:pPr>
            <a:endParaRPr lang="en-US" sz="2000" kern="0">
              <a:solidFill>
                <a:srgbClr val="FFFFFF"/>
              </a:solidFill>
              <a:latin typeface="Roboto Condensed"/>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97" y="592941"/>
            <a:ext cx="1664494" cy="890587"/>
          </a:xfrm>
          <a:prstGeom prst="rect">
            <a:avLst/>
          </a:prstGeom>
          <a:noFill/>
          <a:ln>
            <a:noFill/>
          </a:ln>
          <a:effectLst>
            <a:glow rad="635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03865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368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1167" y="6368804"/>
            <a:ext cx="1002835" cy="48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97" y="592941"/>
            <a:ext cx="1664494" cy="890587"/>
          </a:xfrm>
          <a:prstGeom prst="rect">
            <a:avLst/>
          </a:prstGeom>
          <a:noFill/>
          <a:ln>
            <a:noFill/>
          </a:ln>
          <a:effectLst>
            <a:glow rad="635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953" y="1929775"/>
            <a:ext cx="2400302" cy="1254624"/>
          </a:xfrm>
          <a:prstGeom prst="rect">
            <a:avLst/>
          </a:prstGeom>
          <a:noFill/>
          <a:ln w="9525">
            <a:solidFill>
              <a:schemeClr val="tx1"/>
            </a:solidFill>
            <a:miter lim="800000"/>
            <a:headEnd/>
            <a:tailEnd/>
          </a:ln>
          <a:effectLst>
            <a:glow rad="101600">
              <a:schemeClr val="accent5">
                <a:satMod val="175000"/>
                <a:alpha val="40000"/>
              </a:schemeClr>
            </a:glow>
          </a:effectLst>
          <a:extLst>
            <a:ext uri="{909E8E84-426E-40DD-AFC4-6F175D3DCCD1}">
              <a14:hiddenFill xmlns:a14="http://schemas.microsoft.com/office/drawing/2010/main">
                <a:solidFill>
                  <a:schemeClr val="accent1"/>
                </a:solidFill>
              </a14:hiddenFill>
            </a:ext>
          </a:extLst>
        </p:spPr>
      </p:pic>
      <p:pic>
        <p:nvPicPr>
          <p:cNvPr id="20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952" y="3431802"/>
            <a:ext cx="2398548" cy="1334932"/>
          </a:xfrm>
          <a:prstGeom prst="rect">
            <a:avLst/>
          </a:prstGeom>
          <a:noFill/>
          <a:ln>
            <a:noFill/>
          </a:ln>
          <a:effectLst>
            <a:glow rad="101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C:\Users\jihawtho\Desktop\Turkish workshops\Turkish journals ima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2712" y="688975"/>
            <a:ext cx="3495675" cy="487045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6584951" y="-381000"/>
            <a:ext cx="3435349" cy="3812801"/>
          </a:xfrm>
          <a:prstGeom prst="ellipse">
            <a:avLst/>
          </a:prstGeom>
          <a:noFill/>
          <a:ln w="60325" cap="rnd" cmpd="sng" algn="ctr">
            <a:solidFill>
              <a:srgbClr val="FFFFFF"/>
            </a:solidFill>
            <a:prstDash val="sysDot"/>
          </a:ln>
          <a:effectLst/>
        </p:spPr>
        <p:txBody>
          <a:bodyPr anchor="ctr"/>
          <a:lstStyle/>
          <a:p>
            <a:pPr algn="ctr" defTabSz="1030288" fontAlgn="base">
              <a:spcBef>
                <a:spcPct val="0"/>
              </a:spcBef>
              <a:spcAft>
                <a:spcPct val="0"/>
              </a:spcAft>
              <a:defRPr/>
            </a:pPr>
            <a:endParaRPr lang="en-US" sz="2000" kern="0">
              <a:solidFill>
                <a:srgbClr val="FFFFFF"/>
              </a:solidFill>
              <a:latin typeface="Roboto Condensed"/>
            </a:endParaRPr>
          </a:p>
        </p:txBody>
      </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22712" y="535780"/>
            <a:ext cx="3495675" cy="486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04171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
        <p:nvSpPr>
          <p:cNvPr id="5" name="TextBox 4">
            <a:extLst>
              <a:ext uri="{FF2B5EF4-FFF2-40B4-BE49-F238E27FC236}">
                <a16:creationId xmlns:a16="http://schemas.microsoft.com/office/drawing/2014/main" xmlns="" id="{C80B516F-B234-4B7C-A6DE-1A0D536C828C}"/>
              </a:ext>
            </a:extLst>
          </p:cNvPr>
          <p:cNvSpPr txBox="1"/>
          <p:nvPr/>
        </p:nvSpPr>
        <p:spPr>
          <a:xfrm>
            <a:off x="401099" y="1169611"/>
            <a:ext cx="5788686" cy="3108543"/>
          </a:xfrm>
          <a:prstGeom prst="rect">
            <a:avLst/>
          </a:prstGeom>
          <a:noFill/>
        </p:spPr>
        <p:txBody>
          <a:bodyPr wrap="square" rtlCol="0">
            <a:spAutoFit/>
          </a:bodyPr>
          <a:lstStyle/>
          <a:p>
            <a:pPr marL="130969" defTabSz="739379"/>
            <a:r>
              <a:rPr lang="en-US" sz="2800" dirty="0">
                <a:solidFill>
                  <a:prstClr val="white"/>
                </a:solidFill>
              </a:rPr>
              <a:t>The goal of the Wiley Researcher Academy is to help researchers write higher quality manuscripts and allow faster publication, thus more rapidly advancing their careers and increasing the research output of their institutions.</a:t>
            </a:r>
          </a:p>
        </p:txBody>
      </p:sp>
    </p:spTree>
    <p:extLst>
      <p:ext uri="{BB962C8B-B14F-4D97-AF65-F5344CB8AC3E}">
        <p14:creationId xmlns:p14="http://schemas.microsoft.com/office/powerpoint/2010/main" val="13786875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0670" y="6364184"/>
            <a:ext cx="1006079"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C:\Users\jihawtho\Desktop\white paper\Top Half Home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 y="485192"/>
            <a:ext cx="9186793" cy="48052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663043" y="121298"/>
            <a:ext cx="5118688" cy="7017306"/>
          </a:xfrm>
          <a:prstGeom prst="rect">
            <a:avLst/>
          </a:prstGeom>
          <a:solidFill>
            <a:srgbClr val="006699">
              <a:alpha val="62000"/>
            </a:srgbClr>
          </a:solidFill>
          <a:ln w="3175">
            <a:solidFill>
              <a:schemeClr val="accent1">
                <a:lumMod val="75000"/>
              </a:schemeClr>
            </a:solidFill>
          </a:ln>
          <a:effectLst>
            <a:glow rad="228600">
              <a:schemeClr val="accent3">
                <a:satMod val="175000"/>
                <a:alpha val="40000"/>
              </a:schemeClr>
            </a:glow>
          </a:effectLst>
        </p:spPr>
        <p:txBody>
          <a:bodyPr wrap="square">
            <a:spAutoFit/>
          </a:bodyPr>
          <a:lstStyle/>
          <a:p>
            <a:pPr defTabSz="914400">
              <a:lnSpc>
                <a:spcPct val="150000"/>
              </a:lnSpc>
              <a:defRPr/>
            </a:pPr>
            <a:r>
              <a:rPr lang="es-ES_tradnl" altLang="en-US" sz="2000" b="1" dirty="0" err="1">
                <a:solidFill>
                  <a:prstClr val="white"/>
                </a:solidFill>
                <a:latin typeface="Calibri" panose="020F0502020204030204" pitchFamily="34" charset="0"/>
                <a:cs typeface="Aharoni" panose="02010803020104030203" pitchFamily="2" charset="-79"/>
              </a:rPr>
              <a:t>Qualities</a:t>
            </a:r>
            <a:r>
              <a:rPr lang="es-ES_tradnl" altLang="en-US" sz="2000" b="1" dirty="0">
                <a:solidFill>
                  <a:prstClr val="white"/>
                </a:solidFill>
                <a:latin typeface="Calibri" panose="020F0502020204030204" pitchFamily="34" charset="0"/>
                <a:cs typeface="Aharoni" panose="02010803020104030203" pitchFamily="2" charset="-79"/>
              </a:rPr>
              <a:t> of a </a:t>
            </a:r>
            <a:r>
              <a:rPr lang="es-ES_tradnl" altLang="en-US" sz="2000" b="1" dirty="0" err="1">
                <a:solidFill>
                  <a:prstClr val="white"/>
                </a:solidFill>
                <a:latin typeface="Calibri" panose="020F0502020204030204" pitchFamily="34" charset="0"/>
                <a:cs typeface="Aharoni" panose="02010803020104030203" pitchFamily="2" charset="-79"/>
              </a:rPr>
              <a:t>successful</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scientific</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researcher</a:t>
            </a:r>
            <a:endParaRPr lang="es-ES_tradnl" altLang="en-US" sz="2000"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sz="2000" b="1" dirty="0" err="1">
                <a:solidFill>
                  <a:prstClr val="white"/>
                </a:solidFill>
                <a:latin typeface="Calibri" panose="020F0502020204030204" pitchFamily="34" charset="0"/>
                <a:cs typeface="Aharoni" panose="02010803020104030203" pitchFamily="2" charset="-79"/>
              </a:rPr>
              <a:t>Research</a:t>
            </a:r>
            <a:r>
              <a:rPr lang="es-ES_tradnl" altLang="en-US" sz="2000" b="1" dirty="0">
                <a:solidFill>
                  <a:prstClr val="white"/>
                </a:solidFill>
                <a:latin typeface="Calibri" panose="020F0502020204030204" pitchFamily="34" charset="0"/>
                <a:cs typeface="Aharoni" panose="02010803020104030203" pitchFamily="2" charset="-79"/>
              </a:rPr>
              <a:t> and </a:t>
            </a:r>
            <a:r>
              <a:rPr lang="es-ES_tradnl" altLang="en-US" sz="2000" b="1" dirty="0" err="1">
                <a:solidFill>
                  <a:prstClr val="white"/>
                </a:solidFill>
                <a:latin typeface="Calibri" panose="020F0502020204030204" pitchFamily="34" charset="0"/>
                <a:cs typeface="Aharoni" panose="02010803020104030203" pitchFamily="2" charset="-79"/>
              </a:rPr>
              <a:t>publication</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the</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essential</a:t>
            </a:r>
            <a:r>
              <a:rPr lang="es-ES_tradnl" altLang="en-US" sz="2000" b="1" dirty="0">
                <a:solidFill>
                  <a:prstClr val="white"/>
                </a:solidFill>
                <a:latin typeface="Calibri" panose="020F0502020204030204" pitchFamily="34" charset="0"/>
                <a:cs typeface="Aharoni" panose="02010803020104030203" pitchFamily="2" charset="-79"/>
              </a:rPr>
              <a:t> link</a:t>
            </a:r>
          </a:p>
          <a:p>
            <a:pPr defTabSz="914400">
              <a:lnSpc>
                <a:spcPct val="150000"/>
              </a:lnSpc>
              <a:defRPr/>
            </a:pPr>
            <a:r>
              <a:rPr lang="es-ES_tradnl" altLang="en-US" sz="2000" b="1" dirty="0" err="1">
                <a:solidFill>
                  <a:prstClr val="white"/>
                </a:solidFill>
                <a:latin typeface="Calibri" panose="020F0502020204030204" pitchFamily="34" charset="0"/>
                <a:cs typeface="Aharoni" panose="02010803020104030203" pitchFamily="2" charset="-79"/>
              </a:rPr>
              <a:t>Financing</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the</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research</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project</a:t>
            </a:r>
            <a:endParaRPr lang="es-ES_tradnl" altLang="en-US" sz="2000"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sz="2000" b="1" dirty="0" err="1">
                <a:solidFill>
                  <a:prstClr val="white"/>
                </a:solidFill>
                <a:latin typeface="Calibri" panose="020F0502020204030204" pitchFamily="34" charset="0"/>
                <a:cs typeface="Aharoni" panose="02010803020104030203" pitchFamily="2" charset="-79"/>
              </a:rPr>
              <a:t>Selecting</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an</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appropriate</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journal</a:t>
            </a:r>
            <a:endParaRPr lang="es-ES_tradnl" altLang="en-US" sz="2000"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sz="2000" b="1" dirty="0" err="1">
                <a:solidFill>
                  <a:prstClr val="white"/>
                </a:solidFill>
                <a:latin typeface="Calibri" panose="020F0502020204030204" pitchFamily="34" charset="0"/>
                <a:cs typeface="Aharoni" panose="02010803020104030203" pitchFamily="2" charset="-79"/>
              </a:rPr>
              <a:t>Best</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practices</a:t>
            </a:r>
            <a:r>
              <a:rPr lang="es-ES_tradnl" altLang="en-US" sz="2000" b="1" dirty="0">
                <a:solidFill>
                  <a:prstClr val="white"/>
                </a:solidFill>
                <a:latin typeface="Calibri" panose="020F0502020204030204" pitchFamily="34" charset="0"/>
                <a:cs typeface="Aharoni" panose="02010803020104030203" pitchFamily="2" charset="-79"/>
              </a:rPr>
              <a:t> in </a:t>
            </a:r>
            <a:r>
              <a:rPr lang="es-ES_tradnl" altLang="en-US" sz="2000" b="1" dirty="0" err="1">
                <a:solidFill>
                  <a:prstClr val="white"/>
                </a:solidFill>
                <a:latin typeface="Calibri" panose="020F0502020204030204" pitchFamily="34" charset="0"/>
                <a:cs typeface="Aharoni" panose="02010803020104030203" pitchFamily="2" charset="-79"/>
              </a:rPr>
              <a:t>writing</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scientific</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articles</a:t>
            </a:r>
            <a:endParaRPr lang="es-ES_tradnl" altLang="en-US" sz="2000"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sz="2000" b="1" dirty="0">
                <a:solidFill>
                  <a:prstClr val="white"/>
                </a:solidFill>
                <a:latin typeface="Calibri" panose="020F0502020204030204" pitchFamily="34" charset="0"/>
                <a:cs typeface="Aharoni" panose="02010803020104030203" pitchFamily="2" charset="-79"/>
              </a:rPr>
              <a:t>Key </a:t>
            </a:r>
            <a:r>
              <a:rPr lang="es-ES_tradnl" altLang="en-US" sz="2000" b="1" dirty="0" err="1">
                <a:solidFill>
                  <a:prstClr val="white"/>
                </a:solidFill>
                <a:latin typeface="Calibri" panose="020F0502020204030204" pitchFamily="34" charset="0"/>
                <a:cs typeface="Aharoni" panose="02010803020104030203" pitchFamily="2" charset="-79"/>
              </a:rPr>
              <a:t>components</a:t>
            </a:r>
            <a:r>
              <a:rPr lang="es-ES_tradnl" altLang="en-US" sz="2000" b="1" dirty="0">
                <a:solidFill>
                  <a:prstClr val="white"/>
                </a:solidFill>
                <a:latin typeface="Calibri" panose="020F0502020204030204" pitchFamily="34" charset="0"/>
                <a:cs typeface="Aharoni" panose="02010803020104030203" pitchFamily="2" charset="-79"/>
              </a:rPr>
              <a:t> of a </a:t>
            </a:r>
            <a:r>
              <a:rPr lang="es-ES_tradnl" altLang="en-US" sz="2000" b="1" dirty="0" err="1">
                <a:solidFill>
                  <a:prstClr val="white"/>
                </a:solidFill>
                <a:latin typeface="Calibri" panose="020F0502020204030204" pitchFamily="34" charset="0"/>
                <a:cs typeface="Aharoni" panose="02010803020104030203" pitchFamily="2" charset="-79"/>
              </a:rPr>
              <a:t>scientific</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article</a:t>
            </a:r>
            <a:endParaRPr lang="es-ES_tradnl" altLang="en-US" sz="2000"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sz="2000" b="1" dirty="0" err="1">
                <a:solidFill>
                  <a:prstClr val="white"/>
                </a:solidFill>
                <a:latin typeface="Calibri" panose="020F0502020204030204" pitchFamily="34" charset="0"/>
                <a:cs typeface="Aharoni" panose="02010803020104030203" pitchFamily="2" charset="-79"/>
              </a:rPr>
              <a:t>Manuscript</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submission</a:t>
            </a:r>
            <a:endParaRPr lang="es-ES_tradnl" altLang="en-US" sz="2000"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sz="2000" b="1" dirty="0">
                <a:solidFill>
                  <a:prstClr val="white"/>
                </a:solidFill>
                <a:latin typeface="Calibri" panose="020F0502020204030204" pitchFamily="34" charset="0"/>
                <a:cs typeface="Aharoni" panose="02010803020104030203" pitchFamily="2" charset="-79"/>
              </a:rPr>
              <a:t>Peer </a:t>
            </a:r>
            <a:r>
              <a:rPr lang="es-ES_tradnl" altLang="en-US" sz="2000" b="1" dirty="0" err="1">
                <a:solidFill>
                  <a:prstClr val="white"/>
                </a:solidFill>
                <a:latin typeface="Calibri" panose="020F0502020204030204" pitchFamily="34" charset="0"/>
                <a:cs typeface="Aharoni" panose="02010803020104030203" pitchFamily="2" charset="-79"/>
              </a:rPr>
              <a:t>review</a:t>
            </a:r>
            <a:endParaRPr lang="es-ES_tradnl" altLang="en-US" sz="2000"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sz="2000" b="1" dirty="0">
                <a:solidFill>
                  <a:prstClr val="white"/>
                </a:solidFill>
                <a:latin typeface="Calibri" panose="020F0502020204030204" pitchFamily="34" charset="0"/>
                <a:cs typeface="Aharoni" panose="02010803020104030203" pitchFamily="2" charset="-79"/>
              </a:rPr>
              <a:t>Open </a:t>
            </a:r>
            <a:r>
              <a:rPr lang="es-ES_tradnl" altLang="en-US" sz="2000" b="1" dirty="0" err="1">
                <a:solidFill>
                  <a:prstClr val="white"/>
                </a:solidFill>
                <a:latin typeface="Calibri" panose="020F0502020204030204" pitchFamily="34" charset="0"/>
                <a:cs typeface="Aharoni" panose="02010803020104030203" pitchFamily="2" charset="-79"/>
              </a:rPr>
              <a:t>access</a:t>
            </a:r>
            <a:r>
              <a:rPr lang="es-ES_tradnl" altLang="en-US" sz="2000" b="1" dirty="0">
                <a:solidFill>
                  <a:prstClr val="white"/>
                </a:solidFill>
                <a:latin typeface="Calibri" panose="020F0502020204030204" pitchFamily="34" charset="0"/>
                <a:cs typeface="Aharoni" panose="02010803020104030203" pitchFamily="2" charset="-79"/>
              </a:rPr>
              <a:t> to </a:t>
            </a:r>
            <a:r>
              <a:rPr lang="es-ES_tradnl" altLang="en-US" sz="2000" b="1" dirty="0" err="1">
                <a:solidFill>
                  <a:prstClr val="white"/>
                </a:solidFill>
                <a:latin typeface="Calibri" panose="020F0502020204030204" pitchFamily="34" charset="0"/>
                <a:cs typeface="Aharoni" panose="02010803020104030203" pitchFamily="2" charset="-79"/>
              </a:rPr>
              <a:t>scientific</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literature</a:t>
            </a:r>
            <a:endParaRPr lang="es-ES_tradnl" altLang="en-US" sz="2000"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sz="2000" b="1" dirty="0" err="1">
                <a:solidFill>
                  <a:prstClr val="white"/>
                </a:solidFill>
                <a:latin typeface="Calibri" panose="020F0502020204030204" pitchFamily="34" charset="0"/>
                <a:cs typeface="Aharoni" panose="02010803020104030203" pitchFamily="2" charset="-79"/>
              </a:rPr>
              <a:t>Managing</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research</a:t>
            </a:r>
            <a:r>
              <a:rPr lang="es-ES_tradnl" altLang="en-US" sz="2000" b="1" dirty="0">
                <a:solidFill>
                  <a:prstClr val="white"/>
                </a:solidFill>
                <a:latin typeface="Calibri" panose="020F0502020204030204" pitchFamily="34" charset="0"/>
                <a:cs typeface="Aharoni" panose="02010803020104030203" pitchFamily="2" charset="-79"/>
              </a:rPr>
              <a:t> data</a:t>
            </a:r>
          </a:p>
          <a:p>
            <a:pPr defTabSz="914400">
              <a:lnSpc>
                <a:spcPct val="150000"/>
              </a:lnSpc>
              <a:defRPr/>
            </a:pPr>
            <a:r>
              <a:rPr lang="es-ES_tradnl" altLang="en-US" sz="2000" b="1" dirty="0" err="1">
                <a:solidFill>
                  <a:prstClr val="white"/>
                </a:solidFill>
                <a:latin typeface="Calibri" panose="020F0502020204030204" pitchFamily="34" charset="0"/>
                <a:cs typeface="Aharoni" panose="02010803020104030203" pitchFamily="2" charset="-79"/>
              </a:rPr>
              <a:t>Ethical</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questions</a:t>
            </a:r>
            <a:r>
              <a:rPr lang="es-ES_tradnl" altLang="en-US" sz="2000" b="1" dirty="0">
                <a:solidFill>
                  <a:prstClr val="white"/>
                </a:solidFill>
                <a:latin typeface="Calibri" panose="020F0502020204030204" pitchFamily="34" charset="0"/>
                <a:cs typeface="Aharoni" panose="02010803020104030203" pitchFamily="2" charset="-79"/>
              </a:rPr>
              <a:t> in </a:t>
            </a:r>
            <a:r>
              <a:rPr lang="es-ES_tradnl" altLang="en-US" sz="2000" b="1" dirty="0" err="1">
                <a:solidFill>
                  <a:prstClr val="white"/>
                </a:solidFill>
                <a:latin typeface="Calibri" panose="020F0502020204030204" pitchFamily="34" charset="0"/>
                <a:cs typeface="Aharoni" panose="02010803020104030203" pitchFamily="2" charset="-79"/>
              </a:rPr>
              <a:t>writing</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scientific</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papers</a:t>
            </a:r>
            <a:endParaRPr lang="es-ES_tradnl" altLang="en-US" sz="2000"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sz="2000" b="1" dirty="0" err="1">
                <a:solidFill>
                  <a:prstClr val="white"/>
                </a:solidFill>
                <a:latin typeface="Calibri" panose="020F0502020204030204" pitchFamily="34" charset="0"/>
                <a:cs typeface="Aharoni" panose="02010803020104030203" pitchFamily="2" charset="-79"/>
              </a:rPr>
              <a:t>The</a:t>
            </a:r>
            <a:r>
              <a:rPr lang="es-ES_tradnl" altLang="en-US" sz="2000" b="1" dirty="0">
                <a:solidFill>
                  <a:prstClr val="white"/>
                </a:solidFill>
                <a:latin typeface="Calibri" panose="020F0502020204030204" pitchFamily="34" charset="0"/>
                <a:cs typeface="Aharoni" panose="02010803020104030203" pitchFamily="2" charset="-79"/>
              </a:rPr>
              <a:t> roles of </a:t>
            </a:r>
            <a:r>
              <a:rPr lang="es-ES_tradnl" altLang="en-US" sz="2000" b="1" dirty="0" err="1">
                <a:solidFill>
                  <a:prstClr val="white"/>
                </a:solidFill>
                <a:latin typeface="Calibri" panose="020F0502020204030204" pitchFamily="34" charset="0"/>
                <a:cs typeface="Aharoni" panose="02010803020104030203" pitchFamily="2" charset="-79"/>
              </a:rPr>
              <a:t>the</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publisher</a:t>
            </a:r>
            <a:r>
              <a:rPr lang="es-ES_tradnl" altLang="en-US" sz="2000" b="1" dirty="0">
                <a:solidFill>
                  <a:prstClr val="white"/>
                </a:solidFill>
                <a:latin typeface="Calibri" panose="020F0502020204030204" pitchFamily="34" charset="0"/>
                <a:cs typeface="Aharoni" panose="02010803020104030203" pitchFamily="2" charset="-79"/>
              </a:rPr>
              <a:t> and </a:t>
            </a:r>
            <a:r>
              <a:rPr lang="es-ES_tradnl" altLang="en-US" sz="2000" b="1" dirty="0" err="1">
                <a:solidFill>
                  <a:prstClr val="white"/>
                </a:solidFill>
                <a:latin typeface="Calibri" panose="020F0502020204030204" pitchFamily="34" charset="0"/>
                <a:cs typeface="Aharoni" panose="02010803020104030203" pitchFamily="2" charset="-79"/>
              </a:rPr>
              <a:t>journal</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editors</a:t>
            </a:r>
            <a:endParaRPr lang="es-ES_tradnl" altLang="en-US" sz="2000"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sz="2000" b="1" dirty="0">
                <a:solidFill>
                  <a:prstClr val="white"/>
                </a:solidFill>
                <a:latin typeface="Calibri" panose="020F0502020204030204" pitchFamily="34" charset="0"/>
                <a:cs typeface="Aharoni" panose="02010803020104030203" pitchFamily="2" charset="-79"/>
              </a:rPr>
              <a:t>Post-</a:t>
            </a:r>
            <a:r>
              <a:rPr lang="es-ES_tradnl" altLang="en-US" sz="2000" b="1" dirty="0" err="1">
                <a:solidFill>
                  <a:prstClr val="white"/>
                </a:solidFill>
                <a:latin typeface="Calibri" panose="020F0502020204030204" pitchFamily="34" charset="0"/>
                <a:cs typeface="Aharoni" panose="02010803020104030203" pitchFamily="2" charset="-79"/>
              </a:rPr>
              <a:t>publication</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activities</a:t>
            </a:r>
            <a:r>
              <a:rPr lang="es-ES_tradnl" altLang="en-US" sz="2000" b="1" dirty="0">
                <a:solidFill>
                  <a:prstClr val="white"/>
                </a:solidFill>
                <a:latin typeface="Calibri" panose="020F0502020204030204" pitchFamily="34" charset="0"/>
                <a:cs typeface="Aharoni" panose="02010803020104030203" pitchFamily="2" charset="-79"/>
              </a:rPr>
              <a:t> and </a:t>
            </a:r>
            <a:r>
              <a:rPr lang="es-ES_tradnl" altLang="en-US" sz="2000" b="1" dirty="0" err="1">
                <a:solidFill>
                  <a:prstClr val="white"/>
                </a:solidFill>
                <a:latin typeface="Calibri" panose="020F0502020204030204" pitchFamily="34" charset="0"/>
                <a:cs typeface="Aharoni" panose="02010803020104030203" pitchFamily="2" charset="-79"/>
              </a:rPr>
              <a:t>driving</a:t>
            </a:r>
            <a:r>
              <a:rPr lang="es-ES_tradnl" altLang="en-US" sz="2000" b="1" dirty="0">
                <a:solidFill>
                  <a:prstClr val="white"/>
                </a:solidFill>
                <a:latin typeface="Calibri" panose="020F0502020204030204" pitchFamily="34" charset="0"/>
                <a:cs typeface="Aharoni" panose="02010803020104030203" pitchFamily="2" charset="-79"/>
              </a:rPr>
              <a:t> </a:t>
            </a:r>
            <a:r>
              <a:rPr lang="es-ES_tradnl" altLang="en-US" sz="2000" b="1" dirty="0" err="1">
                <a:solidFill>
                  <a:prstClr val="white"/>
                </a:solidFill>
                <a:latin typeface="Calibri" panose="020F0502020204030204" pitchFamily="34" charset="0"/>
                <a:cs typeface="Aharoni" panose="02010803020104030203" pitchFamily="2" charset="-79"/>
              </a:rPr>
              <a:t>visibility</a:t>
            </a:r>
            <a:endParaRPr lang="es-ES_tradnl" altLang="en-US" sz="2000"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sz="2000" b="1" dirty="0" err="1">
                <a:solidFill>
                  <a:prstClr val="white"/>
                </a:solidFill>
                <a:latin typeface="Calibri" panose="020F0502020204030204" pitchFamily="34" charset="0"/>
                <a:cs typeface="Aharoni" panose="02010803020104030203" pitchFamily="2" charset="-79"/>
              </a:rPr>
              <a:t>Becoming</a:t>
            </a:r>
            <a:r>
              <a:rPr lang="es-ES_tradnl" altLang="en-US" sz="2000" b="1" dirty="0">
                <a:solidFill>
                  <a:prstClr val="white"/>
                </a:solidFill>
                <a:latin typeface="Calibri" panose="020F0502020204030204" pitchFamily="34" charset="0"/>
                <a:cs typeface="Aharoni" panose="02010803020104030203" pitchFamily="2" charset="-79"/>
              </a:rPr>
              <a:t> a peer </a:t>
            </a:r>
            <a:r>
              <a:rPr lang="es-ES_tradnl" altLang="en-US" sz="2000" b="1" dirty="0" err="1">
                <a:solidFill>
                  <a:prstClr val="white"/>
                </a:solidFill>
                <a:latin typeface="Calibri" panose="020F0502020204030204" pitchFamily="34" charset="0"/>
                <a:cs typeface="Aharoni" panose="02010803020104030203" pitchFamily="2" charset="-79"/>
              </a:rPr>
              <a:t>reviewer</a:t>
            </a:r>
            <a:r>
              <a:rPr lang="es-ES_tradnl" altLang="en-US" sz="2000" b="1" dirty="0">
                <a:solidFill>
                  <a:srgbClr val="1CBEE4"/>
                </a:solidFill>
                <a:latin typeface="Calibri" panose="020F0502020204030204" pitchFamily="34" charset="0"/>
                <a:cs typeface="Aharoni" panose="02010803020104030203" pitchFamily="2" charset="-79"/>
              </a:rPr>
              <a:t> </a:t>
            </a:r>
            <a:endParaRPr lang="en-US" altLang="en-US" sz="2000" b="1" dirty="0">
              <a:solidFill>
                <a:srgbClr val="1CBEE4"/>
              </a:solidFill>
              <a:latin typeface="Calibri" panose="020F0502020204030204" pitchFamily="34" charset="0"/>
              <a:cs typeface="Aharoni" panose="02010803020104030203" pitchFamily="2" charset="-79"/>
            </a:endParaRPr>
          </a:p>
          <a:p>
            <a:pPr defTabSz="540000">
              <a:lnSpc>
                <a:spcPct val="150000"/>
              </a:lnSpc>
              <a:defRPr/>
            </a:pPr>
            <a:endParaRPr lang="en-US" altLang="en-US" sz="2000" b="1" dirty="0">
              <a:solidFill>
                <a:prstClr val="white"/>
              </a:solidFill>
              <a:latin typeface="Calibri" pitchFamily="34" charset="0"/>
              <a:cs typeface="Arial"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2356" y="-1327046"/>
            <a:ext cx="2762250" cy="33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 y="3228392"/>
            <a:ext cx="2663042" cy="3135336"/>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s-ES_tradnl" sz="2800" b="1" dirty="0" smtClean="0">
                <a:solidFill>
                  <a:prstClr val="white"/>
                </a:solidFill>
                <a:latin typeface="Calibri" panose="020F0502020204030204" pitchFamily="34" charset="0"/>
                <a:cs typeface="Arial" panose="020B0604020202020204" pitchFamily="34" charset="0"/>
              </a:rPr>
              <a:t>14 </a:t>
            </a:r>
            <a:r>
              <a:rPr lang="es-ES_tradnl" sz="2800" b="1" dirty="0" err="1" smtClean="0">
                <a:solidFill>
                  <a:prstClr val="white"/>
                </a:solidFill>
                <a:latin typeface="Calibri" panose="020F0502020204030204" pitchFamily="34" charset="0"/>
                <a:cs typeface="Arial" panose="020B0604020202020204" pitchFamily="34" charset="0"/>
              </a:rPr>
              <a:t>Learning</a:t>
            </a:r>
            <a:r>
              <a:rPr lang="es-ES_tradnl" sz="2800" b="1" dirty="0" smtClean="0">
                <a:solidFill>
                  <a:prstClr val="white"/>
                </a:solidFill>
                <a:latin typeface="Calibri" panose="020F0502020204030204" pitchFamily="34" charset="0"/>
                <a:cs typeface="Arial" panose="020B0604020202020204" pitchFamily="34" charset="0"/>
              </a:rPr>
              <a:t> </a:t>
            </a:r>
            <a:r>
              <a:rPr lang="es-ES_tradnl" sz="2800" b="1" dirty="0" err="1" smtClean="0">
                <a:solidFill>
                  <a:prstClr val="white"/>
                </a:solidFill>
                <a:latin typeface="Calibri" panose="020F0502020204030204" pitchFamily="34" charset="0"/>
                <a:cs typeface="Arial" panose="020B0604020202020204" pitchFamily="34" charset="0"/>
              </a:rPr>
              <a:t>Paths</a:t>
            </a:r>
            <a:r>
              <a:rPr lang="es-ES_tradnl" sz="2800" b="1" dirty="0" smtClean="0">
                <a:solidFill>
                  <a:prstClr val="white"/>
                </a:solidFill>
                <a:latin typeface="Calibri" panose="020F0502020204030204" pitchFamily="34" charset="0"/>
                <a:cs typeface="Arial" panose="020B0604020202020204" pitchFamily="34" charset="0"/>
              </a:rPr>
              <a:t>, </a:t>
            </a:r>
            <a:r>
              <a:rPr lang="es-ES_tradnl" sz="2800" b="1" dirty="0" err="1" smtClean="0">
                <a:solidFill>
                  <a:prstClr val="white"/>
                </a:solidFill>
                <a:latin typeface="Calibri" panose="020F0502020204030204" pitchFamily="34" charset="0"/>
                <a:cs typeface="Arial" panose="020B0604020202020204" pitchFamily="34" charset="0"/>
              </a:rPr>
              <a:t>over</a:t>
            </a:r>
            <a:r>
              <a:rPr lang="es-ES_tradnl" sz="2800" b="1" dirty="0" smtClean="0">
                <a:solidFill>
                  <a:prstClr val="white"/>
                </a:solidFill>
                <a:latin typeface="Calibri" panose="020F0502020204030204" pitchFamily="34" charset="0"/>
                <a:cs typeface="Arial" panose="020B0604020202020204" pitchFamily="34" charset="0"/>
              </a:rPr>
              <a:t> 50 </a:t>
            </a:r>
            <a:r>
              <a:rPr lang="es-ES_tradnl" sz="2800" b="1" dirty="0" err="1" smtClean="0">
                <a:solidFill>
                  <a:prstClr val="white"/>
                </a:solidFill>
                <a:latin typeface="Calibri" panose="020F0502020204030204" pitchFamily="34" charset="0"/>
                <a:cs typeface="Arial" panose="020B0604020202020204" pitchFamily="34" charset="0"/>
              </a:rPr>
              <a:t>hours</a:t>
            </a:r>
            <a:r>
              <a:rPr lang="es-ES_tradnl" sz="2800" b="1" dirty="0" smtClean="0">
                <a:solidFill>
                  <a:prstClr val="white"/>
                </a:solidFill>
                <a:latin typeface="Calibri" panose="020F0502020204030204" pitchFamily="34" charset="0"/>
                <a:cs typeface="Arial" panose="020B0604020202020204" pitchFamily="34" charset="0"/>
              </a:rPr>
              <a:t> of online </a:t>
            </a:r>
            <a:r>
              <a:rPr lang="es-ES_tradnl" sz="2800" b="1" dirty="0" err="1" smtClean="0">
                <a:solidFill>
                  <a:prstClr val="white"/>
                </a:solidFill>
                <a:latin typeface="Calibri" panose="020F0502020204030204" pitchFamily="34" charset="0"/>
                <a:cs typeface="Arial" panose="020B0604020202020204" pitchFamily="34" charset="0"/>
              </a:rPr>
              <a:t>learning</a:t>
            </a:r>
            <a:endParaRPr lang="es-ES_tradnl" sz="2800" b="1" dirty="0">
              <a:solidFill>
                <a:prstClr val="white"/>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491412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6" y="27632"/>
            <a:ext cx="9142571" cy="6858000"/>
          </a:xfrm>
          <a:prstGeom prst="rect">
            <a:avLst/>
          </a:prstGeom>
        </p:spPr>
      </p:pic>
      <p:sp>
        <p:nvSpPr>
          <p:cNvPr id="4" name="Content Placeholder 2">
            <a:extLst>
              <a:ext uri="{FF2B5EF4-FFF2-40B4-BE49-F238E27FC236}">
                <a16:creationId xmlns="" xmlns:a16="http://schemas.microsoft.com/office/drawing/2014/main" id="{2FC1FBF5-FFB8-4006-B0B2-928818B710D0}"/>
              </a:ext>
            </a:extLst>
          </p:cNvPr>
          <p:cNvSpPr>
            <a:spLocks noGrp="1"/>
          </p:cNvSpPr>
          <p:nvPr>
            <p:ph idx="1"/>
          </p:nvPr>
        </p:nvSpPr>
        <p:spPr>
          <a:xfrm>
            <a:off x="601460" y="1520494"/>
            <a:ext cx="5906541" cy="3330188"/>
          </a:xfrm>
          <a:prstGeom prst="rect">
            <a:avLst/>
          </a:prstGeom>
        </p:spPr>
        <p:txBody>
          <a:bodyPr>
            <a:noAutofit/>
          </a:bodyPr>
          <a:lstStyle/>
          <a:p>
            <a:pPr>
              <a:lnSpc>
                <a:spcPct val="120000"/>
              </a:lnSpc>
            </a:pPr>
            <a:r>
              <a:rPr lang="en-US" sz="1350" dirty="0">
                <a:latin typeface="Calibri (Body)"/>
              </a:rPr>
              <a:t>Wiley has been a valued source of information for more than 210 years.</a:t>
            </a:r>
          </a:p>
          <a:p>
            <a:pPr>
              <a:lnSpc>
                <a:spcPct val="120000"/>
              </a:lnSpc>
            </a:pPr>
            <a:r>
              <a:rPr lang="en-US" sz="1350" dirty="0">
                <a:latin typeface="Calibri (Body)"/>
              </a:rPr>
              <a:t>Wiley’s content, products, and services help researchers, professionals, educators, and students around the world meet their needs and fulfill their aspirations. </a:t>
            </a:r>
          </a:p>
          <a:p>
            <a:pPr>
              <a:lnSpc>
                <a:spcPct val="120000"/>
              </a:lnSpc>
            </a:pPr>
            <a:r>
              <a:rPr lang="en-US" altLang="en-US" sz="1350" dirty="0">
                <a:latin typeface="Calibri (Body)"/>
              </a:rPr>
              <a:t>Wiley has 70 offices and facilities in 28 countries, with customers in over 200 countries</a:t>
            </a:r>
            <a:r>
              <a:rPr lang="en-US" altLang="en-US" sz="1350" dirty="0">
                <a:latin typeface="+mn-lt"/>
              </a:rPr>
              <a:t>.</a:t>
            </a:r>
          </a:p>
          <a:p>
            <a:pPr marL="0" indent="0">
              <a:lnSpc>
                <a:spcPct val="120000"/>
              </a:lnSpc>
              <a:buNone/>
            </a:pPr>
            <a:endParaRPr lang="en-US" altLang="en-US" sz="1350" dirty="0">
              <a:latin typeface="+mn-lt"/>
            </a:endParaRPr>
          </a:p>
          <a:p>
            <a:pPr marL="0" indent="0">
              <a:lnSpc>
                <a:spcPct val="120000"/>
              </a:lnSpc>
              <a:buNone/>
            </a:pPr>
            <a:r>
              <a:rPr lang="en-US" sz="900" dirty="0">
                <a:latin typeface="+mn-lt"/>
              </a:rPr>
              <a:t> </a:t>
            </a:r>
          </a:p>
        </p:txBody>
      </p:sp>
      <p:grpSp>
        <p:nvGrpSpPr>
          <p:cNvPr id="5" name="Group 4">
            <a:extLst>
              <a:ext uri="{FF2B5EF4-FFF2-40B4-BE49-F238E27FC236}">
                <a16:creationId xmlns="" xmlns:a16="http://schemas.microsoft.com/office/drawing/2014/main" id="{F05B1093-5EA7-4203-9132-C2FCA8DBBF30}"/>
              </a:ext>
            </a:extLst>
          </p:cNvPr>
          <p:cNvGrpSpPr/>
          <p:nvPr/>
        </p:nvGrpSpPr>
        <p:grpSpPr>
          <a:xfrm>
            <a:off x="3860073" y="3624458"/>
            <a:ext cx="4089995" cy="2034823"/>
            <a:chOff x="2857500" y="3729341"/>
            <a:chExt cx="5829300" cy="2900148"/>
          </a:xfrm>
        </p:grpSpPr>
        <p:pic>
          <p:nvPicPr>
            <p:cNvPr id="6" name="Picture 5">
              <a:extLst>
                <a:ext uri="{FF2B5EF4-FFF2-40B4-BE49-F238E27FC236}">
                  <a16:creationId xmlns="" xmlns:a16="http://schemas.microsoft.com/office/drawing/2014/main" id="{46E4FA52-C0FF-49F3-9740-706EBE8447A8}"/>
                </a:ext>
              </a:extLst>
            </p:cNvPr>
            <p:cNvPicPr>
              <a:picLocks noChangeAspect="1"/>
            </p:cNvPicPr>
            <p:nvPr/>
          </p:nvPicPr>
          <p:blipFill>
            <a:blip r:embed="rId3">
              <a:alphaModFix amt="49000"/>
            </a:blip>
            <a:stretch>
              <a:fillRect/>
            </a:stretch>
          </p:blipFill>
          <p:spPr>
            <a:xfrm>
              <a:off x="2857500" y="3729341"/>
              <a:ext cx="5829300" cy="2900148"/>
            </a:xfrm>
            <a:prstGeom prst="rect">
              <a:avLst/>
            </a:prstGeom>
          </p:spPr>
        </p:pic>
        <p:grpSp>
          <p:nvGrpSpPr>
            <p:cNvPr id="7" name="Group 6">
              <a:extLst>
                <a:ext uri="{FF2B5EF4-FFF2-40B4-BE49-F238E27FC236}">
                  <a16:creationId xmlns="" xmlns:a16="http://schemas.microsoft.com/office/drawing/2014/main" id="{C3234E6A-0799-4AA8-9702-CDB665AFF84E}"/>
                </a:ext>
              </a:extLst>
            </p:cNvPr>
            <p:cNvGrpSpPr/>
            <p:nvPr/>
          </p:nvGrpSpPr>
          <p:grpSpPr>
            <a:xfrm>
              <a:off x="3574099" y="4531888"/>
              <a:ext cx="4568455" cy="1755200"/>
              <a:chOff x="3574099" y="4531888"/>
              <a:chExt cx="4568455" cy="1755200"/>
            </a:xfrm>
            <a:solidFill>
              <a:schemeClr val="accent4"/>
            </a:solidFill>
          </p:grpSpPr>
          <p:sp>
            <p:nvSpPr>
              <p:cNvPr id="8" name="Oval 7">
                <a:extLst>
                  <a:ext uri="{FF2B5EF4-FFF2-40B4-BE49-F238E27FC236}">
                    <a16:creationId xmlns="" xmlns:a16="http://schemas.microsoft.com/office/drawing/2014/main" id="{3DB40AA6-8474-433F-A929-15CDCF9EBBE3}"/>
                  </a:ext>
                </a:extLst>
              </p:cNvPr>
              <p:cNvSpPr>
                <a:spLocks noChangeAspect="1"/>
              </p:cNvSpPr>
              <p:nvPr/>
            </p:nvSpPr>
            <p:spPr>
              <a:xfrm>
                <a:off x="4126641" y="4885292"/>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9" name="Oval 8">
                <a:extLst>
                  <a:ext uri="{FF2B5EF4-FFF2-40B4-BE49-F238E27FC236}">
                    <a16:creationId xmlns="" xmlns:a16="http://schemas.microsoft.com/office/drawing/2014/main" id="{563AF130-21F6-410C-969D-511F7AD5AE32}"/>
                  </a:ext>
                </a:extLst>
              </p:cNvPr>
              <p:cNvSpPr>
                <a:spLocks noChangeAspect="1"/>
              </p:cNvSpPr>
              <p:nvPr/>
            </p:nvSpPr>
            <p:spPr>
              <a:xfrm>
                <a:off x="4329829" y="4885292"/>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0" name="Oval 9">
                <a:extLst>
                  <a:ext uri="{FF2B5EF4-FFF2-40B4-BE49-F238E27FC236}">
                    <a16:creationId xmlns="" xmlns:a16="http://schemas.microsoft.com/office/drawing/2014/main" id="{27ACBF2C-89D8-4CC7-A084-9B732DAA6BB2}"/>
                  </a:ext>
                </a:extLst>
              </p:cNvPr>
              <p:cNvSpPr>
                <a:spLocks noChangeAspect="1"/>
              </p:cNvSpPr>
              <p:nvPr/>
            </p:nvSpPr>
            <p:spPr>
              <a:xfrm>
                <a:off x="3574099" y="4904857"/>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1" name="Oval 10">
                <a:extLst>
                  <a:ext uri="{FF2B5EF4-FFF2-40B4-BE49-F238E27FC236}">
                    <a16:creationId xmlns="" xmlns:a16="http://schemas.microsoft.com/office/drawing/2014/main" id="{4C9B9874-8CEE-4526-984A-DAC13E537929}"/>
                  </a:ext>
                </a:extLst>
              </p:cNvPr>
              <p:cNvSpPr>
                <a:spLocks noChangeAspect="1"/>
              </p:cNvSpPr>
              <p:nvPr/>
            </p:nvSpPr>
            <p:spPr>
              <a:xfrm>
                <a:off x="3803743" y="4899208"/>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2" name="Oval 11">
                <a:extLst>
                  <a:ext uri="{FF2B5EF4-FFF2-40B4-BE49-F238E27FC236}">
                    <a16:creationId xmlns="" xmlns:a16="http://schemas.microsoft.com/office/drawing/2014/main" id="{5AD8880D-0A3A-4094-BA0D-3DF5B8082077}"/>
                  </a:ext>
                </a:extLst>
              </p:cNvPr>
              <p:cNvSpPr>
                <a:spLocks noChangeAspect="1"/>
              </p:cNvSpPr>
              <p:nvPr/>
            </p:nvSpPr>
            <p:spPr>
              <a:xfrm>
                <a:off x="4237985" y="5085492"/>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3" name="Oval 12">
                <a:extLst>
                  <a:ext uri="{FF2B5EF4-FFF2-40B4-BE49-F238E27FC236}">
                    <a16:creationId xmlns="" xmlns:a16="http://schemas.microsoft.com/office/drawing/2014/main" id="{C0916D0A-E502-4D39-8733-EC8A3C4B3369}"/>
                  </a:ext>
                </a:extLst>
              </p:cNvPr>
              <p:cNvSpPr>
                <a:spLocks noChangeAspect="1"/>
              </p:cNvSpPr>
              <p:nvPr/>
            </p:nvSpPr>
            <p:spPr>
              <a:xfrm>
                <a:off x="4070282" y="4819889"/>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4" name="Oval 13">
                <a:extLst>
                  <a:ext uri="{FF2B5EF4-FFF2-40B4-BE49-F238E27FC236}">
                    <a16:creationId xmlns="" xmlns:a16="http://schemas.microsoft.com/office/drawing/2014/main" id="{9183FC3D-13C7-4706-95C9-3CAB57D4DCD4}"/>
                  </a:ext>
                </a:extLst>
              </p:cNvPr>
              <p:cNvSpPr>
                <a:spLocks noChangeAspect="1"/>
              </p:cNvSpPr>
              <p:nvPr/>
            </p:nvSpPr>
            <p:spPr>
              <a:xfrm>
                <a:off x="4361949" y="4858935"/>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5" name="Oval 14">
                <a:extLst>
                  <a:ext uri="{FF2B5EF4-FFF2-40B4-BE49-F238E27FC236}">
                    <a16:creationId xmlns="" xmlns:a16="http://schemas.microsoft.com/office/drawing/2014/main" id="{EDEAB882-AC73-487D-8382-48304BE25253}"/>
                  </a:ext>
                </a:extLst>
              </p:cNvPr>
              <p:cNvSpPr>
                <a:spLocks noChangeAspect="1"/>
              </p:cNvSpPr>
              <p:nvPr/>
            </p:nvSpPr>
            <p:spPr>
              <a:xfrm>
                <a:off x="4192063" y="4899208"/>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6" name="Oval 15">
                <a:extLst>
                  <a:ext uri="{FF2B5EF4-FFF2-40B4-BE49-F238E27FC236}">
                    <a16:creationId xmlns="" xmlns:a16="http://schemas.microsoft.com/office/drawing/2014/main" id="{44163F9A-A2E4-4B27-B9C3-896BD2E9EF58}"/>
                  </a:ext>
                </a:extLst>
              </p:cNvPr>
              <p:cNvSpPr>
                <a:spLocks noChangeAspect="1"/>
              </p:cNvSpPr>
              <p:nvPr/>
            </p:nvSpPr>
            <p:spPr>
              <a:xfrm>
                <a:off x="4017402" y="4904857"/>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7" name="Oval 16">
                <a:extLst>
                  <a:ext uri="{FF2B5EF4-FFF2-40B4-BE49-F238E27FC236}">
                    <a16:creationId xmlns="" xmlns:a16="http://schemas.microsoft.com/office/drawing/2014/main" id="{57EC7FCD-5AAF-4E75-A3AE-70BF063B6534}"/>
                  </a:ext>
                </a:extLst>
              </p:cNvPr>
              <p:cNvSpPr>
                <a:spLocks noChangeAspect="1"/>
              </p:cNvSpPr>
              <p:nvPr/>
            </p:nvSpPr>
            <p:spPr>
              <a:xfrm>
                <a:off x="4172563" y="4782780"/>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8" name="Oval 17">
                <a:extLst>
                  <a:ext uri="{FF2B5EF4-FFF2-40B4-BE49-F238E27FC236}">
                    <a16:creationId xmlns="" xmlns:a16="http://schemas.microsoft.com/office/drawing/2014/main" id="{1F1CE048-FFCE-42E4-AED3-05D1B3646500}"/>
                  </a:ext>
                </a:extLst>
              </p:cNvPr>
              <p:cNvSpPr>
                <a:spLocks noChangeAspect="1"/>
              </p:cNvSpPr>
              <p:nvPr/>
            </p:nvSpPr>
            <p:spPr>
              <a:xfrm>
                <a:off x="4874238" y="5851486"/>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9" name="Oval 18">
                <a:extLst>
                  <a:ext uri="{FF2B5EF4-FFF2-40B4-BE49-F238E27FC236}">
                    <a16:creationId xmlns="" xmlns:a16="http://schemas.microsoft.com/office/drawing/2014/main" id="{D55D2885-5F7A-4E1C-BB43-213731CDD81C}"/>
                  </a:ext>
                </a:extLst>
              </p:cNvPr>
              <p:cNvSpPr>
                <a:spLocks noChangeAspect="1"/>
              </p:cNvSpPr>
              <p:nvPr/>
            </p:nvSpPr>
            <p:spPr>
              <a:xfrm>
                <a:off x="5426688" y="4552911"/>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20" name="Oval 19">
                <a:extLst>
                  <a:ext uri="{FF2B5EF4-FFF2-40B4-BE49-F238E27FC236}">
                    <a16:creationId xmlns="" xmlns:a16="http://schemas.microsoft.com/office/drawing/2014/main" id="{5A94F938-F34C-4FF1-B352-22724DFAC31F}"/>
                  </a:ext>
                </a:extLst>
              </p:cNvPr>
              <p:cNvSpPr>
                <a:spLocks noChangeAspect="1"/>
              </p:cNvSpPr>
              <p:nvPr/>
            </p:nvSpPr>
            <p:spPr>
              <a:xfrm>
                <a:off x="5472610" y="4598833"/>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21" name="Oval 20">
                <a:extLst>
                  <a:ext uri="{FF2B5EF4-FFF2-40B4-BE49-F238E27FC236}">
                    <a16:creationId xmlns="" xmlns:a16="http://schemas.microsoft.com/office/drawing/2014/main" id="{E80D9F1E-93EE-4582-9DD1-F7D6391797DC}"/>
                  </a:ext>
                </a:extLst>
              </p:cNvPr>
              <p:cNvSpPr>
                <a:spLocks noChangeAspect="1"/>
              </p:cNvSpPr>
              <p:nvPr/>
            </p:nvSpPr>
            <p:spPr>
              <a:xfrm>
                <a:off x="5755185" y="4684057"/>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22" name="Oval 21">
                <a:extLst>
                  <a:ext uri="{FF2B5EF4-FFF2-40B4-BE49-F238E27FC236}">
                    <a16:creationId xmlns="" xmlns:a16="http://schemas.microsoft.com/office/drawing/2014/main" id="{692CFC9A-DF4E-4081-9FF4-EA7C856DF436}"/>
                  </a:ext>
                </a:extLst>
              </p:cNvPr>
              <p:cNvSpPr>
                <a:spLocks noChangeAspect="1"/>
              </p:cNvSpPr>
              <p:nvPr/>
            </p:nvSpPr>
            <p:spPr>
              <a:xfrm>
                <a:off x="5801107" y="4531888"/>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23" name="Oval 22">
                <a:extLst>
                  <a:ext uri="{FF2B5EF4-FFF2-40B4-BE49-F238E27FC236}">
                    <a16:creationId xmlns="" xmlns:a16="http://schemas.microsoft.com/office/drawing/2014/main" id="{500D5801-7F5E-497B-8A92-8A958148F820}"/>
                  </a:ext>
                </a:extLst>
              </p:cNvPr>
              <p:cNvSpPr>
                <a:spLocks noChangeAspect="1"/>
              </p:cNvSpPr>
              <p:nvPr/>
            </p:nvSpPr>
            <p:spPr>
              <a:xfrm>
                <a:off x="6429757" y="5131414"/>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24" name="Oval 23">
                <a:extLst>
                  <a:ext uri="{FF2B5EF4-FFF2-40B4-BE49-F238E27FC236}">
                    <a16:creationId xmlns="" xmlns:a16="http://schemas.microsoft.com/office/drawing/2014/main" id="{1773B55D-74CF-466F-A273-A284813A580D}"/>
                  </a:ext>
                </a:extLst>
              </p:cNvPr>
              <p:cNvSpPr>
                <a:spLocks noChangeAspect="1"/>
              </p:cNvSpPr>
              <p:nvPr/>
            </p:nvSpPr>
            <p:spPr>
              <a:xfrm>
                <a:off x="7264782" y="5582264"/>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25" name="Oval 24">
                <a:extLst>
                  <a:ext uri="{FF2B5EF4-FFF2-40B4-BE49-F238E27FC236}">
                    <a16:creationId xmlns="" xmlns:a16="http://schemas.microsoft.com/office/drawing/2014/main" id="{E74B37C2-E893-4FCE-A3B3-72D5D3BB506A}"/>
                  </a:ext>
                </a:extLst>
              </p:cNvPr>
              <p:cNvSpPr>
                <a:spLocks noChangeAspect="1"/>
              </p:cNvSpPr>
              <p:nvPr/>
            </p:nvSpPr>
            <p:spPr>
              <a:xfrm>
                <a:off x="7463104" y="4904857"/>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26" name="Oval 25">
                <a:extLst>
                  <a:ext uri="{FF2B5EF4-FFF2-40B4-BE49-F238E27FC236}">
                    <a16:creationId xmlns="" xmlns:a16="http://schemas.microsoft.com/office/drawing/2014/main" id="{CDA3EE14-BD06-4483-85A4-354C4CB1DA73}"/>
                  </a:ext>
                </a:extLst>
              </p:cNvPr>
              <p:cNvSpPr>
                <a:spLocks noChangeAspect="1"/>
              </p:cNvSpPr>
              <p:nvPr/>
            </p:nvSpPr>
            <p:spPr>
              <a:xfrm>
                <a:off x="6853504" y="5131414"/>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27" name="Oval 26">
                <a:extLst>
                  <a:ext uri="{FF2B5EF4-FFF2-40B4-BE49-F238E27FC236}">
                    <a16:creationId xmlns="" xmlns:a16="http://schemas.microsoft.com/office/drawing/2014/main" id="{A0ED9F0B-71A4-4F0A-A169-8BC88F5869E1}"/>
                  </a:ext>
                </a:extLst>
              </p:cNvPr>
              <p:cNvSpPr>
                <a:spLocks noChangeAspect="1"/>
              </p:cNvSpPr>
              <p:nvPr/>
            </p:nvSpPr>
            <p:spPr>
              <a:xfrm>
                <a:off x="7809179" y="5011335"/>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28" name="Oval 27">
                <a:extLst>
                  <a:ext uri="{FF2B5EF4-FFF2-40B4-BE49-F238E27FC236}">
                    <a16:creationId xmlns="" xmlns:a16="http://schemas.microsoft.com/office/drawing/2014/main" id="{E47E2B45-54BC-40B8-9E00-91B291AE031C}"/>
                  </a:ext>
                </a:extLst>
              </p:cNvPr>
              <p:cNvSpPr>
                <a:spLocks noChangeAspect="1"/>
              </p:cNvSpPr>
              <p:nvPr/>
            </p:nvSpPr>
            <p:spPr>
              <a:xfrm>
                <a:off x="7523660" y="5041247"/>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29" name="Oval 28">
                <a:extLst>
                  <a:ext uri="{FF2B5EF4-FFF2-40B4-BE49-F238E27FC236}">
                    <a16:creationId xmlns="" xmlns:a16="http://schemas.microsoft.com/office/drawing/2014/main" id="{209A0A31-0B8E-46F0-ADF5-8BAAAE7B5D3E}"/>
                  </a:ext>
                </a:extLst>
              </p:cNvPr>
              <p:cNvSpPr>
                <a:spLocks noChangeAspect="1"/>
              </p:cNvSpPr>
              <p:nvPr/>
            </p:nvSpPr>
            <p:spPr>
              <a:xfrm>
                <a:off x="8050710" y="5996922"/>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30" name="Oval 29">
                <a:extLst>
                  <a:ext uri="{FF2B5EF4-FFF2-40B4-BE49-F238E27FC236}">
                    <a16:creationId xmlns="" xmlns:a16="http://schemas.microsoft.com/office/drawing/2014/main" id="{A9D1283C-0593-4181-BC1E-572B89AB210D}"/>
                  </a:ext>
                </a:extLst>
              </p:cNvPr>
              <p:cNvSpPr>
                <a:spLocks noChangeAspect="1"/>
              </p:cNvSpPr>
              <p:nvPr/>
            </p:nvSpPr>
            <p:spPr>
              <a:xfrm>
                <a:off x="7901023" y="6195244"/>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grpSp>
      </p:grpSp>
      <p:grpSp>
        <p:nvGrpSpPr>
          <p:cNvPr id="31" name="Group 30">
            <a:extLst>
              <a:ext uri="{FF2B5EF4-FFF2-40B4-BE49-F238E27FC236}">
                <a16:creationId xmlns="" xmlns:a16="http://schemas.microsoft.com/office/drawing/2014/main" id="{AE63F5B9-E4BC-4894-ACC2-EA6B54F443AB}"/>
              </a:ext>
            </a:extLst>
          </p:cNvPr>
          <p:cNvGrpSpPr/>
          <p:nvPr/>
        </p:nvGrpSpPr>
        <p:grpSpPr>
          <a:xfrm>
            <a:off x="1739007" y="3409733"/>
            <a:ext cx="2008415" cy="515555"/>
            <a:chOff x="457199" y="4792227"/>
            <a:chExt cx="2514600" cy="687406"/>
          </a:xfrm>
        </p:grpSpPr>
        <p:cxnSp>
          <p:nvCxnSpPr>
            <p:cNvPr id="32" name="Straight Connector 31">
              <a:extLst>
                <a:ext uri="{FF2B5EF4-FFF2-40B4-BE49-F238E27FC236}">
                  <a16:creationId xmlns="" xmlns:a16="http://schemas.microsoft.com/office/drawing/2014/main" id="{0A85F64E-7F03-4A0B-9AB0-59C9CB2FAFEE}"/>
                </a:ext>
              </a:extLst>
            </p:cNvPr>
            <p:cNvCxnSpPr/>
            <p:nvPr/>
          </p:nvCxnSpPr>
          <p:spPr>
            <a:xfrm>
              <a:off x="457199" y="4792227"/>
              <a:ext cx="25146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3" name="Content Placeholder 2">
              <a:extLst>
                <a:ext uri="{FF2B5EF4-FFF2-40B4-BE49-F238E27FC236}">
                  <a16:creationId xmlns="" xmlns:a16="http://schemas.microsoft.com/office/drawing/2014/main" id="{93278BC9-C1AB-4DFD-BC90-50B3694EB0AC}"/>
                </a:ext>
              </a:extLst>
            </p:cNvPr>
            <p:cNvSpPr txBox="1">
              <a:spLocks/>
            </p:cNvSpPr>
            <p:nvPr/>
          </p:nvSpPr>
          <p:spPr>
            <a:xfrm>
              <a:off x="457199" y="4829882"/>
              <a:ext cx="2514600" cy="649751"/>
            </a:xfrm>
            <a:prstGeom prst="rect">
              <a:avLst/>
            </a:prstGeom>
          </p:spPr>
          <p:txBody>
            <a:bodyPr vert="horz" lIns="0" tIns="0" rIns="0" bIns="0" rtlCol="0">
              <a:spAutoFit/>
            </a:bodyPr>
            <a:lstStyle>
              <a:lvl1pPr marL="342900" indent="-342900" algn="l" defTabSz="457200" rtl="0" eaLnBrk="1" latinLnBrk="0" hangingPunct="1">
                <a:spcBef>
                  <a:spcPts val="6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ts val="6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ts val="6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6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575"/>
                </a:lnSpc>
                <a:buNone/>
              </a:pPr>
              <a:r>
                <a:rPr lang="en-US" sz="1500" b="1" dirty="0">
                  <a:solidFill>
                    <a:srgbClr val="000000"/>
                  </a:solidFill>
                  <a:cs typeface="Helvetica"/>
                </a:rPr>
                <a:t>500 Nobel Laureates</a:t>
              </a:r>
            </a:p>
            <a:p>
              <a:pPr marL="0" indent="0">
                <a:lnSpc>
                  <a:spcPts val="1575"/>
                </a:lnSpc>
                <a:buNone/>
              </a:pPr>
              <a:r>
                <a:rPr lang="en-US" sz="1500" b="1" dirty="0">
                  <a:solidFill>
                    <a:schemeClr val="accent5"/>
                  </a:solidFill>
                  <a:cs typeface="Helvetica"/>
                </a:rPr>
                <a:t>Published</a:t>
              </a:r>
            </a:p>
          </p:txBody>
        </p:sp>
      </p:grpSp>
      <p:grpSp>
        <p:nvGrpSpPr>
          <p:cNvPr id="34" name="Group 33">
            <a:extLst>
              <a:ext uri="{FF2B5EF4-FFF2-40B4-BE49-F238E27FC236}">
                <a16:creationId xmlns="" xmlns:a16="http://schemas.microsoft.com/office/drawing/2014/main" id="{C6317CD4-EAA9-4B5E-9E7A-4E759B44214B}"/>
              </a:ext>
            </a:extLst>
          </p:cNvPr>
          <p:cNvGrpSpPr/>
          <p:nvPr/>
        </p:nvGrpSpPr>
        <p:grpSpPr>
          <a:xfrm>
            <a:off x="1739004" y="3932000"/>
            <a:ext cx="2134169" cy="438611"/>
            <a:chOff x="2666999" y="4792293"/>
            <a:chExt cx="2186223" cy="584814"/>
          </a:xfrm>
        </p:grpSpPr>
        <p:cxnSp>
          <p:nvCxnSpPr>
            <p:cNvPr id="35" name="Straight Connector 34">
              <a:extLst>
                <a:ext uri="{FF2B5EF4-FFF2-40B4-BE49-F238E27FC236}">
                  <a16:creationId xmlns="" xmlns:a16="http://schemas.microsoft.com/office/drawing/2014/main" id="{CFD51E28-CA3D-4F8D-8F8D-A6D3AD4B97B2}"/>
                </a:ext>
              </a:extLst>
            </p:cNvPr>
            <p:cNvCxnSpPr/>
            <p:nvPr/>
          </p:nvCxnSpPr>
          <p:spPr>
            <a:xfrm>
              <a:off x="2666999" y="4792293"/>
              <a:ext cx="20574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6" name="Content Placeholder 2">
              <a:extLst>
                <a:ext uri="{FF2B5EF4-FFF2-40B4-BE49-F238E27FC236}">
                  <a16:creationId xmlns="" xmlns:a16="http://schemas.microsoft.com/office/drawing/2014/main" id="{AB20F433-30D0-4972-942F-85E1ED63A76A}"/>
                </a:ext>
              </a:extLst>
            </p:cNvPr>
            <p:cNvSpPr txBox="1">
              <a:spLocks/>
            </p:cNvSpPr>
            <p:nvPr/>
          </p:nvSpPr>
          <p:spPr>
            <a:xfrm>
              <a:off x="2666999" y="4829948"/>
              <a:ext cx="2186223" cy="547159"/>
            </a:xfrm>
            <a:prstGeom prst="rect">
              <a:avLst/>
            </a:prstGeom>
          </p:spPr>
          <p:txBody>
            <a:bodyPr vert="horz" wrap="square" lIns="0" tIns="0" rIns="0" bIns="0" rtlCol="0">
              <a:spAutoFit/>
            </a:bodyPr>
            <a:lstStyle>
              <a:lvl1pPr marL="342900" indent="-342900" algn="l" defTabSz="457200" rtl="0" eaLnBrk="1" latinLnBrk="0" hangingPunct="1">
                <a:spcBef>
                  <a:spcPts val="6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ts val="6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ts val="6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6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575"/>
                </a:lnSpc>
                <a:buNone/>
              </a:pPr>
              <a:r>
                <a:rPr lang="en-US" sz="1500" b="1" dirty="0">
                  <a:solidFill>
                    <a:srgbClr val="000000"/>
                  </a:solidFill>
                  <a:cs typeface="Helvetica"/>
                </a:rPr>
                <a:t>$1.8 Billion</a:t>
              </a:r>
              <a:br>
                <a:rPr lang="en-US" sz="1500" b="1" dirty="0">
                  <a:solidFill>
                    <a:srgbClr val="000000"/>
                  </a:solidFill>
                  <a:cs typeface="Helvetica"/>
                </a:rPr>
              </a:br>
              <a:r>
                <a:rPr lang="en-US" sz="1500" b="1" dirty="0">
                  <a:solidFill>
                    <a:schemeClr val="accent6"/>
                  </a:solidFill>
                  <a:cs typeface="Helvetica"/>
                </a:rPr>
                <a:t>Total Revenue</a:t>
              </a:r>
            </a:p>
          </p:txBody>
        </p:sp>
      </p:grpSp>
      <p:grpSp>
        <p:nvGrpSpPr>
          <p:cNvPr id="37" name="Group 36">
            <a:extLst>
              <a:ext uri="{FF2B5EF4-FFF2-40B4-BE49-F238E27FC236}">
                <a16:creationId xmlns="" xmlns:a16="http://schemas.microsoft.com/office/drawing/2014/main" id="{A65A80F5-62B0-4C57-82A3-A6070E35E4AC}"/>
              </a:ext>
            </a:extLst>
          </p:cNvPr>
          <p:cNvGrpSpPr/>
          <p:nvPr/>
        </p:nvGrpSpPr>
        <p:grpSpPr>
          <a:xfrm>
            <a:off x="1740789" y="4488211"/>
            <a:ext cx="2006614" cy="720738"/>
            <a:chOff x="2666999" y="4792293"/>
            <a:chExt cx="2057400" cy="960984"/>
          </a:xfrm>
        </p:grpSpPr>
        <p:cxnSp>
          <p:nvCxnSpPr>
            <p:cNvPr id="38" name="Straight Connector 37">
              <a:extLst>
                <a:ext uri="{FF2B5EF4-FFF2-40B4-BE49-F238E27FC236}">
                  <a16:creationId xmlns="" xmlns:a16="http://schemas.microsoft.com/office/drawing/2014/main" id="{6CB845FA-E30D-412E-A6D8-A7FB7F959C5A}"/>
                </a:ext>
              </a:extLst>
            </p:cNvPr>
            <p:cNvCxnSpPr/>
            <p:nvPr/>
          </p:nvCxnSpPr>
          <p:spPr>
            <a:xfrm>
              <a:off x="2666999" y="4792293"/>
              <a:ext cx="20574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9" name="Content Placeholder 2">
              <a:extLst>
                <a:ext uri="{FF2B5EF4-FFF2-40B4-BE49-F238E27FC236}">
                  <a16:creationId xmlns="" xmlns:a16="http://schemas.microsoft.com/office/drawing/2014/main" id="{A03FF4D7-4D8F-4D2D-9EBB-F42387D3A34B}"/>
                </a:ext>
              </a:extLst>
            </p:cNvPr>
            <p:cNvSpPr txBox="1">
              <a:spLocks/>
            </p:cNvSpPr>
            <p:nvPr/>
          </p:nvSpPr>
          <p:spPr>
            <a:xfrm>
              <a:off x="2666999" y="4829948"/>
              <a:ext cx="2057400" cy="923329"/>
            </a:xfrm>
            <a:prstGeom prst="rect">
              <a:avLst/>
            </a:prstGeom>
          </p:spPr>
          <p:txBody>
            <a:bodyPr vert="horz" lIns="0" tIns="0" rIns="0" bIns="0" rtlCol="0">
              <a:spAutoFit/>
            </a:bodyPr>
            <a:lstStyle>
              <a:lvl1pPr marL="342900" indent="-342900" algn="l" defTabSz="457200" rtl="0" eaLnBrk="1" latinLnBrk="0" hangingPunct="1">
                <a:spcBef>
                  <a:spcPts val="6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ts val="6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ts val="6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6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575"/>
                </a:lnSpc>
                <a:buNone/>
              </a:pPr>
              <a:r>
                <a:rPr lang="en-US" sz="1500" b="1" dirty="0">
                  <a:solidFill>
                    <a:srgbClr val="000000"/>
                  </a:solidFill>
                  <a:cs typeface="Helvetica"/>
                </a:rPr>
                <a:t>58% of Revenue</a:t>
              </a:r>
              <a:br>
                <a:rPr lang="en-US" sz="1500" b="1" dirty="0">
                  <a:solidFill>
                    <a:srgbClr val="000000"/>
                  </a:solidFill>
                  <a:cs typeface="Helvetica"/>
                </a:rPr>
              </a:br>
              <a:r>
                <a:rPr lang="en-US" sz="1500" b="1" dirty="0">
                  <a:solidFill>
                    <a:schemeClr val="accent5"/>
                  </a:solidFill>
                  <a:cs typeface="Helvetica"/>
                </a:rPr>
                <a:t>Outside United States</a:t>
              </a:r>
            </a:p>
            <a:p>
              <a:pPr marL="0" indent="0">
                <a:lnSpc>
                  <a:spcPts val="1575"/>
                </a:lnSpc>
                <a:buNone/>
              </a:pPr>
              <a:endParaRPr lang="en-US" sz="1500" b="1" dirty="0">
                <a:solidFill>
                  <a:prstClr val="white"/>
                </a:solidFill>
                <a:cs typeface="Helvetica"/>
              </a:endParaRPr>
            </a:p>
          </p:txBody>
        </p:sp>
      </p:grpSp>
      <p:grpSp>
        <p:nvGrpSpPr>
          <p:cNvPr id="40" name="Group 39">
            <a:extLst>
              <a:ext uri="{FF2B5EF4-FFF2-40B4-BE49-F238E27FC236}">
                <a16:creationId xmlns="" xmlns:a16="http://schemas.microsoft.com/office/drawing/2014/main" id="{6B2B34F8-B400-4FF4-9624-1B961FE19894}"/>
              </a:ext>
            </a:extLst>
          </p:cNvPr>
          <p:cNvGrpSpPr/>
          <p:nvPr/>
        </p:nvGrpSpPr>
        <p:grpSpPr>
          <a:xfrm>
            <a:off x="1740789" y="5038419"/>
            <a:ext cx="2006614" cy="438611"/>
            <a:chOff x="2666999" y="4792293"/>
            <a:chExt cx="2057400" cy="584814"/>
          </a:xfrm>
        </p:grpSpPr>
        <p:cxnSp>
          <p:nvCxnSpPr>
            <p:cNvPr id="41" name="Straight Connector 40">
              <a:extLst>
                <a:ext uri="{FF2B5EF4-FFF2-40B4-BE49-F238E27FC236}">
                  <a16:creationId xmlns="" xmlns:a16="http://schemas.microsoft.com/office/drawing/2014/main" id="{3035EC62-1339-40F1-8B98-1144ADCED6E5}"/>
                </a:ext>
              </a:extLst>
            </p:cNvPr>
            <p:cNvCxnSpPr/>
            <p:nvPr/>
          </p:nvCxnSpPr>
          <p:spPr>
            <a:xfrm>
              <a:off x="2666999" y="4792293"/>
              <a:ext cx="20574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2" name="Content Placeholder 2">
              <a:extLst>
                <a:ext uri="{FF2B5EF4-FFF2-40B4-BE49-F238E27FC236}">
                  <a16:creationId xmlns="" xmlns:a16="http://schemas.microsoft.com/office/drawing/2014/main" id="{187C71D6-732C-4EC7-8C6A-CC40E47BB7D8}"/>
                </a:ext>
              </a:extLst>
            </p:cNvPr>
            <p:cNvSpPr txBox="1">
              <a:spLocks/>
            </p:cNvSpPr>
            <p:nvPr/>
          </p:nvSpPr>
          <p:spPr>
            <a:xfrm>
              <a:off x="2666999" y="4829948"/>
              <a:ext cx="2057400" cy="547159"/>
            </a:xfrm>
            <a:prstGeom prst="rect">
              <a:avLst/>
            </a:prstGeom>
          </p:spPr>
          <p:txBody>
            <a:bodyPr vert="horz" lIns="0" tIns="0" rIns="0" bIns="0" rtlCol="0">
              <a:spAutoFit/>
            </a:bodyPr>
            <a:lstStyle>
              <a:lvl1pPr marL="342900" indent="-342900" algn="l" defTabSz="457200" rtl="0" eaLnBrk="1" latinLnBrk="0" hangingPunct="1">
                <a:spcBef>
                  <a:spcPts val="6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ts val="6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ts val="6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6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575"/>
                </a:lnSpc>
                <a:buNone/>
              </a:pPr>
              <a:r>
                <a:rPr lang="en-US" sz="1500" b="1" dirty="0">
                  <a:solidFill>
                    <a:srgbClr val="000000"/>
                  </a:solidFill>
                  <a:cs typeface="Helvetica"/>
                </a:rPr>
                <a:t>5,000 Employees</a:t>
              </a:r>
              <a:br>
                <a:rPr lang="en-US" sz="1500" b="1" dirty="0">
                  <a:solidFill>
                    <a:srgbClr val="000000"/>
                  </a:solidFill>
                  <a:cs typeface="Helvetica"/>
                </a:rPr>
              </a:br>
              <a:r>
                <a:rPr lang="en-US" sz="1500" b="1" dirty="0">
                  <a:solidFill>
                    <a:schemeClr val="accent6"/>
                  </a:solidFill>
                  <a:cs typeface="Helvetica"/>
                </a:rPr>
                <a:t>Globally</a:t>
              </a:r>
            </a:p>
          </p:txBody>
        </p:sp>
      </p:grpSp>
      <p:sp>
        <p:nvSpPr>
          <p:cNvPr id="43" name="Oval 42">
            <a:extLst>
              <a:ext uri="{FF2B5EF4-FFF2-40B4-BE49-F238E27FC236}">
                <a16:creationId xmlns="" xmlns:a16="http://schemas.microsoft.com/office/drawing/2014/main" id="{6CB5D307-CAD6-4FBF-99CC-00EFD803DA9D}"/>
              </a:ext>
            </a:extLst>
          </p:cNvPr>
          <p:cNvSpPr>
            <a:spLocks noChangeAspect="1"/>
          </p:cNvSpPr>
          <p:nvPr/>
        </p:nvSpPr>
        <p:spPr>
          <a:xfrm>
            <a:off x="5798687" y="4308776"/>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44" name="Oval 43">
            <a:extLst>
              <a:ext uri="{FF2B5EF4-FFF2-40B4-BE49-F238E27FC236}">
                <a16:creationId xmlns="" xmlns:a16="http://schemas.microsoft.com/office/drawing/2014/main" id="{4C4C7CFF-C20E-40D7-9C53-5ED286987965}"/>
              </a:ext>
            </a:extLst>
          </p:cNvPr>
          <p:cNvSpPr>
            <a:spLocks noChangeAspect="1"/>
          </p:cNvSpPr>
          <p:nvPr/>
        </p:nvSpPr>
        <p:spPr>
          <a:xfrm>
            <a:off x="5694896" y="4406824"/>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45" name="Oval 44">
            <a:extLst>
              <a:ext uri="{FF2B5EF4-FFF2-40B4-BE49-F238E27FC236}">
                <a16:creationId xmlns="" xmlns:a16="http://schemas.microsoft.com/office/drawing/2014/main" id="{67D23DBA-C77A-4092-82C7-595C67543A4E}"/>
              </a:ext>
            </a:extLst>
          </p:cNvPr>
          <p:cNvSpPr>
            <a:spLocks noChangeAspect="1"/>
          </p:cNvSpPr>
          <p:nvPr/>
        </p:nvSpPr>
        <p:spPr>
          <a:xfrm>
            <a:off x="5860937" y="4395551"/>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46" name="Oval 45">
            <a:extLst>
              <a:ext uri="{FF2B5EF4-FFF2-40B4-BE49-F238E27FC236}">
                <a16:creationId xmlns="" xmlns:a16="http://schemas.microsoft.com/office/drawing/2014/main" id="{8CBBDC98-3317-44E2-8258-E5C3B2325342}"/>
              </a:ext>
            </a:extLst>
          </p:cNvPr>
          <p:cNvSpPr>
            <a:spLocks noChangeAspect="1"/>
          </p:cNvSpPr>
          <p:nvPr/>
        </p:nvSpPr>
        <p:spPr>
          <a:xfrm>
            <a:off x="6146687" y="4175618"/>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47" name="Oval 46">
            <a:extLst>
              <a:ext uri="{FF2B5EF4-FFF2-40B4-BE49-F238E27FC236}">
                <a16:creationId xmlns="" xmlns:a16="http://schemas.microsoft.com/office/drawing/2014/main" id="{56E455B1-1EF3-4921-BF75-4EAF8C366971}"/>
              </a:ext>
            </a:extLst>
          </p:cNvPr>
          <p:cNvSpPr>
            <a:spLocks noChangeAspect="1"/>
          </p:cNvSpPr>
          <p:nvPr/>
        </p:nvSpPr>
        <p:spPr>
          <a:xfrm>
            <a:off x="6991259" y="4623698"/>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48" name="Oval 47">
            <a:extLst>
              <a:ext uri="{FF2B5EF4-FFF2-40B4-BE49-F238E27FC236}">
                <a16:creationId xmlns="" xmlns:a16="http://schemas.microsoft.com/office/drawing/2014/main" id="{CBF66F1E-F2FB-4349-86B8-B2A3647B1177}"/>
              </a:ext>
            </a:extLst>
          </p:cNvPr>
          <p:cNvSpPr>
            <a:spLocks noChangeAspect="1"/>
          </p:cNvSpPr>
          <p:nvPr/>
        </p:nvSpPr>
        <p:spPr>
          <a:xfrm>
            <a:off x="7153521" y="4740926"/>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49" name="Oval 48">
            <a:extLst>
              <a:ext uri="{FF2B5EF4-FFF2-40B4-BE49-F238E27FC236}">
                <a16:creationId xmlns="" xmlns:a16="http://schemas.microsoft.com/office/drawing/2014/main" id="{6190D502-38E1-46EA-9529-73007E14CA3D}"/>
              </a:ext>
            </a:extLst>
          </p:cNvPr>
          <p:cNvSpPr>
            <a:spLocks noChangeAspect="1"/>
          </p:cNvSpPr>
          <p:nvPr/>
        </p:nvSpPr>
        <p:spPr>
          <a:xfrm>
            <a:off x="5960297" y="5279646"/>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50" name="Oval 49">
            <a:extLst>
              <a:ext uri="{FF2B5EF4-FFF2-40B4-BE49-F238E27FC236}">
                <a16:creationId xmlns="" xmlns:a16="http://schemas.microsoft.com/office/drawing/2014/main" id="{800C3A68-B939-49A7-B14D-186715683529}"/>
              </a:ext>
            </a:extLst>
          </p:cNvPr>
          <p:cNvSpPr>
            <a:spLocks noChangeAspect="1"/>
          </p:cNvSpPr>
          <p:nvPr/>
        </p:nvSpPr>
        <p:spPr>
          <a:xfrm>
            <a:off x="6631548" y="4779018"/>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51" name="Oval 50">
            <a:extLst>
              <a:ext uri="{FF2B5EF4-FFF2-40B4-BE49-F238E27FC236}">
                <a16:creationId xmlns="" xmlns:a16="http://schemas.microsoft.com/office/drawing/2014/main" id="{6CE782A3-9A5F-4C18-BE66-79A0D6CC36BC}"/>
              </a:ext>
            </a:extLst>
          </p:cNvPr>
          <p:cNvSpPr>
            <a:spLocks noChangeAspect="1"/>
          </p:cNvSpPr>
          <p:nvPr/>
        </p:nvSpPr>
        <p:spPr>
          <a:xfrm>
            <a:off x="5242841" y="5142154"/>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52" name="Oval 51">
            <a:extLst>
              <a:ext uri="{FF2B5EF4-FFF2-40B4-BE49-F238E27FC236}">
                <a16:creationId xmlns="" xmlns:a16="http://schemas.microsoft.com/office/drawing/2014/main" id="{71CD5F2C-DE50-4606-9B94-E814B986E711}"/>
              </a:ext>
            </a:extLst>
          </p:cNvPr>
          <p:cNvSpPr>
            <a:spLocks noChangeAspect="1"/>
          </p:cNvSpPr>
          <p:nvPr/>
        </p:nvSpPr>
        <p:spPr>
          <a:xfrm>
            <a:off x="5206451" y="5182986"/>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53" name="Oval 52">
            <a:extLst>
              <a:ext uri="{FF2B5EF4-FFF2-40B4-BE49-F238E27FC236}">
                <a16:creationId xmlns="" xmlns:a16="http://schemas.microsoft.com/office/drawing/2014/main" id="{17F68C9D-14F5-4F59-A972-D9BDA48363E7}"/>
              </a:ext>
            </a:extLst>
          </p:cNvPr>
          <p:cNvSpPr>
            <a:spLocks noChangeAspect="1"/>
          </p:cNvSpPr>
          <p:nvPr/>
        </p:nvSpPr>
        <p:spPr>
          <a:xfrm>
            <a:off x="5178401" y="5052564"/>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54" name="Oval 53">
            <a:extLst>
              <a:ext uri="{FF2B5EF4-FFF2-40B4-BE49-F238E27FC236}">
                <a16:creationId xmlns="" xmlns:a16="http://schemas.microsoft.com/office/drawing/2014/main" id="{16C7D7EE-C167-4462-8458-981FAEDAB15A}"/>
              </a:ext>
            </a:extLst>
          </p:cNvPr>
          <p:cNvSpPr>
            <a:spLocks noChangeAspect="1"/>
          </p:cNvSpPr>
          <p:nvPr/>
        </p:nvSpPr>
        <p:spPr>
          <a:xfrm>
            <a:off x="4459533" y="4497115"/>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55" name="Oval 54">
            <a:extLst>
              <a:ext uri="{FF2B5EF4-FFF2-40B4-BE49-F238E27FC236}">
                <a16:creationId xmlns="" xmlns:a16="http://schemas.microsoft.com/office/drawing/2014/main" id="{39DDD638-6804-465C-B380-BD13FA393DCF}"/>
              </a:ext>
            </a:extLst>
          </p:cNvPr>
          <p:cNvSpPr>
            <a:spLocks noChangeAspect="1"/>
          </p:cNvSpPr>
          <p:nvPr/>
        </p:nvSpPr>
        <p:spPr>
          <a:xfrm>
            <a:off x="4614324" y="4534750"/>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56" name="Oval 55">
            <a:extLst>
              <a:ext uri="{FF2B5EF4-FFF2-40B4-BE49-F238E27FC236}">
                <a16:creationId xmlns="" xmlns:a16="http://schemas.microsoft.com/office/drawing/2014/main" id="{545DDAD3-66A5-45CA-ACCD-697D53A28230}"/>
              </a:ext>
            </a:extLst>
          </p:cNvPr>
          <p:cNvSpPr>
            <a:spLocks noChangeAspect="1"/>
          </p:cNvSpPr>
          <p:nvPr/>
        </p:nvSpPr>
        <p:spPr>
          <a:xfrm>
            <a:off x="6590834" y="4668732"/>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57" name="Oval 56">
            <a:extLst>
              <a:ext uri="{FF2B5EF4-FFF2-40B4-BE49-F238E27FC236}">
                <a16:creationId xmlns="" xmlns:a16="http://schemas.microsoft.com/office/drawing/2014/main" id="{4463B752-398C-4996-A7D7-E4937AB48C4D}"/>
              </a:ext>
            </a:extLst>
          </p:cNvPr>
          <p:cNvSpPr>
            <a:spLocks noChangeAspect="1"/>
          </p:cNvSpPr>
          <p:nvPr/>
        </p:nvSpPr>
        <p:spPr>
          <a:xfrm>
            <a:off x="7034412" y="5000559"/>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58" name="Oval 57">
            <a:extLst>
              <a:ext uri="{FF2B5EF4-FFF2-40B4-BE49-F238E27FC236}">
                <a16:creationId xmlns="" xmlns:a16="http://schemas.microsoft.com/office/drawing/2014/main" id="{7F76BE4F-49C1-4975-8425-65EB476B1DAC}"/>
              </a:ext>
            </a:extLst>
          </p:cNvPr>
          <p:cNvSpPr>
            <a:spLocks noChangeAspect="1"/>
          </p:cNvSpPr>
          <p:nvPr/>
        </p:nvSpPr>
        <p:spPr>
          <a:xfrm>
            <a:off x="6920112" y="4830896"/>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59" name="Oval 58">
            <a:extLst>
              <a:ext uri="{FF2B5EF4-FFF2-40B4-BE49-F238E27FC236}">
                <a16:creationId xmlns="" xmlns:a16="http://schemas.microsoft.com/office/drawing/2014/main" id="{5EE5DA3A-70BA-4E4E-8565-F41098E9AD9E}"/>
              </a:ext>
            </a:extLst>
          </p:cNvPr>
          <p:cNvSpPr>
            <a:spLocks noChangeAspect="1"/>
          </p:cNvSpPr>
          <p:nvPr/>
        </p:nvSpPr>
        <p:spPr>
          <a:xfrm>
            <a:off x="6925147" y="4722582"/>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60" name="Oval 59">
            <a:extLst>
              <a:ext uri="{FF2B5EF4-FFF2-40B4-BE49-F238E27FC236}">
                <a16:creationId xmlns="" xmlns:a16="http://schemas.microsoft.com/office/drawing/2014/main" id="{A0EED4FE-1D95-41B6-BE1D-02783D41CF57}"/>
              </a:ext>
            </a:extLst>
          </p:cNvPr>
          <p:cNvSpPr>
            <a:spLocks noChangeAspect="1"/>
          </p:cNvSpPr>
          <p:nvPr/>
        </p:nvSpPr>
        <p:spPr>
          <a:xfrm>
            <a:off x="7201035" y="4461692"/>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61" name="Oval 60">
            <a:extLst>
              <a:ext uri="{FF2B5EF4-FFF2-40B4-BE49-F238E27FC236}">
                <a16:creationId xmlns="" xmlns:a16="http://schemas.microsoft.com/office/drawing/2014/main" id="{F3C0E656-55BA-4B2A-804D-DA0C4D82E162}"/>
              </a:ext>
            </a:extLst>
          </p:cNvPr>
          <p:cNvSpPr>
            <a:spLocks noChangeAspect="1"/>
          </p:cNvSpPr>
          <p:nvPr/>
        </p:nvSpPr>
        <p:spPr>
          <a:xfrm>
            <a:off x="6293207" y="4145161"/>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62" name="Oval 61">
            <a:extLst>
              <a:ext uri="{FF2B5EF4-FFF2-40B4-BE49-F238E27FC236}">
                <a16:creationId xmlns="" xmlns:a16="http://schemas.microsoft.com/office/drawing/2014/main" id="{7A5C48D1-A79F-4493-AA8C-BF4A5883DA85}"/>
              </a:ext>
            </a:extLst>
          </p:cNvPr>
          <p:cNvSpPr>
            <a:spLocks noChangeAspect="1"/>
          </p:cNvSpPr>
          <p:nvPr/>
        </p:nvSpPr>
        <p:spPr>
          <a:xfrm>
            <a:off x="5842715" y="4203216"/>
            <a:ext cx="64440" cy="64440"/>
          </a:xfrm>
          <a:prstGeom prst="ellipse">
            <a:avLst/>
          </a:prstGeom>
          <a:solidFill>
            <a:schemeClr val="accent4"/>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68" name="Title 67">
            <a:extLst>
              <a:ext uri="{FF2B5EF4-FFF2-40B4-BE49-F238E27FC236}">
                <a16:creationId xmlns="" xmlns:a16="http://schemas.microsoft.com/office/drawing/2014/main" id="{8240FFCE-0849-431A-821B-AE34E3AFADA3}"/>
              </a:ext>
            </a:extLst>
          </p:cNvPr>
          <p:cNvSpPr>
            <a:spLocks noGrp="1"/>
          </p:cNvSpPr>
          <p:nvPr>
            <p:ph type="title"/>
          </p:nvPr>
        </p:nvSpPr>
        <p:spPr>
          <a:xfrm>
            <a:off x="457200" y="384038"/>
            <a:ext cx="7492860" cy="1076840"/>
          </a:xfrm>
        </p:spPr>
        <p:txBody>
          <a:bodyPr>
            <a:normAutofit/>
          </a:bodyPr>
          <a:lstStyle/>
          <a:p>
            <a:pPr algn="l"/>
            <a:r>
              <a:rPr lang="en-GB" sz="3200" dirty="0">
                <a:solidFill>
                  <a:schemeClr val="accent5"/>
                </a:solidFill>
              </a:rPr>
              <a:t>Wiley: </a:t>
            </a:r>
            <a:r>
              <a:rPr lang="en-GB" sz="3200" b="1" dirty="0">
                <a:solidFill>
                  <a:schemeClr val="accent5"/>
                </a:solidFill>
              </a:rPr>
              <a:t>drives progress </a:t>
            </a:r>
            <a:r>
              <a:rPr lang="en-GB" sz="3200" dirty="0">
                <a:solidFill>
                  <a:schemeClr val="accent5"/>
                </a:solidFill>
              </a:rPr>
              <a:t>and </a:t>
            </a:r>
            <a:r>
              <a:rPr lang="en-GB" sz="3200" b="1" dirty="0">
                <a:solidFill>
                  <a:schemeClr val="accent5"/>
                </a:solidFill>
              </a:rPr>
              <a:t>fuels innovation</a:t>
            </a:r>
          </a:p>
        </p:txBody>
      </p:sp>
    </p:spTree>
    <p:extLst>
      <p:ext uri="{BB962C8B-B14F-4D97-AF65-F5344CB8AC3E}">
        <p14:creationId xmlns:p14="http://schemas.microsoft.com/office/powerpoint/2010/main" val="4557588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0648" y="6364140"/>
            <a:ext cx="1006079"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C:\Users\jihawtho\Desktop\white paper\Top Half Home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 y="-177799"/>
            <a:ext cx="9186793" cy="61461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399598" y="0"/>
            <a:ext cx="4767943" cy="6324808"/>
          </a:xfrm>
          <a:prstGeom prst="rect">
            <a:avLst/>
          </a:prstGeom>
          <a:solidFill>
            <a:srgbClr val="006699">
              <a:alpha val="62000"/>
            </a:srgbClr>
          </a:solidFill>
          <a:ln w="3175">
            <a:solidFill>
              <a:schemeClr val="accent1">
                <a:lumMod val="75000"/>
              </a:schemeClr>
            </a:solidFill>
          </a:ln>
          <a:effectLst>
            <a:glow rad="228600">
              <a:schemeClr val="accent3">
                <a:satMod val="175000"/>
                <a:alpha val="40000"/>
              </a:schemeClr>
            </a:glow>
            <a:reflection blurRad="6350" stA="50000" endA="300" endPos="55000" dir="5400000" sy="-100000" algn="bl" rotWithShape="0"/>
          </a:effectLst>
        </p:spPr>
        <p:txBody>
          <a:bodyPr wrap="square">
            <a:spAutoFit/>
          </a:bodyPr>
          <a:lstStyle/>
          <a:p>
            <a:pPr defTabSz="914400">
              <a:lnSpc>
                <a:spcPct val="150000"/>
              </a:lnSpc>
              <a:defRPr/>
            </a:pPr>
            <a:r>
              <a:rPr lang="es-ES_tradnl" altLang="en-US" b="1" dirty="0" err="1">
                <a:solidFill>
                  <a:prstClr val="white"/>
                </a:solidFill>
                <a:latin typeface="Calibri" panose="020F0502020204030204" pitchFamily="34" charset="0"/>
                <a:cs typeface="Aharoni" panose="02010803020104030203" pitchFamily="2" charset="-79"/>
              </a:rPr>
              <a:t>Qualities</a:t>
            </a:r>
            <a:r>
              <a:rPr lang="es-ES_tradnl" altLang="en-US" b="1" dirty="0">
                <a:solidFill>
                  <a:prstClr val="white"/>
                </a:solidFill>
                <a:latin typeface="Calibri" panose="020F0502020204030204" pitchFamily="34" charset="0"/>
                <a:cs typeface="Aharoni" panose="02010803020104030203" pitchFamily="2" charset="-79"/>
              </a:rPr>
              <a:t> of a </a:t>
            </a:r>
            <a:r>
              <a:rPr lang="es-ES_tradnl" altLang="en-US" b="1" dirty="0" err="1">
                <a:solidFill>
                  <a:prstClr val="white"/>
                </a:solidFill>
                <a:latin typeface="Calibri" panose="020F0502020204030204" pitchFamily="34" charset="0"/>
                <a:cs typeface="Aharoni" panose="02010803020104030203" pitchFamily="2" charset="-79"/>
              </a:rPr>
              <a:t>successful</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scientific</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researcher</a:t>
            </a:r>
            <a:endParaRPr lang="es-ES_tradnl" altLang="en-US"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b="1" dirty="0" err="1">
                <a:solidFill>
                  <a:prstClr val="white"/>
                </a:solidFill>
                <a:latin typeface="Calibri" panose="020F0502020204030204" pitchFamily="34" charset="0"/>
                <a:cs typeface="Aharoni" panose="02010803020104030203" pitchFamily="2" charset="-79"/>
              </a:rPr>
              <a:t>Research</a:t>
            </a:r>
            <a:r>
              <a:rPr lang="es-ES_tradnl" altLang="en-US" b="1" dirty="0">
                <a:solidFill>
                  <a:prstClr val="white"/>
                </a:solidFill>
                <a:latin typeface="Calibri" panose="020F0502020204030204" pitchFamily="34" charset="0"/>
                <a:cs typeface="Aharoni" panose="02010803020104030203" pitchFamily="2" charset="-79"/>
              </a:rPr>
              <a:t> and </a:t>
            </a:r>
            <a:r>
              <a:rPr lang="es-ES_tradnl" altLang="en-US" b="1" dirty="0" err="1">
                <a:solidFill>
                  <a:prstClr val="white"/>
                </a:solidFill>
                <a:latin typeface="Calibri" panose="020F0502020204030204" pitchFamily="34" charset="0"/>
                <a:cs typeface="Aharoni" panose="02010803020104030203" pitchFamily="2" charset="-79"/>
              </a:rPr>
              <a:t>publication</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the</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essential</a:t>
            </a:r>
            <a:r>
              <a:rPr lang="es-ES_tradnl" altLang="en-US" b="1" dirty="0">
                <a:solidFill>
                  <a:prstClr val="white"/>
                </a:solidFill>
                <a:latin typeface="Calibri" panose="020F0502020204030204" pitchFamily="34" charset="0"/>
                <a:cs typeface="Aharoni" panose="02010803020104030203" pitchFamily="2" charset="-79"/>
              </a:rPr>
              <a:t> link</a:t>
            </a:r>
          </a:p>
          <a:p>
            <a:pPr defTabSz="914400">
              <a:lnSpc>
                <a:spcPct val="150000"/>
              </a:lnSpc>
              <a:defRPr/>
            </a:pPr>
            <a:r>
              <a:rPr lang="es-ES_tradnl" altLang="en-US" b="1" dirty="0" err="1">
                <a:solidFill>
                  <a:prstClr val="white"/>
                </a:solidFill>
                <a:latin typeface="Calibri" panose="020F0502020204030204" pitchFamily="34" charset="0"/>
                <a:cs typeface="Aharoni" panose="02010803020104030203" pitchFamily="2" charset="-79"/>
              </a:rPr>
              <a:t>Financing</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the</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research</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project</a:t>
            </a:r>
            <a:endParaRPr lang="es-ES_tradnl" altLang="en-US"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b="1" dirty="0" err="1">
                <a:solidFill>
                  <a:prstClr val="white"/>
                </a:solidFill>
                <a:latin typeface="Calibri" panose="020F0502020204030204" pitchFamily="34" charset="0"/>
                <a:cs typeface="Aharoni" panose="02010803020104030203" pitchFamily="2" charset="-79"/>
              </a:rPr>
              <a:t>Selecting</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an</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appropriate</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journal</a:t>
            </a:r>
            <a:endParaRPr lang="es-ES_tradnl" altLang="en-US"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b="1" dirty="0" err="1">
                <a:solidFill>
                  <a:prstClr val="white"/>
                </a:solidFill>
                <a:latin typeface="Calibri" panose="020F0502020204030204" pitchFamily="34" charset="0"/>
                <a:cs typeface="Aharoni" panose="02010803020104030203" pitchFamily="2" charset="-79"/>
              </a:rPr>
              <a:t>Best</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practices</a:t>
            </a:r>
            <a:r>
              <a:rPr lang="es-ES_tradnl" altLang="en-US" b="1" dirty="0">
                <a:solidFill>
                  <a:prstClr val="white"/>
                </a:solidFill>
                <a:latin typeface="Calibri" panose="020F0502020204030204" pitchFamily="34" charset="0"/>
                <a:cs typeface="Aharoni" panose="02010803020104030203" pitchFamily="2" charset="-79"/>
              </a:rPr>
              <a:t> in </a:t>
            </a:r>
            <a:r>
              <a:rPr lang="es-ES_tradnl" altLang="en-US" b="1" dirty="0" err="1">
                <a:solidFill>
                  <a:prstClr val="white"/>
                </a:solidFill>
                <a:latin typeface="Calibri" panose="020F0502020204030204" pitchFamily="34" charset="0"/>
                <a:cs typeface="Aharoni" panose="02010803020104030203" pitchFamily="2" charset="-79"/>
              </a:rPr>
              <a:t>writing</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scientific</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articles</a:t>
            </a:r>
            <a:endParaRPr lang="es-ES_tradnl" altLang="en-US"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b="1" dirty="0">
                <a:solidFill>
                  <a:prstClr val="white"/>
                </a:solidFill>
                <a:latin typeface="Calibri" panose="020F0502020204030204" pitchFamily="34" charset="0"/>
                <a:cs typeface="Aharoni" panose="02010803020104030203" pitchFamily="2" charset="-79"/>
              </a:rPr>
              <a:t>Key </a:t>
            </a:r>
            <a:r>
              <a:rPr lang="es-ES_tradnl" altLang="en-US" b="1" dirty="0" err="1">
                <a:solidFill>
                  <a:prstClr val="white"/>
                </a:solidFill>
                <a:latin typeface="Calibri" panose="020F0502020204030204" pitchFamily="34" charset="0"/>
                <a:cs typeface="Aharoni" panose="02010803020104030203" pitchFamily="2" charset="-79"/>
              </a:rPr>
              <a:t>components</a:t>
            </a:r>
            <a:r>
              <a:rPr lang="es-ES_tradnl" altLang="en-US" b="1" dirty="0">
                <a:solidFill>
                  <a:prstClr val="white"/>
                </a:solidFill>
                <a:latin typeface="Calibri" panose="020F0502020204030204" pitchFamily="34" charset="0"/>
                <a:cs typeface="Aharoni" panose="02010803020104030203" pitchFamily="2" charset="-79"/>
              </a:rPr>
              <a:t> of a </a:t>
            </a:r>
            <a:r>
              <a:rPr lang="es-ES_tradnl" altLang="en-US" b="1" dirty="0" err="1">
                <a:solidFill>
                  <a:prstClr val="white"/>
                </a:solidFill>
                <a:latin typeface="Calibri" panose="020F0502020204030204" pitchFamily="34" charset="0"/>
                <a:cs typeface="Aharoni" panose="02010803020104030203" pitchFamily="2" charset="-79"/>
              </a:rPr>
              <a:t>scientific</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article</a:t>
            </a:r>
            <a:endParaRPr lang="es-ES_tradnl" altLang="en-US"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b="1" dirty="0" err="1">
                <a:solidFill>
                  <a:prstClr val="white"/>
                </a:solidFill>
                <a:latin typeface="Calibri" panose="020F0502020204030204" pitchFamily="34" charset="0"/>
                <a:cs typeface="Aharoni" panose="02010803020104030203" pitchFamily="2" charset="-79"/>
              </a:rPr>
              <a:t>Manuscript</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submission</a:t>
            </a:r>
            <a:endParaRPr lang="es-ES_tradnl" altLang="en-US"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b="1" dirty="0">
                <a:solidFill>
                  <a:prstClr val="white"/>
                </a:solidFill>
                <a:latin typeface="Calibri" panose="020F0502020204030204" pitchFamily="34" charset="0"/>
                <a:cs typeface="Aharoni" panose="02010803020104030203" pitchFamily="2" charset="-79"/>
              </a:rPr>
              <a:t>Peer </a:t>
            </a:r>
            <a:r>
              <a:rPr lang="es-ES_tradnl" altLang="en-US" b="1" dirty="0" err="1">
                <a:solidFill>
                  <a:prstClr val="white"/>
                </a:solidFill>
                <a:latin typeface="Calibri" panose="020F0502020204030204" pitchFamily="34" charset="0"/>
                <a:cs typeface="Aharoni" panose="02010803020104030203" pitchFamily="2" charset="-79"/>
              </a:rPr>
              <a:t>review</a:t>
            </a:r>
            <a:endParaRPr lang="es-ES_tradnl" altLang="en-US"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b="1" dirty="0">
                <a:solidFill>
                  <a:prstClr val="white"/>
                </a:solidFill>
                <a:latin typeface="Calibri" panose="020F0502020204030204" pitchFamily="34" charset="0"/>
                <a:cs typeface="Aharoni" panose="02010803020104030203" pitchFamily="2" charset="-79"/>
              </a:rPr>
              <a:t>Open </a:t>
            </a:r>
            <a:r>
              <a:rPr lang="es-ES_tradnl" altLang="en-US" b="1" dirty="0" err="1">
                <a:solidFill>
                  <a:prstClr val="white"/>
                </a:solidFill>
                <a:latin typeface="Calibri" panose="020F0502020204030204" pitchFamily="34" charset="0"/>
                <a:cs typeface="Aharoni" panose="02010803020104030203" pitchFamily="2" charset="-79"/>
              </a:rPr>
              <a:t>access</a:t>
            </a:r>
            <a:r>
              <a:rPr lang="es-ES_tradnl" altLang="en-US" b="1" dirty="0">
                <a:solidFill>
                  <a:prstClr val="white"/>
                </a:solidFill>
                <a:latin typeface="Calibri" panose="020F0502020204030204" pitchFamily="34" charset="0"/>
                <a:cs typeface="Aharoni" panose="02010803020104030203" pitchFamily="2" charset="-79"/>
              </a:rPr>
              <a:t> to </a:t>
            </a:r>
            <a:r>
              <a:rPr lang="es-ES_tradnl" altLang="en-US" b="1" dirty="0" err="1">
                <a:solidFill>
                  <a:prstClr val="white"/>
                </a:solidFill>
                <a:latin typeface="Calibri" panose="020F0502020204030204" pitchFamily="34" charset="0"/>
                <a:cs typeface="Aharoni" panose="02010803020104030203" pitchFamily="2" charset="-79"/>
              </a:rPr>
              <a:t>scientific</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literature</a:t>
            </a:r>
            <a:endParaRPr lang="es-ES_tradnl" altLang="en-US"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b="1" dirty="0" err="1">
                <a:solidFill>
                  <a:prstClr val="white"/>
                </a:solidFill>
                <a:latin typeface="Calibri" panose="020F0502020204030204" pitchFamily="34" charset="0"/>
                <a:cs typeface="Aharoni" panose="02010803020104030203" pitchFamily="2" charset="-79"/>
              </a:rPr>
              <a:t>Managing</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research</a:t>
            </a:r>
            <a:r>
              <a:rPr lang="es-ES_tradnl" altLang="en-US" b="1" dirty="0">
                <a:solidFill>
                  <a:prstClr val="white"/>
                </a:solidFill>
                <a:latin typeface="Calibri" panose="020F0502020204030204" pitchFamily="34" charset="0"/>
                <a:cs typeface="Aharoni" panose="02010803020104030203" pitchFamily="2" charset="-79"/>
              </a:rPr>
              <a:t> data</a:t>
            </a:r>
          </a:p>
          <a:p>
            <a:pPr defTabSz="914400">
              <a:lnSpc>
                <a:spcPct val="150000"/>
              </a:lnSpc>
              <a:defRPr/>
            </a:pPr>
            <a:r>
              <a:rPr lang="es-ES_tradnl" altLang="en-US" b="1" dirty="0" err="1">
                <a:solidFill>
                  <a:prstClr val="white"/>
                </a:solidFill>
                <a:latin typeface="Calibri" panose="020F0502020204030204" pitchFamily="34" charset="0"/>
                <a:cs typeface="Aharoni" panose="02010803020104030203" pitchFamily="2" charset="-79"/>
              </a:rPr>
              <a:t>Ethical</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questions</a:t>
            </a:r>
            <a:r>
              <a:rPr lang="es-ES_tradnl" altLang="en-US" b="1" dirty="0">
                <a:solidFill>
                  <a:prstClr val="white"/>
                </a:solidFill>
                <a:latin typeface="Calibri" panose="020F0502020204030204" pitchFamily="34" charset="0"/>
                <a:cs typeface="Aharoni" panose="02010803020104030203" pitchFamily="2" charset="-79"/>
              </a:rPr>
              <a:t> in </a:t>
            </a:r>
            <a:r>
              <a:rPr lang="es-ES_tradnl" altLang="en-US" b="1" dirty="0" err="1">
                <a:solidFill>
                  <a:prstClr val="white"/>
                </a:solidFill>
                <a:latin typeface="Calibri" panose="020F0502020204030204" pitchFamily="34" charset="0"/>
                <a:cs typeface="Aharoni" panose="02010803020104030203" pitchFamily="2" charset="-79"/>
              </a:rPr>
              <a:t>writing</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scientific</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papers</a:t>
            </a:r>
            <a:endParaRPr lang="es-ES_tradnl" altLang="en-US"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b="1" dirty="0" err="1">
                <a:solidFill>
                  <a:prstClr val="white"/>
                </a:solidFill>
                <a:latin typeface="Calibri" panose="020F0502020204030204" pitchFamily="34" charset="0"/>
                <a:cs typeface="Aharoni" panose="02010803020104030203" pitchFamily="2" charset="-79"/>
              </a:rPr>
              <a:t>The</a:t>
            </a:r>
            <a:r>
              <a:rPr lang="es-ES_tradnl" altLang="en-US" b="1" dirty="0">
                <a:solidFill>
                  <a:prstClr val="white"/>
                </a:solidFill>
                <a:latin typeface="Calibri" panose="020F0502020204030204" pitchFamily="34" charset="0"/>
                <a:cs typeface="Aharoni" panose="02010803020104030203" pitchFamily="2" charset="-79"/>
              </a:rPr>
              <a:t> roles of </a:t>
            </a:r>
            <a:r>
              <a:rPr lang="es-ES_tradnl" altLang="en-US" b="1" dirty="0" err="1">
                <a:solidFill>
                  <a:prstClr val="white"/>
                </a:solidFill>
                <a:latin typeface="Calibri" panose="020F0502020204030204" pitchFamily="34" charset="0"/>
                <a:cs typeface="Aharoni" panose="02010803020104030203" pitchFamily="2" charset="-79"/>
              </a:rPr>
              <a:t>the</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publisher</a:t>
            </a:r>
            <a:r>
              <a:rPr lang="es-ES_tradnl" altLang="en-US" b="1" dirty="0">
                <a:solidFill>
                  <a:prstClr val="white"/>
                </a:solidFill>
                <a:latin typeface="Calibri" panose="020F0502020204030204" pitchFamily="34" charset="0"/>
                <a:cs typeface="Aharoni" panose="02010803020104030203" pitchFamily="2" charset="-79"/>
              </a:rPr>
              <a:t> and </a:t>
            </a:r>
            <a:r>
              <a:rPr lang="es-ES_tradnl" altLang="en-US" b="1" dirty="0" err="1">
                <a:solidFill>
                  <a:prstClr val="white"/>
                </a:solidFill>
                <a:latin typeface="Calibri" panose="020F0502020204030204" pitchFamily="34" charset="0"/>
                <a:cs typeface="Aharoni" panose="02010803020104030203" pitchFamily="2" charset="-79"/>
              </a:rPr>
              <a:t>journal</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editors</a:t>
            </a:r>
            <a:endParaRPr lang="es-ES_tradnl" altLang="en-US"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b="1" dirty="0">
                <a:solidFill>
                  <a:prstClr val="white"/>
                </a:solidFill>
                <a:latin typeface="Calibri" panose="020F0502020204030204" pitchFamily="34" charset="0"/>
                <a:cs typeface="Aharoni" panose="02010803020104030203" pitchFamily="2" charset="-79"/>
              </a:rPr>
              <a:t>Post-</a:t>
            </a:r>
            <a:r>
              <a:rPr lang="es-ES_tradnl" altLang="en-US" b="1" dirty="0" err="1">
                <a:solidFill>
                  <a:prstClr val="white"/>
                </a:solidFill>
                <a:latin typeface="Calibri" panose="020F0502020204030204" pitchFamily="34" charset="0"/>
                <a:cs typeface="Aharoni" panose="02010803020104030203" pitchFamily="2" charset="-79"/>
              </a:rPr>
              <a:t>publication</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activities</a:t>
            </a:r>
            <a:r>
              <a:rPr lang="es-ES_tradnl" altLang="en-US" b="1" dirty="0">
                <a:solidFill>
                  <a:prstClr val="white"/>
                </a:solidFill>
                <a:latin typeface="Calibri" panose="020F0502020204030204" pitchFamily="34" charset="0"/>
                <a:cs typeface="Aharoni" panose="02010803020104030203" pitchFamily="2" charset="-79"/>
              </a:rPr>
              <a:t> and </a:t>
            </a:r>
            <a:r>
              <a:rPr lang="es-ES_tradnl" altLang="en-US" b="1" dirty="0" err="1">
                <a:solidFill>
                  <a:prstClr val="white"/>
                </a:solidFill>
                <a:latin typeface="Calibri" panose="020F0502020204030204" pitchFamily="34" charset="0"/>
                <a:cs typeface="Aharoni" panose="02010803020104030203" pitchFamily="2" charset="-79"/>
              </a:rPr>
              <a:t>driving</a:t>
            </a:r>
            <a:r>
              <a:rPr lang="es-ES_tradnl" altLang="en-US" b="1" dirty="0">
                <a:solidFill>
                  <a:prstClr val="white"/>
                </a:solidFill>
                <a:latin typeface="Calibri" panose="020F0502020204030204" pitchFamily="34" charset="0"/>
                <a:cs typeface="Aharoni" panose="02010803020104030203" pitchFamily="2" charset="-79"/>
              </a:rPr>
              <a:t> </a:t>
            </a:r>
            <a:r>
              <a:rPr lang="es-ES_tradnl" altLang="en-US" b="1" dirty="0" err="1">
                <a:solidFill>
                  <a:prstClr val="white"/>
                </a:solidFill>
                <a:latin typeface="Calibri" panose="020F0502020204030204" pitchFamily="34" charset="0"/>
                <a:cs typeface="Aharoni" panose="02010803020104030203" pitchFamily="2" charset="-79"/>
              </a:rPr>
              <a:t>visibility</a:t>
            </a:r>
            <a:endParaRPr lang="es-ES_tradnl" altLang="en-US" b="1" dirty="0">
              <a:solidFill>
                <a:prstClr val="white"/>
              </a:solidFill>
              <a:latin typeface="Calibri" panose="020F0502020204030204" pitchFamily="34" charset="0"/>
              <a:cs typeface="Aharoni" panose="02010803020104030203" pitchFamily="2" charset="-79"/>
            </a:endParaRPr>
          </a:p>
          <a:p>
            <a:pPr defTabSz="914400">
              <a:lnSpc>
                <a:spcPct val="150000"/>
              </a:lnSpc>
              <a:defRPr/>
            </a:pPr>
            <a:r>
              <a:rPr lang="es-ES_tradnl" altLang="en-US" b="1" dirty="0" err="1">
                <a:solidFill>
                  <a:prstClr val="white"/>
                </a:solidFill>
                <a:latin typeface="Calibri" panose="020F0502020204030204" pitchFamily="34" charset="0"/>
                <a:cs typeface="Aharoni" panose="02010803020104030203" pitchFamily="2" charset="-79"/>
              </a:rPr>
              <a:t>Becoming</a:t>
            </a:r>
            <a:r>
              <a:rPr lang="es-ES_tradnl" altLang="en-US" b="1" dirty="0">
                <a:solidFill>
                  <a:prstClr val="white"/>
                </a:solidFill>
                <a:latin typeface="Calibri" panose="020F0502020204030204" pitchFamily="34" charset="0"/>
                <a:cs typeface="Aharoni" panose="02010803020104030203" pitchFamily="2" charset="-79"/>
              </a:rPr>
              <a:t> a peer </a:t>
            </a:r>
            <a:r>
              <a:rPr lang="es-ES_tradnl" altLang="en-US" b="1" dirty="0" err="1">
                <a:solidFill>
                  <a:prstClr val="white"/>
                </a:solidFill>
                <a:latin typeface="Calibri" panose="020F0502020204030204" pitchFamily="34" charset="0"/>
                <a:cs typeface="Aharoni" panose="02010803020104030203" pitchFamily="2" charset="-79"/>
              </a:rPr>
              <a:t>reviewer</a:t>
            </a:r>
            <a:r>
              <a:rPr lang="es-ES_tradnl" altLang="en-US" b="1" dirty="0">
                <a:solidFill>
                  <a:srgbClr val="1CBEE4"/>
                </a:solidFill>
                <a:latin typeface="Calibri" panose="020F0502020204030204" pitchFamily="34" charset="0"/>
                <a:cs typeface="Aharoni" panose="02010803020104030203" pitchFamily="2" charset="-79"/>
              </a:rPr>
              <a:t> </a:t>
            </a:r>
            <a:endParaRPr lang="en-US" altLang="en-US" b="1" dirty="0">
              <a:solidFill>
                <a:srgbClr val="1CBEE4"/>
              </a:solidFill>
              <a:latin typeface="Calibri" panose="020F0502020204030204" pitchFamily="34" charset="0"/>
              <a:cs typeface="Aharoni" panose="02010803020104030203" pitchFamily="2" charset="-79"/>
            </a:endParaRPr>
          </a:p>
          <a:p>
            <a:pPr defTabSz="540000">
              <a:lnSpc>
                <a:spcPct val="150000"/>
              </a:lnSpc>
              <a:defRPr/>
            </a:pPr>
            <a:endParaRPr lang="en-US" altLang="en-US" b="1" dirty="0">
              <a:solidFill>
                <a:prstClr val="white"/>
              </a:solidFill>
              <a:latin typeface="Calibri" pitchFamily="34" charset="0"/>
              <a:cs typeface="Arial"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2356" y="-1327046"/>
            <a:ext cx="2762250" cy="33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3403334" y="1679511"/>
            <a:ext cx="3258745" cy="3721798"/>
          </a:xfrm>
          <a:prstGeom prst="ellipse">
            <a:avLst/>
          </a:prstGeom>
          <a:solidFill>
            <a:schemeClr val="tx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914400">
              <a:buFont typeface="Wingdings" panose="05000000000000000000" pitchFamily="2" charset="2"/>
              <a:buChar char="ü"/>
            </a:pPr>
            <a:r>
              <a:rPr lang="en-GB" dirty="0" smtClean="0">
                <a:solidFill>
                  <a:prstClr val="white"/>
                </a:solidFill>
              </a:rPr>
              <a:t>Curriculum customised to cover the national dimension of key topics</a:t>
            </a:r>
          </a:p>
          <a:p>
            <a:pPr marL="285750" indent="-285750" defTabSz="914400">
              <a:buFont typeface="Wingdings" panose="05000000000000000000" pitchFamily="2" charset="2"/>
              <a:buChar char="ü"/>
            </a:pPr>
            <a:r>
              <a:rPr lang="en-GB" dirty="0" smtClean="0">
                <a:solidFill>
                  <a:prstClr val="white"/>
                </a:solidFill>
              </a:rPr>
              <a:t>Suitable for scientists of all disciplines</a:t>
            </a:r>
          </a:p>
          <a:p>
            <a:pPr marL="285750" indent="-285750" defTabSz="914400">
              <a:buFont typeface="Wingdings" panose="05000000000000000000" pitchFamily="2" charset="2"/>
              <a:buChar char="ü"/>
            </a:pPr>
            <a:r>
              <a:rPr lang="en-GB" dirty="0" smtClean="0">
                <a:solidFill>
                  <a:prstClr val="white"/>
                </a:solidFill>
              </a:rPr>
              <a:t>National customer’s own modules can be </a:t>
            </a:r>
            <a:r>
              <a:rPr lang="en-GB" dirty="0" err="1" smtClean="0">
                <a:solidFill>
                  <a:prstClr val="white"/>
                </a:solidFill>
              </a:rPr>
              <a:t>incoporated</a:t>
            </a:r>
            <a:endParaRPr lang="en-US" dirty="0">
              <a:solidFill>
                <a:prstClr val="white"/>
              </a:solidFill>
            </a:endParaRPr>
          </a:p>
        </p:txBody>
      </p:sp>
    </p:spTree>
    <p:extLst>
      <p:ext uri="{BB962C8B-B14F-4D97-AF65-F5344CB8AC3E}">
        <p14:creationId xmlns:p14="http://schemas.microsoft.com/office/powerpoint/2010/main" val="18643785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753"/>
            <a:ext cx="9144000" cy="6507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123" y="156345"/>
            <a:ext cx="3740429" cy="461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7098477" y="-1070531"/>
            <a:ext cx="2565070" cy="2946832"/>
          </a:xfrm>
          <a:prstGeom prst="ellipse">
            <a:avLst/>
          </a:prstGeom>
          <a:noFill/>
          <a:ln w="47625" cap="rnd">
            <a:solidFill>
              <a:srgbClr val="9933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 name="Oval 4"/>
          <p:cNvSpPr/>
          <p:nvPr/>
        </p:nvSpPr>
        <p:spPr>
          <a:xfrm>
            <a:off x="1669971" y="402885"/>
            <a:ext cx="3406733" cy="4120738"/>
          </a:xfrm>
          <a:prstGeom prst="ellipse">
            <a:avLst/>
          </a:prstGeom>
          <a:solidFill>
            <a:srgbClr val="8000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dirty="0">
                <a:solidFill>
                  <a:prstClr val="white"/>
                </a:solidFill>
              </a:rPr>
              <a:t>Essential learning for PhD students and Early-Career Researchers, excellent skills renewal for Mid- Career Researchers</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9123" y="6488698"/>
            <a:ext cx="757052" cy="36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073" y="509873"/>
            <a:ext cx="1095466" cy="586129"/>
          </a:xfrm>
          <a:prstGeom prst="rect">
            <a:avLst/>
          </a:prstGeom>
          <a:noFill/>
          <a:ln>
            <a:noFill/>
          </a:ln>
          <a:effectLst>
            <a:glow rad="1397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96867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315308-Final Web Ready-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
        <p:nvSpPr>
          <p:cNvPr id="5" name="TextBox 4">
            <a:extLst>
              <a:ext uri="{FF2B5EF4-FFF2-40B4-BE49-F238E27FC236}">
                <a16:creationId xmlns:a16="http://schemas.microsoft.com/office/drawing/2014/main" xmlns="" id="{C80B516F-B234-4B7C-A6DE-1A0D536C828C}"/>
              </a:ext>
            </a:extLst>
          </p:cNvPr>
          <p:cNvSpPr txBox="1"/>
          <p:nvPr/>
        </p:nvSpPr>
        <p:spPr>
          <a:xfrm>
            <a:off x="401099" y="1169160"/>
            <a:ext cx="5788686" cy="3108543"/>
          </a:xfrm>
          <a:prstGeom prst="rect">
            <a:avLst/>
          </a:prstGeom>
          <a:noFill/>
        </p:spPr>
        <p:txBody>
          <a:bodyPr wrap="square" rtlCol="0">
            <a:spAutoFit/>
          </a:bodyPr>
          <a:lstStyle/>
          <a:p>
            <a:r>
              <a:rPr lang="en-US" sz="2800" dirty="0">
                <a:solidFill>
                  <a:prstClr val="white"/>
                </a:solidFill>
              </a:rPr>
              <a:t>Modular, self-paced, </a:t>
            </a:r>
            <a:r>
              <a:rPr lang="en-US" sz="2800" b="1" dirty="0">
                <a:solidFill>
                  <a:prstClr val="white"/>
                </a:solidFill>
              </a:rPr>
              <a:t>online</a:t>
            </a:r>
          </a:p>
          <a:p>
            <a:r>
              <a:rPr lang="en-US" sz="2800" b="1" dirty="0">
                <a:solidFill>
                  <a:prstClr val="white"/>
                </a:solidFill>
              </a:rPr>
              <a:t>learning program </a:t>
            </a:r>
            <a:r>
              <a:rPr lang="en-US" sz="2800" dirty="0">
                <a:solidFill>
                  <a:prstClr val="white"/>
                </a:solidFill>
              </a:rPr>
              <a:t>for early career researchers who wish to develop their expertise and </a:t>
            </a:r>
            <a:r>
              <a:rPr lang="en-US" sz="2800" b="1" dirty="0">
                <a:solidFill>
                  <a:prstClr val="white"/>
                </a:solidFill>
              </a:rPr>
              <a:t>understanding of the publishing process</a:t>
            </a:r>
            <a:r>
              <a:rPr lang="en-US" sz="2800" dirty="0">
                <a:solidFill>
                  <a:prstClr val="white"/>
                </a:solidFill>
              </a:rPr>
              <a:t>;</a:t>
            </a:r>
          </a:p>
          <a:p>
            <a:r>
              <a:rPr lang="en-US" sz="2800" dirty="0">
                <a:solidFill>
                  <a:prstClr val="white"/>
                </a:solidFill>
              </a:rPr>
              <a:t>and mid-career researchers seeking to update and </a:t>
            </a:r>
            <a:r>
              <a:rPr lang="en-US" sz="2800" b="1" dirty="0">
                <a:solidFill>
                  <a:prstClr val="white"/>
                </a:solidFill>
              </a:rPr>
              <a:t>perfect their skills</a:t>
            </a:r>
            <a:r>
              <a:rPr lang="en-US" sz="2800" dirty="0">
                <a:solidFill>
                  <a:prstClr val="white"/>
                </a:solidFill>
              </a:rPr>
              <a:t>.</a:t>
            </a:r>
            <a:endParaRPr lang="es-ES" sz="2800" dirty="0">
              <a:solidFill>
                <a:prstClr val="white"/>
              </a:solidFill>
            </a:endParaRPr>
          </a:p>
        </p:txBody>
      </p:sp>
    </p:spTree>
    <p:extLst>
      <p:ext uri="{BB962C8B-B14F-4D97-AF65-F5344CB8AC3E}">
        <p14:creationId xmlns:p14="http://schemas.microsoft.com/office/powerpoint/2010/main" val="37141545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9"/>
          </p:nvPr>
        </p:nvPicPr>
        <p:blipFill>
          <a:blip r:embed="rId2" cstate="print">
            <a:alphaModFix amt="54000"/>
            <a:extLst>
              <a:ext uri="{28A0092B-C50C-407E-A947-70E740481C1C}">
                <a14:useLocalDpi xmlns:a14="http://schemas.microsoft.com/office/drawing/2010/main" val="0"/>
              </a:ext>
            </a:extLst>
          </a:blip>
          <a:srcRect l="3573" r="3573"/>
          <a:stretch>
            <a:fillRect/>
          </a:stretch>
        </p:blipFill>
        <p:spPr>
          <a:xfrm>
            <a:off x="-755781" y="-88770"/>
            <a:ext cx="10487609" cy="6484354"/>
          </a:xfrm>
        </p:spPr>
      </p:pic>
      <p:sp>
        <p:nvSpPr>
          <p:cNvPr id="8" name="Oval 7"/>
          <p:cNvSpPr/>
          <p:nvPr/>
        </p:nvSpPr>
        <p:spPr>
          <a:xfrm>
            <a:off x="4000500" y="1248574"/>
            <a:ext cx="2222958" cy="2719059"/>
          </a:xfrm>
          <a:prstGeom prst="ellipse">
            <a:avLst/>
          </a:prstGeom>
          <a:solidFill>
            <a:srgbClr val="855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dirty="0" smtClean="0">
                <a:solidFill>
                  <a:prstClr val="white"/>
                </a:solidFill>
                <a:latin typeface="Liberation Sans Bold"/>
                <a:cs typeface="Liberation Sans Bold"/>
              </a:rPr>
              <a:t>210</a:t>
            </a:r>
          </a:p>
          <a:p>
            <a:pPr algn="ctr" defTabSz="914400"/>
            <a:r>
              <a:rPr lang="en-US" sz="2000" dirty="0" smtClean="0">
                <a:solidFill>
                  <a:prstClr val="white"/>
                </a:solidFill>
                <a:latin typeface="Liberation Sans Bold"/>
                <a:cs typeface="Liberation Sans Bold"/>
              </a:rPr>
              <a:t>Modules</a:t>
            </a:r>
            <a:endParaRPr lang="en-US" sz="2000" dirty="0">
              <a:solidFill>
                <a:prstClr val="white"/>
              </a:solidFill>
              <a:latin typeface="Liberation Sans Bold"/>
              <a:cs typeface="Liberation Sans Bold"/>
            </a:endParaRPr>
          </a:p>
        </p:txBody>
      </p:sp>
      <p:sp>
        <p:nvSpPr>
          <p:cNvPr id="9" name="Oval 8"/>
          <p:cNvSpPr/>
          <p:nvPr/>
        </p:nvSpPr>
        <p:spPr>
          <a:xfrm>
            <a:off x="1341836" y="1608904"/>
            <a:ext cx="1937149" cy="2358728"/>
          </a:xfrm>
          <a:prstGeom prst="ellipse">
            <a:avLst/>
          </a:prstGeom>
          <a:solidFill>
            <a:srgbClr val="D41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3600" b="1" dirty="0" smtClean="0">
                <a:solidFill>
                  <a:prstClr val="white"/>
                </a:solidFill>
                <a:latin typeface="Liberation Sans" charset="0"/>
                <a:ea typeface="Liberation Sans" charset="0"/>
                <a:cs typeface="Liberation Sans" charset="0"/>
              </a:rPr>
              <a:t>50</a:t>
            </a:r>
            <a:endParaRPr lang="en-GB" sz="3600" b="1" dirty="0">
              <a:solidFill>
                <a:prstClr val="white"/>
              </a:solidFill>
              <a:latin typeface="Liberation Sans" charset="0"/>
              <a:ea typeface="Liberation Sans" charset="0"/>
              <a:cs typeface="Liberation Sans" charset="0"/>
            </a:endParaRPr>
          </a:p>
          <a:p>
            <a:pPr algn="ctr" defTabSz="914400"/>
            <a:r>
              <a:rPr lang="en-GB" b="1" dirty="0" smtClean="0">
                <a:solidFill>
                  <a:prstClr val="white"/>
                </a:solidFill>
                <a:latin typeface="Liberation Sans" charset="0"/>
                <a:ea typeface="Liberation Sans" charset="0"/>
                <a:cs typeface="Liberation Sans" charset="0"/>
              </a:rPr>
              <a:t>Hours of Learning</a:t>
            </a:r>
            <a:endParaRPr lang="en-GB" b="1" dirty="0">
              <a:solidFill>
                <a:prstClr val="white"/>
              </a:solidFill>
              <a:latin typeface="Liberation Sans" charset="0"/>
              <a:ea typeface="Liberation Sans" charset="0"/>
              <a:cs typeface="Liberation Sans" charset="0"/>
            </a:endParaRPr>
          </a:p>
        </p:txBody>
      </p:sp>
      <p:sp>
        <p:nvSpPr>
          <p:cNvPr id="10" name="Oval 9"/>
          <p:cNvSpPr/>
          <p:nvPr/>
        </p:nvSpPr>
        <p:spPr>
          <a:xfrm>
            <a:off x="6595114" y="369305"/>
            <a:ext cx="1971029" cy="2437631"/>
          </a:xfrm>
          <a:prstGeom prst="ellipse">
            <a:avLst/>
          </a:prstGeom>
          <a:solidFill>
            <a:srgbClr val="00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4000" b="1" dirty="0" smtClean="0">
                <a:solidFill>
                  <a:prstClr val="white"/>
                </a:solidFill>
                <a:latin typeface="Liberation Sans" charset="0"/>
                <a:ea typeface="Liberation Sans" charset="0"/>
                <a:cs typeface="Liberation Sans" charset="0"/>
              </a:rPr>
              <a:t>14</a:t>
            </a:r>
          </a:p>
          <a:p>
            <a:pPr algn="ctr" defTabSz="914400"/>
            <a:r>
              <a:rPr lang="en-GB" sz="2000" b="1" dirty="0" smtClean="0">
                <a:solidFill>
                  <a:prstClr val="white"/>
                </a:solidFill>
                <a:latin typeface="Liberation Sans" charset="0"/>
                <a:ea typeface="Liberation Sans" charset="0"/>
                <a:cs typeface="Liberation Sans" charset="0"/>
              </a:rPr>
              <a:t>Learning Paths with Final Exams</a:t>
            </a:r>
          </a:p>
        </p:txBody>
      </p:sp>
      <p:sp>
        <p:nvSpPr>
          <p:cNvPr id="11" name="Oval 10"/>
          <p:cNvSpPr/>
          <p:nvPr/>
        </p:nvSpPr>
        <p:spPr>
          <a:xfrm>
            <a:off x="5022682" y="3153407"/>
            <a:ext cx="2238584" cy="2818768"/>
          </a:xfrm>
          <a:prstGeom prst="ellipse">
            <a:avLst/>
          </a:prstGeom>
          <a:solidFill>
            <a:srgbClr val="648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3600" b="1" dirty="0" smtClean="0">
                <a:solidFill>
                  <a:prstClr val="white"/>
                </a:solidFill>
                <a:latin typeface="Liberation Sans" charset="0"/>
                <a:ea typeface="Liberation Sans" charset="0"/>
                <a:cs typeface="Liberation Sans" charset="0"/>
              </a:rPr>
              <a:t>200</a:t>
            </a:r>
            <a:endParaRPr lang="en-GB" sz="3600" b="1" dirty="0">
              <a:solidFill>
                <a:prstClr val="white"/>
              </a:solidFill>
              <a:latin typeface="Liberation Sans" charset="0"/>
              <a:ea typeface="Liberation Sans" charset="0"/>
              <a:cs typeface="Liberation Sans" charset="0"/>
            </a:endParaRPr>
          </a:p>
          <a:p>
            <a:pPr algn="ctr" defTabSz="914400"/>
            <a:r>
              <a:rPr lang="en-GB" b="1" dirty="0" smtClean="0">
                <a:solidFill>
                  <a:prstClr val="white"/>
                </a:solidFill>
                <a:latin typeface="Liberation Sans" charset="0"/>
                <a:ea typeface="Liberation Sans" charset="0"/>
                <a:cs typeface="Liberation Sans" charset="0"/>
              </a:rPr>
              <a:t>Video Clips</a:t>
            </a:r>
            <a:endParaRPr lang="en-GB" b="1" dirty="0">
              <a:solidFill>
                <a:prstClr val="white"/>
              </a:solidFill>
              <a:latin typeface="Liberation Sans" charset="0"/>
              <a:ea typeface="Liberation Sans" charset="0"/>
              <a:cs typeface="Liberation Sans" charset="0"/>
            </a:endParaRPr>
          </a:p>
        </p:txBody>
      </p:sp>
      <p:sp>
        <p:nvSpPr>
          <p:cNvPr id="13" name="Oval 12"/>
          <p:cNvSpPr/>
          <p:nvPr/>
        </p:nvSpPr>
        <p:spPr>
          <a:xfrm>
            <a:off x="2714626" y="3607303"/>
            <a:ext cx="2105108" cy="2631572"/>
          </a:xfrm>
          <a:prstGeom prst="ellipse">
            <a:avLst/>
          </a:prstGeom>
          <a:solidFill>
            <a:srgbClr val="1D5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3600" b="1" dirty="0" smtClean="0">
                <a:solidFill>
                  <a:prstClr val="white"/>
                </a:solidFill>
                <a:latin typeface="Liberation Sans" charset="0"/>
                <a:ea typeface="Liberation Sans" charset="0"/>
                <a:cs typeface="Liberation Sans" charset="0"/>
              </a:rPr>
              <a:t>28</a:t>
            </a:r>
            <a:endParaRPr lang="en-GB" sz="3600" b="1" dirty="0">
              <a:solidFill>
                <a:prstClr val="white"/>
              </a:solidFill>
              <a:latin typeface="Liberation Sans" charset="0"/>
              <a:ea typeface="Liberation Sans" charset="0"/>
              <a:cs typeface="Liberation Sans" charset="0"/>
            </a:endParaRPr>
          </a:p>
          <a:p>
            <a:pPr algn="ctr" defTabSz="914400"/>
            <a:r>
              <a:rPr lang="en-GB" b="1" dirty="0" smtClean="0">
                <a:solidFill>
                  <a:prstClr val="white"/>
                </a:solidFill>
                <a:latin typeface="Liberation Sans" charset="0"/>
                <a:ea typeface="Liberation Sans" charset="0"/>
                <a:cs typeface="Liberation Sans" charset="0"/>
              </a:rPr>
              <a:t>Assessments</a:t>
            </a:r>
            <a:endParaRPr lang="en-GB" b="1" dirty="0">
              <a:solidFill>
                <a:prstClr val="white"/>
              </a:solidFill>
              <a:latin typeface="Liberation Sans" charset="0"/>
              <a:ea typeface="Liberation Sans" charset="0"/>
              <a:cs typeface="Liberation Sans"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7" y="369305"/>
            <a:ext cx="1783556"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233" y="163299"/>
            <a:ext cx="2300288" cy="2849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860" y="1418644"/>
            <a:ext cx="2372597" cy="276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8534" y="6486886"/>
            <a:ext cx="754856"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6628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762" y="-107325"/>
            <a:ext cx="10664890" cy="6512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descr="http://learningwire.crossknowledge.com/wp-content/uploads/2015/05/Logo-class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554" y="5079169"/>
            <a:ext cx="3695368" cy="1326162"/>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Connector 4"/>
          <p:cNvSpPr/>
          <p:nvPr/>
        </p:nvSpPr>
        <p:spPr>
          <a:xfrm>
            <a:off x="6315738" y="3473671"/>
            <a:ext cx="2126208" cy="2776771"/>
          </a:xfrm>
          <a:prstGeom prst="flowChartConnector">
            <a:avLst/>
          </a:prstGeom>
          <a:gradFill>
            <a:gsLst>
              <a:gs pos="0">
                <a:srgbClr val="FBEAC7"/>
              </a:gs>
              <a:gs pos="7000">
                <a:srgbClr val="FEE7F2"/>
              </a:gs>
              <a:gs pos="36000">
                <a:srgbClr val="FAC77D"/>
              </a:gs>
              <a:gs pos="14000">
                <a:schemeClr val="accent2">
                  <a:lumMod val="40000"/>
                  <a:lumOff val="60000"/>
                </a:schemeClr>
              </a:gs>
              <a:gs pos="13000">
                <a:srgbClr val="FBD49C"/>
              </a:gs>
              <a:gs pos="100000">
                <a:srgbClr val="FEE7F2"/>
              </a:gs>
            </a:gsLst>
            <a:lin ang="5400000" scaled="0"/>
          </a:gra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GB" dirty="0">
                <a:solidFill>
                  <a:srgbClr val="4472C4">
                    <a:lumMod val="50000"/>
                  </a:srgbClr>
                </a:solidFill>
                <a:latin typeface="Calibri" panose="020F0502020204030204" pitchFamily="34" charset="0"/>
              </a:rPr>
              <a:t>Industry-leading usage  rates (90%) and completion rates (80%)</a:t>
            </a:r>
          </a:p>
        </p:txBody>
      </p:sp>
      <p:sp>
        <p:nvSpPr>
          <p:cNvPr id="2" name="TextBox 1"/>
          <p:cNvSpPr txBox="1"/>
          <p:nvPr/>
        </p:nvSpPr>
        <p:spPr>
          <a:xfrm>
            <a:off x="6314955" y="1857282"/>
            <a:ext cx="1915282" cy="1477328"/>
          </a:xfrm>
          <a:prstGeom prst="rect">
            <a:avLst/>
          </a:prstGeom>
          <a:solidFill>
            <a:schemeClr val="bg2">
              <a:lumMod val="90000"/>
            </a:schemeClr>
          </a:solidFill>
          <a:ln w="3175">
            <a:solidFill>
              <a:schemeClr val="tx2">
                <a:lumMod val="60000"/>
                <a:lumOff val="40000"/>
              </a:schemeClr>
            </a:solidFill>
          </a:ln>
        </p:spPr>
        <p:txBody>
          <a:bodyPr wrap="square" rtlCol="0">
            <a:spAutoFit/>
          </a:bodyPr>
          <a:lstStyle/>
          <a:p>
            <a:pPr defTabSz="914400"/>
            <a:r>
              <a:rPr lang="en-GB" dirty="0" err="1" smtClean="0">
                <a:solidFill>
                  <a:srgbClr val="4472C4">
                    <a:lumMod val="50000"/>
                  </a:srgbClr>
                </a:solidFill>
                <a:latin typeface="Calibri" panose="020F0502020204030204" pitchFamily="34" charset="0"/>
              </a:rPr>
              <a:t>CrossKnowledge</a:t>
            </a:r>
            <a:r>
              <a:rPr lang="en-GB" dirty="0" smtClean="0">
                <a:solidFill>
                  <a:srgbClr val="4472C4">
                    <a:lumMod val="50000"/>
                  </a:srgbClr>
                </a:solidFill>
                <a:latin typeface="Calibri" panose="020F0502020204030204" pitchFamily="34" charset="0"/>
              </a:rPr>
              <a:t> has supported 8 million distance learners since  2000</a:t>
            </a:r>
            <a:endParaRPr lang="en-GB" dirty="0">
              <a:solidFill>
                <a:srgbClr val="4472C4">
                  <a:lumMod val="50000"/>
                </a:srgbClr>
              </a:solidFill>
              <a:latin typeface="Calibri" panose="020F0502020204030204" pitchFamily="34" charset="0"/>
            </a:endParaRPr>
          </a:p>
        </p:txBody>
      </p:sp>
      <p:pic>
        <p:nvPicPr>
          <p:cNvPr id="12290" name="Picture 2" descr="http://dly4mho8u118u.cloudfront.net/wp-content/uploads/2015/10/04212453/Visuels-BrandonHall-Group-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78" y="919637"/>
            <a:ext cx="2873497" cy="4275939"/>
          </a:xfrm>
          <a:prstGeom prst="rect">
            <a:avLst/>
          </a:prstGeom>
          <a:noFill/>
          <a:ln w="6350">
            <a:solidFill>
              <a:schemeClr val="tx2">
                <a:lumMod val="60000"/>
                <a:lumOff val="40000"/>
              </a:schemeClr>
            </a:solidFill>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3671" y="6369984"/>
            <a:ext cx="996554"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7236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result for exam at compu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673" y="2316"/>
            <a:ext cx="10944808" cy="636905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7045" y="1958974"/>
            <a:ext cx="1840364" cy="1320802"/>
          </a:xfrm>
          <a:prstGeom prst="rect">
            <a:avLst/>
          </a:prstGeom>
          <a:noFill/>
          <a:ln>
            <a:noFill/>
          </a:ln>
          <a:effectLst>
            <a:glow rad="1397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2411" y="6445251"/>
            <a:ext cx="510281" cy="31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jihawtho\Desktop\Poland and Czech\customer dashboar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533" y="1761330"/>
            <a:ext cx="2086097" cy="3600450"/>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2992" y="106360"/>
            <a:ext cx="6529395" cy="943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324836" y="2714631"/>
            <a:ext cx="2785164" cy="3409951"/>
          </a:xfrm>
          <a:prstGeom prst="ellipse">
            <a:avLst/>
          </a:prstGeom>
          <a:solidFill>
            <a:srgbClr val="006699">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100" b="1" dirty="0" smtClean="0">
                <a:solidFill>
                  <a:prstClr val="white"/>
                </a:solidFill>
              </a:rPr>
              <a:t>The  first of its kind, a scalable solution, for training scientific authors, valid in pedagogical terms and capable of delivering measurable results.</a:t>
            </a:r>
            <a:endParaRPr lang="en-GB" sz="2100" b="1" dirty="0">
              <a:solidFill>
                <a:prstClr val="white"/>
              </a:solidFill>
            </a:endParaRPr>
          </a:p>
        </p:txBody>
      </p:sp>
      <p:sp>
        <p:nvSpPr>
          <p:cNvPr id="4" name="Oval 3"/>
          <p:cNvSpPr/>
          <p:nvPr/>
        </p:nvSpPr>
        <p:spPr>
          <a:xfrm>
            <a:off x="2145798" y="2507851"/>
            <a:ext cx="3143249" cy="3823496"/>
          </a:xfrm>
          <a:prstGeom prst="ellipse">
            <a:avLst/>
          </a:prstGeom>
          <a:noFill/>
          <a:ln w="34925" cap="rnd">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9" name="Picture 2" descr="Image result for blue arrow butt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7675" y="3561561"/>
            <a:ext cx="1554606" cy="20728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50715" y="4413552"/>
            <a:ext cx="1606337" cy="353943"/>
          </a:xfrm>
          <a:prstGeom prst="rect">
            <a:avLst/>
          </a:prstGeom>
          <a:noFill/>
        </p:spPr>
        <p:txBody>
          <a:bodyPr wrap="none" rtlCol="0">
            <a:spAutoFit/>
          </a:bodyPr>
          <a:lstStyle/>
          <a:p>
            <a:pPr defTabSz="914400"/>
            <a:r>
              <a:rPr lang="en-GB" sz="1700" b="1" dirty="0" smtClean="0">
                <a:solidFill>
                  <a:prstClr val="white"/>
                </a:solidFill>
                <a:latin typeface="Calibri" panose="020F0502020204030204" pitchFamily="34" charset="0"/>
              </a:rPr>
              <a:t>Take Final </a:t>
            </a:r>
            <a:r>
              <a:rPr lang="en-GB" sz="1700" b="1" dirty="0">
                <a:solidFill>
                  <a:prstClr val="white"/>
                </a:solidFill>
                <a:latin typeface="Calibri" panose="020F0502020204030204" pitchFamily="34" charset="0"/>
              </a:rPr>
              <a:t>E</a:t>
            </a:r>
            <a:r>
              <a:rPr lang="en-GB" sz="1700" b="1" dirty="0" smtClean="0">
                <a:solidFill>
                  <a:prstClr val="white"/>
                </a:solidFill>
                <a:latin typeface="Calibri" panose="020F0502020204030204" pitchFamily="34" charset="0"/>
              </a:rPr>
              <a:t>xam</a:t>
            </a:r>
            <a:endParaRPr lang="en-US" sz="1700" b="1" dirty="0">
              <a:solidFill>
                <a:prstClr val="white"/>
              </a:solidFill>
              <a:latin typeface="Calibri" panose="020F0502020204030204" pitchFamily="34" charset="0"/>
            </a:endParaRPr>
          </a:p>
        </p:txBody>
      </p:sp>
    </p:spTree>
    <p:extLst>
      <p:ext uri="{BB962C8B-B14F-4D97-AF65-F5344CB8AC3E}">
        <p14:creationId xmlns:p14="http://schemas.microsoft.com/office/powerpoint/2010/main" val="7146396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 y="0"/>
            <a:ext cx="9142571" cy="6858000"/>
          </a:xfrm>
          <a:prstGeom prst="rect">
            <a:avLst/>
          </a:prstGeom>
        </p:spPr>
      </p:pic>
      <p:grpSp>
        <p:nvGrpSpPr>
          <p:cNvPr id="47" name="Group 46">
            <a:extLst>
              <a:ext uri="{FF2B5EF4-FFF2-40B4-BE49-F238E27FC236}">
                <a16:creationId xmlns="" xmlns:a16="http://schemas.microsoft.com/office/drawing/2014/main" id="{D57AE6C7-56C5-497F-AD7C-99F6163D98BB}"/>
              </a:ext>
            </a:extLst>
          </p:cNvPr>
          <p:cNvGrpSpPr/>
          <p:nvPr/>
        </p:nvGrpSpPr>
        <p:grpSpPr>
          <a:xfrm>
            <a:off x="520689" y="1763855"/>
            <a:ext cx="7660913" cy="4284247"/>
            <a:chOff x="550829" y="1420159"/>
            <a:chExt cx="7660913" cy="4284247"/>
          </a:xfrm>
        </p:grpSpPr>
        <p:pic>
          <p:nvPicPr>
            <p:cNvPr id="48" name="Picture 47">
              <a:extLst>
                <a:ext uri="{FF2B5EF4-FFF2-40B4-BE49-F238E27FC236}">
                  <a16:creationId xmlns="" xmlns:a16="http://schemas.microsoft.com/office/drawing/2014/main" id="{F3F0EB6C-7BAF-4A00-951B-CAE264C6A1F9}"/>
                </a:ext>
              </a:extLst>
            </p:cNvPr>
            <p:cNvPicPr>
              <a:picLocks noChangeAspect="1"/>
            </p:cNvPicPr>
            <p:nvPr/>
          </p:nvPicPr>
          <p:blipFill rotWithShape="1">
            <a:blip r:embed="rId3">
              <a:extLst>
                <a:ext uri="{28A0092B-C50C-407E-A947-70E740481C1C}">
                  <a14:useLocalDpi xmlns:a14="http://schemas.microsoft.com/office/drawing/2010/main" val="0"/>
                </a:ext>
              </a:extLst>
            </a:blip>
            <a:srcRect t="11154" r="7162" b="9074"/>
            <a:stretch/>
          </p:blipFill>
          <p:spPr>
            <a:xfrm>
              <a:off x="550829" y="1420159"/>
              <a:ext cx="7546612" cy="4284247"/>
            </a:xfrm>
            <a:prstGeom prst="rect">
              <a:avLst/>
            </a:prstGeom>
          </p:spPr>
        </p:pic>
        <p:sp>
          <p:nvSpPr>
            <p:cNvPr id="49" name="TextBox 48">
              <a:extLst>
                <a:ext uri="{FF2B5EF4-FFF2-40B4-BE49-F238E27FC236}">
                  <a16:creationId xmlns="" xmlns:a16="http://schemas.microsoft.com/office/drawing/2014/main" id="{9EAC8506-8F33-4210-91D3-7C8CC65ECD94}"/>
                </a:ext>
              </a:extLst>
            </p:cNvPr>
            <p:cNvSpPr txBox="1"/>
            <p:nvPr/>
          </p:nvSpPr>
          <p:spPr>
            <a:xfrm>
              <a:off x="1582725" y="1492772"/>
              <a:ext cx="824082" cy="830997"/>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Bernd Pulverer</a:t>
              </a:r>
            </a:p>
            <a:p>
              <a:endParaRPr lang="en-GB" sz="600" dirty="0">
                <a:solidFill>
                  <a:srgbClr val="7030A0"/>
                </a:solidFill>
                <a:latin typeface="Liberation Sans" charset="0"/>
                <a:ea typeface="Liberation Sans" charset="0"/>
                <a:cs typeface="Liberation Sans" charset="0"/>
              </a:endParaRPr>
            </a:p>
            <a:p>
              <a:r>
                <a:rPr lang="en-GB" sz="600" dirty="0">
                  <a:solidFill>
                    <a:srgbClr val="7030A0"/>
                  </a:solidFill>
                  <a:latin typeface="Liberation Sans" charset="0"/>
                  <a:ea typeface="Liberation Sans" charset="0"/>
                  <a:cs typeface="Liberation Sans" charset="0"/>
                </a:rPr>
                <a:t>Head of Scientific Publications, EMBO</a:t>
              </a:r>
            </a:p>
            <a:p>
              <a:r>
                <a:rPr lang="en-GB" sz="600" dirty="0">
                  <a:solidFill>
                    <a:srgbClr val="7030A0"/>
                  </a:solidFill>
                  <a:latin typeface="Liberation Sans" charset="0"/>
                  <a:ea typeface="Liberation Sans" charset="0"/>
                  <a:cs typeface="Liberation Sans" charset="0"/>
                </a:rPr>
                <a:t>&amp; Chief Editor, </a:t>
              </a:r>
            </a:p>
            <a:p>
              <a:r>
                <a:rPr lang="en-GB" sz="600" dirty="0">
                  <a:solidFill>
                    <a:srgbClr val="7030A0"/>
                  </a:solidFill>
                  <a:latin typeface="Liberation Sans" charset="0"/>
                  <a:ea typeface="Liberation Sans" charset="0"/>
                  <a:cs typeface="Liberation Sans" charset="0"/>
                </a:rPr>
                <a:t>EMBO Journal</a:t>
              </a:r>
              <a:r>
                <a:rPr lang="en-US" sz="600" dirty="0">
                  <a:solidFill>
                    <a:srgbClr val="7030A0"/>
                  </a:solidFill>
                  <a:latin typeface="Liberation Sans" charset="0"/>
                  <a:ea typeface="Liberation Sans" charset="0"/>
                  <a:cs typeface="Liberation Sans" charset="0"/>
                </a:rPr>
                <a:t> </a:t>
              </a:r>
              <a:r>
                <a:rPr lang="en-GB" sz="600" dirty="0">
                  <a:solidFill>
                    <a:srgbClr val="7030A0"/>
                  </a:solidFill>
                  <a:latin typeface="Liberation Sans" charset="0"/>
                  <a:ea typeface="Liberation Sans" charset="0"/>
                  <a:cs typeface="Liberation Sans" charset="0"/>
                </a:rPr>
                <a:t> </a:t>
              </a:r>
              <a:endParaRPr lang="en-US" sz="600" dirty="0">
                <a:solidFill>
                  <a:srgbClr val="7030A0"/>
                </a:solidFill>
                <a:latin typeface="Liberation Sans" charset="0"/>
                <a:ea typeface="Liberation Sans" charset="0"/>
                <a:cs typeface="Liberation Sans" charset="0"/>
              </a:endParaRPr>
            </a:p>
          </p:txBody>
        </p:sp>
        <p:sp>
          <p:nvSpPr>
            <p:cNvPr id="50" name="TextBox 49">
              <a:extLst>
                <a:ext uri="{FF2B5EF4-FFF2-40B4-BE49-F238E27FC236}">
                  <a16:creationId xmlns="" xmlns:a16="http://schemas.microsoft.com/office/drawing/2014/main" id="{4460BCAE-62A4-48CE-8C63-2D6FB2BCE4C5}"/>
                </a:ext>
              </a:extLst>
            </p:cNvPr>
            <p:cNvSpPr txBox="1"/>
            <p:nvPr/>
          </p:nvSpPr>
          <p:spPr>
            <a:xfrm>
              <a:off x="3438703" y="1459768"/>
              <a:ext cx="853285" cy="738664"/>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Margaret Cargill</a:t>
              </a:r>
            </a:p>
            <a:p>
              <a:endParaRPr lang="en-GB" sz="600" dirty="0">
                <a:solidFill>
                  <a:srgbClr val="7030A0"/>
                </a:solidFill>
                <a:latin typeface="Liberation Sans" charset="0"/>
                <a:ea typeface="Liberation Sans" charset="0"/>
                <a:cs typeface="Liberation Sans" charset="0"/>
              </a:endParaRPr>
            </a:p>
            <a:p>
              <a:r>
                <a:rPr lang="en-GB" sz="600" dirty="0">
                  <a:solidFill>
                    <a:srgbClr val="7030A0"/>
                  </a:solidFill>
                  <a:latin typeface="Liberation Sans" charset="0"/>
                  <a:ea typeface="Liberation Sans" charset="0"/>
                  <a:cs typeface="Liberation Sans" charset="0"/>
                </a:rPr>
                <a:t>Adjunct Senior </a:t>
              </a:r>
            </a:p>
            <a:p>
              <a:r>
                <a:rPr lang="en-GB" sz="600" dirty="0">
                  <a:solidFill>
                    <a:srgbClr val="7030A0"/>
                  </a:solidFill>
                  <a:latin typeface="Liberation Sans" charset="0"/>
                  <a:ea typeface="Liberation Sans" charset="0"/>
                  <a:cs typeface="Liberation Sans" charset="0"/>
                </a:rPr>
                <a:t>Lecturer, </a:t>
              </a:r>
            </a:p>
            <a:p>
              <a:r>
                <a:rPr lang="en-GB" sz="600" dirty="0">
                  <a:solidFill>
                    <a:srgbClr val="7030A0"/>
                  </a:solidFill>
                  <a:latin typeface="Liberation Sans" charset="0"/>
                  <a:ea typeface="Liberation Sans" charset="0"/>
                  <a:cs typeface="Liberation Sans" charset="0"/>
                </a:rPr>
                <a:t>University of </a:t>
              </a:r>
            </a:p>
            <a:p>
              <a:r>
                <a:rPr lang="en-GB" sz="600" dirty="0">
                  <a:solidFill>
                    <a:srgbClr val="7030A0"/>
                  </a:solidFill>
                  <a:latin typeface="Liberation Sans" charset="0"/>
                  <a:ea typeface="Liberation Sans" charset="0"/>
                  <a:cs typeface="Liberation Sans" charset="0"/>
                </a:rPr>
                <a:t>Adelaide</a:t>
              </a:r>
              <a:endParaRPr lang="en-US" sz="600" dirty="0">
                <a:solidFill>
                  <a:srgbClr val="7030A0"/>
                </a:solidFill>
                <a:latin typeface="Liberation Sans" charset="0"/>
                <a:ea typeface="Liberation Sans" charset="0"/>
                <a:cs typeface="Liberation Sans" charset="0"/>
              </a:endParaRPr>
            </a:p>
          </p:txBody>
        </p:sp>
        <p:sp>
          <p:nvSpPr>
            <p:cNvPr id="51" name="TextBox 50">
              <a:extLst>
                <a:ext uri="{FF2B5EF4-FFF2-40B4-BE49-F238E27FC236}">
                  <a16:creationId xmlns="" xmlns:a16="http://schemas.microsoft.com/office/drawing/2014/main" id="{6CDBF553-5BB4-45F0-BDD7-14F7956A9C08}"/>
                </a:ext>
              </a:extLst>
            </p:cNvPr>
            <p:cNvSpPr txBox="1"/>
            <p:nvPr/>
          </p:nvSpPr>
          <p:spPr>
            <a:xfrm>
              <a:off x="5248913" y="1552101"/>
              <a:ext cx="862566" cy="553998"/>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Oliver Renn</a:t>
              </a:r>
            </a:p>
            <a:p>
              <a:endParaRPr lang="en-GB" sz="600" dirty="0">
                <a:solidFill>
                  <a:srgbClr val="7030A0"/>
                </a:solidFill>
                <a:latin typeface="Liberation Sans" charset="0"/>
                <a:ea typeface="Liberation Sans" charset="0"/>
                <a:cs typeface="Liberation Sans" charset="0"/>
              </a:endParaRPr>
            </a:p>
            <a:p>
              <a:r>
                <a:rPr lang="en-GB" sz="600" dirty="0">
                  <a:solidFill>
                    <a:srgbClr val="7030A0"/>
                  </a:solidFill>
                  <a:latin typeface="Liberation Sans" charset="0"/>
                  <a:ea typeface="Liberation Sans" charset="0"/>
                  <a:cs typeface="Liberation Sans" charset="0"/>
                </a:rPr>
                <a:t>Head of Science Communication,</a:t>
              </a:r>
            </a:p>
            <a:p>
              <a:r>
                <a:rPr lang="en-GB" sz="600" dirty="0">
                  <a:solidFill>
                    <a:srgbClr val="7030A0"/>
                  </a:solidFill>
                  <a:latin typeface="Liberation Sans" charset="0"/>
                  <a:ea typeface="Liberation Sans" charset="0"/>
                  <a:cs typeface="Liberation Sans" charset="0"/>
                </a:rPr>
                <a:t>ETH Z</a:t>
              </a:r>
              <a:r>
                <a:rPr lang="tr-TR" sz="600" dirty="0" err="1">
                  <a:solidFill>
                    <a:srgbClr val="7030A0"/>
                  </a:solidFill>
                  <a:latin typeface="Liberation Sans" charset="0"/>
                  <a:ea typeface="Liberation Sans" charset="0"/>
                  <a:cs typeface="Liberation Sans" charset="0"/>
                </a:rPr>
                <a:t>ür</a:t>
              </a:r>
              <a:r>
                <a:rPr lang="en-GB" sz="600" dirty="0">
                  <a:solidFill>
                    <a:srgbClr val="7030A0"/>
                  </a:solidFill>
                  <a:latin typeface="Liberation Sans" charset="0"/>
                  <a:ea typeface="Liberation Sans" charset="0"/>
                  <a:cs typeface="Liberation Sans" charset="0"/>
                </a:rPr>
                <a:t>ich</a:t>
              </a:r>
              <a:endParaRPr lang="en-US" sz="600" dirty="0">
                <a:solidFill>
                  <a:srgbClr val="7030A0"/>
                </a:solidFill>
                <a:latin typeface="Liberation Sans" charset="0"/>
                <a:ea typeface="Liberation Sans" charset="0"/>
                <a:cs typeface="Liberation Sans" charset="0"/>
              </a:endParaRPr>
            </a:p>
          </p:txBody>
        </p:sp>
        <p:sp>
          <p:nvSpPr>
            <p:cNvPr id="52" name="TextBox 51">
              <a:extLst>
                <a:ext uri="{FF2B5EF4-FFF2-40B4-BE49-F238E27FC236}">
                  <a16:creationId xmlns="" xmlns:a16="http://schemas.microsoft.com/office/drawing/2014/main" id="{00E4D25A-59B0-449A-A9C2-3B794F82E870}"/>
                </a:ext>
              </a:extLst>
            </p:cNvPr>
            <p:cNvSpPr txBox="1"/>
            <p:nvPr/>
          </p:nvSpPr>
          <p:spPr>
            <a:xfrm>
              <a:off x="7029191" y="1582970"/>
              <a:ext cx="1128465" cy="553998"/>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Paul-Andr</a:t>
              </a:r>
              <a:r>
                <a:rPr lang="pt-BR" sz="600" b="1" dirty="0">
                  <a:solidFill>
                    <a:srgbClr val="7030A0"/>
                  </a:solidFill>
                  <a:latin typeface="Liberation Sans" charset="0"/>
                  <a:ea typeface="Liberation Sans" charset="0"/>
                  <a:cs typeface="Liberation Sans" charset="0"/>
                </a:rPr>
                <a:t>é </a:t>
              </a:r>
              <a:r>
                <a:rPr lang="pt-BR" sz="600" b="1" dirty="0" err="1">
                  <a:solidFill>
                    <a:srgbClr val="7030A0"/>
                  </a:solidFill>
                  <a:latin typeface="Liberation Sans" charset="0"/>
                  <a:ea typeface="Liberation Sans" charset="0"/>
                  <a:cs typeface="Liberation Sans" charset="0"/>
                </a:rPr>
                <a:t>Genest</a:t>
              </a:r>
              <a:r>
                <a:rPr lang="pt-BR" sz="600" b="1" dirty="0">
                  <a:solidFill>
                    <a:srgbClr val="7030A0"/>
                  </a:solidFill>
                  <a:latin typeface="Liberation Sans" charset="0"/>
                  <a:ea typeface="Liberation Sans" charset="0"/>
                  <a:cs typeface="Liberation Sans" charset="0"/>
                </a:rPr>
                <a:t> </a:t>
              </a:r>
            </a:p>
            <a:p>
              <a:endParaRPr lang="pt-BR" sz="600" b="1" dirty="0">
                <a:solidFill>
                  <a:srgbClr val="7030A0"/>
                </a:solidFill>
                <a:latin typeface="Liberation Sans" charset="0"/>
                <a:ea typeface="Liberation Sans" charset="0"/>
                <a:cs typeface="Liberation Sans" charset="0"/>
              </a:endParaRPr>
            </a:p>
            <a:p>
              <a:r>
                <a:rPr lang="en-GB" sz="600" dirty="0">
                  <a:solidFill>
                    <a:srgbClr val="7030A0"/>
                  </a:solidFill>
                  <a:latin typeface="Liberation Sans" charset="0"/>
                  <a:ea typeface="Liberation Sans" charset="0"/>
                  <a:cs typeface="Liberation Sans" charset="0"/>
                </a:rPr>
                <a:t>Adjunct Professor, Stanford University</a:t>
              </a:r>
            </a:p>
            <a:p>
              <a:r>
                <a:rPr lang="en-GB" sz="600" dirty="0">
                  <a:solidFill>
                    <a:srgbClr val="7030A0"/>
                  </a:solidFill>
                  <a:latin typeface="Liberation Sans" charset="0"/>
                  <a:ea typeface="Liberation Sans" charset="0"/>
                  <a:cs typeface="Liberation Sans" charset="0"/>
                </a:rPr>
                <a:t>&amp; Senior Editor, Wiley</a:t>
              </a:r>
              <a:endParaRPr lang="en-US" sz="600" dirty="0">
                <a:solidFill>
                  <a:srgbClr val="7030A0"/>
                </a:solidFill>
                <a:latin typeface="Liberation Sans" charset="0"/>
                <a:ea typeface="Liberation Sans" charset="0"/>
                <a:cs typeface="Liberation Sans" charset="0"/>
              </a:endParaRPr>
            </a:p>
          </p:txBody>
        </p:sp>
        <p:sp>
          <p:nvSpPr>
            <p:cNvPr id="53" name="TextBox 52">
              <a:extLst>
                <a:ext uri="{FF2B5EF4-FFF2-40B4-BE49-F238E27FC236}">
                  <a16:creationId xmlns="" xmlns:a16="http://schemas.microsoft.com/office/drawing/2014/main" id="{FCD2C15C-BEBD-45CB-805F-C3C768F61897}"/>
                </a:ext>
              </a:extLst>
            </p:cNvPr>
            <p:cNvSpPr txBox="1"/>
            <p:nvPr/>
          </p:nvSpPr>
          <p:spPr>
            <a:xfrm>
              <a:off x="1597509" y="2424616"/>
              <a:ext cx="819770" cy="646331"/>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Prof.</a:t>
              </a:r>
              <a:r>
                <a:rPr lang="en-GB" sz="600" b="1" dirty="0">
                  <a:solidFill>
                    <a:srgbClr val="7030A0"/>
                  </a:solidFill>
                  <a:latin typeface="Liberation Sans" charset="0"/>
                  <a:ea typeface="Liberation Sans" charset="0"/>
                  <a:cs typeface="Liberation Sans" charset="0"/>
                </a:rPr>
                <a:t> John Watts</a:t>
              </a:r>
            </a:p>
            <a:p>
              <a:endParaRPr lang="en-GB" sz="600" dirty="0">
                <a:solidFill>
                  <a:srgbClr val="7030A0"/>
                </a:solidFill>
                <a:latin typeface="Liberation Sans" charset="0"/>
                <a:ea typeface="Liberation Sans" charset="0"/>
                <a:cs typeface="Liberation Sans" charset="0"/>
              </a:endParaRPr>
            </a:p>
            <a:p>
              <a:r>
                <a:rPr lang="en-US" sz="600" dirty="0">
                  <a:solidFill>
                    <a:srgbClr val="7030A0"/>
                  </a:solidFill>
                  <a:latin typeface="Liberation Sans" charset="0"/>
                  <a:ea typeface="Liberation Sans" charset="0"/>
                  <a:cs typeface="Liberation Sans" charset="0"/>
                </a:rPr>
                <a:t>Professor of</a:t>
              </a:r>
            </a:p>
            <a:p>
              <a:r>
                <a:rPr lang="en-US" sz="600" dirty="0">
                  <a:solidFill>
                    <a:srgbClr val="7030A0"/>
                  </a:solidFill>
                  <a:latin typeface="Liberation Sans" charset="0"/>
                  <a:ea typeface="Liberation Sans" charset="0"/>
                  <a:cs typeface="Liberation Sans" charset="0"/>
                </a:rPr>
                <a:t>Materials Science, </a:t>
              </a:r>
            </a:p>
            <a:p>
              <a:r>
                <a:rPr lang="en-US" sz="600" dirty="0">
                  <a:solidFill>
                    <a:srgbClr val="7030A0"/>
                  </a:solidFill>
                  <a:latin typeface="Liberation Sans" charset="0"/>
                  <a:ea typeface="Liberation Sans" charset="0"/>
                  <a:cs typeface="Liberation Sans" charset="0"/>
                </a:rPr>
                <a:t>University of Surrey</a:t>
              </a:r>
            </a:p>
          </p:txBody>
        </p:sp>
        <p:sp>
          <p:nvSpPr>
            <p:cNvPr id="54" name="TextBox 53">
              <a:extLst>
                <a:ext uri="{FF2B5EF4-FFF2-40B4-BE49-F238E27FC236}">
                  <a16:creationId xmlns="" xmlns:a16="http://schemas.microsoft.com/office/drawing/2014/main" id="{07A5BBC3-9C87-4476-AF04-D5DAEFFB823F}"/>
                </a:ext>
              </a:extLst>
            </p:cNvPr>
            <p:cNvSpPr txBox="1"/>
            <p:nvPr/>
          </p:nvSpPr>
          <p:spPr>
            <a:xfrm>
              <a:off x="3415104" y="2429718"/>
              <a:ext cx="853285" cy="646331"/>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Jose Oliveira</a:t>
              </a:r>
            </a:p>
            <a:p>
              <a:endParaRPr lang="en-GB" sz="600" dirty="0">
                <a:solidFill>
                  <a:srgbClr val="7030A0"/>
                </a:solidFill>
                <a:latin typeface="Liberation Sans" charset="0"/>
                <a:ea typeface="Liberation Sans" charset="0"/>
                <a:cs typeface="Liberation Sans" charset="0"/>
              </a:endParaRPr>
            </a:p>
            <a:p>
              <a:r>
                <a:rPr lang="en-GB" sz="600" dirty="0">
                  <a:solidFill>
                    <a:srgbClr val="7030A0"/>
                  </a:solidFill>
                  <a:latin typeface="Liberation Sans" charset="0"/>
                  <a:ea typeface="Liberation Sans" charset="0"/>
                  <a:cs typeface="Liberation Sans" charset="0"/>
                </a:rPr>
                <a:t>EiC, </a:t>
              </a:r>
              <a:r>
                <a:rPr lang="en-GB" sz="600" i="1" dirty="0">
                  <a:solidFill>
                    <a:srgbClr val="7030A0"/>
                  </a:solidFill>
                  <a:latin typeface="Liberation Sans" charset="0"/>
                  <a:ea typeface="Liberation Sans" charset="0"/>
                  <a:cs typeface="Liberation Sans" charset="0"/>
                </a:rPr>
                <a:t>Small</a:t>
              </a:r>
              <a:r>
                <a:rPr lang="en-GB" sz="600" dirty="0">
                  <a:solidFill>
                    <a:srgbClr val="7030A0"/>
                  </a:solidFill>
                  <a:latin typeface="Liberation Sans" charset="0"/>
                  <a:ea typeface="Liberation Sans" charset="0"/>
                  <a:cs typeface="Liberation Sans" charset="0"/>
                </a:rPr>
                <a:t> and </a:t>
              </a:r>
            </a:p>
            <a:p>
              <a:r>
                <a:rPr lang="en-GB" sz="600" i="1" dirty="0">
                  <a:solidFill>
                    <a:srgbClr val="7030A0"/>
                  </a:solidFill>
                  <a:latin typeface="Liberation Sans" charset="0"/>
                  <a:ea typeface="Liberation Sans" charset="0"/>
                  <a:cs typeface="Liberation Sans" charset="0"/>
                </a:rPr>
                <a:t>Advanced Healthcare Materials</a:t>
              </a:r>
              <a:endParaRPr lang="en-US" sz="600" i="1" dirty="0">
                <a:solidFill>
                  <a:srgbClr val="7030A0"/>
                </a:solidFill>
                <a:latin typeface="Liberation Sans" charset="0"/>
                <a:ea typeface="Liberation Sans" charset="0"/>
                <a:cs typeface="Liberation Sans" charset="0"/>
              </a:endParaRPr>
            </a:p>
          </p:txBody>
        </p:sp>
        <p:sp>
          <p:nvSpPr>
            <p:cNvPr id="55" name="TextBox 54">
              <a:extLst>
                <a:ext uri="{FF2B5EF4-FFF2-40B4-BE49-F238E27FC236}">
                  <a16:creationId xmlns="" xmlns:a16="http://schemas.microsoft.com/office/drawing/2014/main" id="{2F3E362E-C13D-4F8A-89AE-5C403E801000}"/>
                </a:ext>
              </a:extLst>
            </p:cNvPr>
            <p:cNvSpPr txBox="1"/>
            <p:nvPr/>
          </p:nvSpPr>
          <p:spPr>
            <a:xfrm>
              <a:off x="5234625" y="2426705"/>
              <a:ext cx="919716" cy="646331"/>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Mark Isalan</a:t>
              </a:r>
            </a:p>
            <a:p>
              <a:endParaRPr lang="en-GB" sz="600" dirty="0">
                <a:solidFill>
                  <a:srgbClr val="7030A0"/>
                </a:solidFill>
                <a:latin typeface="Liberation Sans" charset="0"/>
                <a:ea typeface="Liberation Sans" charset="0"/>
                <a:cs typeface="Liberation Sans" charset="0"/>
              </a:endParaRPr>
            </a:p>
            <a:p>
              <a:r>
                <a:rPr lang="en-GB" sz="600" dirty="0">
                  <a:solidFill>
                    <a:srgbClr val="7030A0"/>
                  </a:solidFill>
                  <a:latin typeface="Liberation Sans" charset="0"/>
                  <a:ea typeface="Liberation Sans" charset="0"/>
                  <a:cs typeface="Liberation Sans" charset="0"/>
                </a:rPr>
                <a:t>Reader in Gene </a:t>
              </a:r>
            </a:p>
            <a:p>
              <a:r>
                <a:rPr lang="en-GB" sz="600" dirty="0">
                  <a:solidFill>
                    <a:srgbClr val="7030A0"/>
                  </a:solidFill>
                  <a:latin typeface="Liberation Sans" charset="0"/>
                  <a:ea typeface="Liberation Sans" charset="0"/>
                  <a:cs typeface="Liberation Sans" charset="0"/>
                </a:rPr>
                <a:t>Network Engineering, </a:t>
              </a:r>
            </a:p>
            <a:p>
              <a:r>
                <a:rPr lang="en-GB" sz="600" dirty="0">
                  <a:solidFill>
                    <a:srgbClr val="7030A0"/>
                  </a:solidFill>
                  <a:latin typeface="Liberation Sans" charset="0"/>
                  <a:ea typeface="Liberation Sans" charset="0"/>
                  <a:cs typeface="Liberation Sans" charset="0"/>
                </a:rPr>
                <a:t>Imperial College </a:t>
              </a:r>
            </a:p>
            <a:p>
              <a:r>
                <a:rPr lang="en-GB" sz="600" dirty="0">
                  <a:solidFill>
                    <a:srgbClr val="7030A0"/>
                  </a:solidFill>
                  <a:latin typeface="Liberation Sans" charset="0"/>
                  <a:ea typeface="Liberation Sans" charset="0"/>
                  <a:cs typeface="Liberation Sans" charset="0"/>
                </a:rPr>
                <a:t>London</a:t>
              </a:r>
              <a:r>
                <a:rPr lang="en-US" sz="600" dirty="0">
                  <a:solidFill>
                    <a:srgbClr val="7030A0"/>
                  </a:solidFill>
                  <a:latin typeface="Liberation Sans" charset="0"/>
                  <a:ea typeface="Liberation Sans" charset="0"/>
                  <a:cs typeface="Liberation Sans" charset="0"/>
                </a:rPr>
                <a:t> </a:t>
              </a:r>
              <a:endParaRPr lang="en-US" sz="600" i="1" dirty="0">
                <a:solidFill>
                  <a:srgbClr val="7030A0"/>
                </a:solidFill>
                <a:latin typeface="Liberation Sans" charset="0"/>
                <a:ea typeface="Liberation Sans" charset="0"/>
                <a:cs typeface="Liberation Sans" charset="0"/>
              </a:endParaRPr>
            </a:p>
          </p:txBody>
        </p:sp>
        <p:sp>
          <p:nvSpPr>
            <p:cNvPr id="56" name="TextBox 55">
              <a:extLst>
                <a:ext uri="{FF2B5EF4-FFF2-40B4-BE49-F238E27FC236}">
                  <a16:creationId xmlns="" xmlns:a16="http://schemas.microsoft.com/office/drawing/2014/main" id="{A4F46750-706E-49E6-B02E-3DBD7B6A48B4}"/>
                </a:ext>
              </a:extLst>
            </p:cNvPr>
            <p:cNvSpPr txBox="1"/>
            <p:nvPr/>
          </p:nvSpPr>
          <p:spPr>
            <a:xfrm>
              <a:off x="7052945" y="2595637"/>
              <a:ext cx="1044496" cy="553998"/>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Jenny Mahoney</a:t>
              </a:r>
            </a:p>
            <a:p>
              <a:endParaRPr lang="en-GB" sz="600" dirty="0">
                <a:solidFill>
                  <a:srgbClr val="7030A0"/>
                </a:solidFill>
                <a:latin typeface="Liberation Sans" charset="0"/>
                <a:ea typeface="Liberation Sans" charset="0"/>
                <a:cs typeface="Liberation Sans" charset="0"/>
              </a:endParaRPr>
            </a:p>
            <a:p>
              <a:r>
                <a:rPr lang="en-GB" sz="600" dirty="0">
                  <a:solidFill>
                    <a:srgbClr val="7030A0"/>
                  </a:solidFill>
                  <a:latin typeface="Liberation Sans" charset="0"/>
                  <a:ea typeface="Liberation Sans" charset="0"/>
                  <a:cs typeface="Liberation Sans" charset="0"/>
                </a:rPr>
                <a:t>EiC, </a:t>
              </a:r>
              <a:r>
                <a:rPr lang="en-GB" sz="600" i="1" dirty="0">
                  <a:solidFill>
                    <a:srgbClr val="7030A0"/>
                  </a:solidFill>
                  <a:latin typeface="Liberation Sans" charset="0"/>
                  <a:ea typeface="Liberation Sans" charset="0"/>
                  <a:cs typeface="Liberation Sans" charset="0"/>
                </a:rPr>
                <a:t>Journal of Polymer Science: Polymer Physics</a:t>
              </a:r>
              <a:endParaRPr lang="en-US" sz="600" i="1" dirty="0">
                <a:solidFill>
                  <a:srgbClr val="7030A0"/>
                </a:solidFill>
                <a:latin typeface="Liberation Sans" charset="0"/>
                <a:ea typeface="Liberation Sans" charset="0"/>
                <a:cs typeface="Liberation Sans" charset="0"/>
              </a:endParaRPr>
            </a:p>
          </p:txBody>
        </p:sp>
        <p:sp>
          <p:nvSpPr>
            <p:cNvPr id="57" name="TextBox 56">
              <a:extLst>
                <a:ext uri="{FF2B5EF4-FFF2-40B4-BE49-F238E27FC236}">
                  <a16:creationId xmlns="" xmlns:a16="http://schemas.microsoft.com/office/drawing/2014/main" id="{F32EA573-B0ED-43AE-B19C-A1A246C05272}"/>
                </a:ext>
              </a:extLst>
            </p:cNvPr>
            <p:cNvSpPr txBox="1"/>
            <p:nvPr/>
          </p:nvSpPr>
          <p:spPr>
            <a:xfrm>
              <a:off x="1614787" y="3244019"/>
              <a:ext cx="720080" cy="646331"/>
            </a:xfrm>
            <a:prstGeom prst="rect">
              <a:avLst/>
            </a:prstGeom>
            <a:noFill/>
          </p:spPr>
          <p:txBody>
            <a:bodyPr wrap="square" rtlCol="0">
              <a:spAutoFit/>
            </a:bodyPr>
            <a:lstStyle/>
            <a:p>
              <a:r>
                <a:rPr lang="en-GB" sz="600" b="1" dirty="0">
                  <a:solidFill>
                    <a:srgbClr val="7030A0"/>
                  </a:solidFill>
                  <a:latin typeface="Liberation Sans" charset="0"/>
                  <a:ea typeface="Liberation Sans" charset="0"/>
                  <a:cs typeface="Liberation Sans" charset="0"/>
                </a:rPr>
                <a:t>Chris Graf</a:t>
              </a:r>
            </a:p>
            <a:p>
              <a:endParaRPr lang="en-GB" sz="600" dirty="0">
                <a:solidFill>
                  <a:srgbClr val="7030A0"/>
                </a:solidFill>
                <a:latin typeface="Liberation Sans" charset="0"/>
                <a:ea typeface="Liberation Sans" charset="0"/>
                <a:cs typeface="Liberation Sans" charset="0"/>
              </a:endParaRPr>
            </a:p>
            <a:p>
              <a:r>
                <a:rPr lang="en-US" sz="600" dirty="0">
                  <a:solidFill>
                    <a:srgbClr val="7030A0"/>
                  </a:solidFill>
                  <a:latin typeface="Liberation Sans" charset="0"/>
                  <a:ea typeface="Liberation Sans" charset="0"/>
                  <a:cs typeface="Liberation Sans" charset="0"/>
                </a:rPr>
                <a:t>Co-Vice-Chair,</a:t>
              </a:r>
            </a:p>
            <a:p>
              <a:r>
                <a:rPr lang="en-US" sz="600" dirty="0">
                  <a:solidFill>
                    <a:srgbClr val="7030A0"/>
                  </a:solidFill>
                  <a:latin typeface="Liberation Sans" charset="0"/>
                  <a:ea typeface="Liberation Sans" charset="0"/>
                  <a:cs typeface="Liberation Sans" charset="0"/>
                </a:rPr>
                <a:t>Committee on </a:t>
              </a:r>
            </a:p>
            <a:p>
              <a:r>
                <a:rPr lang="en-US" sz="600" dirty="0">
                  <a:solidFill>
                    <a:srgbClr val="7030A0"/>
                  </a:solidFill>
                  <a:latin typeface="Liberation Sans" charset="0"/>
                  <a:ea typeface="Liberation Sans" charset="0"/>
                  <a:cs typeface="Liberation Sans" charset="0"/>
                </a:rPr>
                <a:t>Publication Ethics</a:t>
              </a:r>
            </a:p>
          </p:txBody>
        </p:sp>
        <p:sp>
          <p:nvSpPr>
            <p:cNvPr id="58" name="TextBox 57">
              <a:extLst>
                <a:ext uri="{FF2B5EF4-FFF2-40B4-BE49-F238E27FC236}">
                  <a16:creationId xmlns="" xmlns:a16="http://schemas.microsoft.com/office/drawing/2014/main" id="{A5A25112-CF0C-4890-955A-4B6A69F6AF21}"/>
                </a:ext>
              </a:extLst>
            </p:cNvPr>
            <p:cNvSpPr txBox="1"/>
            <p:nvPr/>
          </p:nvSpPr>
          <p:spPr>
            <a:xfrm>
              <a:off x="3415104" y="3195111"/>
              <a:ext cx="885432" cy="646331"/>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David del Alamo </a:t>
              </a:r>
            </a:p>
            <a:p>
              <a:endParaRPr lang="en-GB" sz="600" b="1" dirty="0">
                <a:solidFill>
                  <a:srgbClr val="7030A0"/>
                </a:solidFill>
                <a:latin typeface="Liberation Sans" charset="0"/>
                <a:ea typeface="Liberation Sans" charset="0"/>
                <a:cs typeface="Liberation Sans" charset="0"/>
              </a:endParaRPr>
            </a:p>
            <a:p>
              <a:r>
                <a:rPr lang="en-GB" sz="600" dirty="0">
                  <a:solidFill>
                    <a:srgbClr val="7030A0"/>
                  </a:solidFill>
                  <a:latin typeface="Liberation Sans" charset="0"/>
                  <a:ea typeface="Liberation Sans" charset="0"/>
                  <a:cs typeface="Liberation Sans" charset="0"/>
                </a:rPr>
                <a:t>Manager, </a:t>
              </a:r>
            </a:p>
            <a:p>
              <a:r>
                <a:rPr lang="en-GB" sz="600" dirty="0">
                  <a:solidFill>
                    <a:srgbClr val="7030A0"/>
                  </a:solidFill>
                  <a:latin typeface="Liberation Sans" charset="0"/>
                  <a:ea typeface="Liberation Sans" charset="0"/>
                  <a:cs typeface="Liberation Sans" charset="0"/>
                </a:rPr>
                <a:t>EMBO Fellowships </a:t>
              </a:r>
            </a:p>
            <a:p>
              <a:r>
                <a:rPr lang="en-GB" sz="600" dirty="0">
                  <a:solidFill>
                    <a:srgbClr val="7030A0"/>
                  </a:solidFill>
                  <a:latin typeface="Liberation Sans" charset="0"/>
                  <a:ea typeface="Liberation Sans" charset="0"/>
                  <a:cs typeface="Liberation Sans" charset="0"/>
                </a:rPr>
                <a:t>Programme</a:t>
              </a:r>
              <a:endParaRPr lang="en-US" sz="600" dirty="0">
                <a:solidFill>
                  <a:srgbClr val="7030A0"/>
                </a:solidFill>
                <a:latin typeface="Liberation Sans" charset="0"/>
                <a:ea typeface="Liberation Sans" charset="0"/>
                <a:cs typeface="Liberation Sans" charset="0"/>
              </a:endParaRPr>
            </a:p>
          </p:txBody>
        </p:sp>
        <p:sp>
          <p:nvSpPr>
            <p:cNvPr id="59" name="TextBox 58">
              <a:extLst>
                <a:ext uri="{FF2B5EF4-FFF2-40B4-BE49-F238E27FC236}">
                  <a16:creationId xmlns="" xmlns:a16="http://schemas.microsoft.com/office/drawing/2014/main" id="{FF953E4F-5AE0-4691-B702-F962A1692E06}"/>
                </a:ext>
              </a:extLst>
            </p:cNvPr>
            <p:cNvSpPr txBox="1"/>
            <p:nvPr/>
          </p:nvSpPr>
          <p:spPr>
            <a:xfrm>
              <a:off x="5234625" y="3298384"/>
              <a:ext cx="905429" cy="646331"/>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Andrew Moore</a:t>
              </a:r>
            </a:p>
            <a:p>
              <a:endParaRPr lang="en-GB" sz="600" dirty="0">
                <a:solidFill>
                  <a:srgbClr val="7030A0"/>
                </a:solidFill>
                <a:latin typeface="Liberation Sans" charset="0"/>
                <a:ea typeface="Liberation Sans" charset="0"/>
                <a:cs typeface="Liberation Sans" charset="0"/>
              </a:endParaRPr>
            </a:p>
            <a:p>
              <a:r>
                <a:rPr lang="en-US" sz="600" dirty="0">
                  <a:solidFill>
                    <a:srgbClr val="7030A0"/>
                  </a:solidFill>
                  <a:latin typeface="Liberation Sans" charset="0"/>
                  <a:ea typeface="Liberation Sans" charset="0"/>
                  <a:cs typeface="Liberation Sans" charset="0"/>
                </a:rPr>
                <a:t>EiC, </a:t>
              </a:r>
              <a:r>
                <a:rPr lang="en-US" sz="600" i="1" dirty="0" err="1">
                  <a:solidFill>
                    <a:srgbClr val="7030A0"/>
                  </a:solidFill>
                  <a:latin typeface="Liberation Sans" charset="0"/>
                  <a:ea typeface="Liberation Sans" charset="0"/>
                  <a:cs typeface="Liberation Sans" charset="0"/>
                </a:rPr>
                <a:t>Bioessays</a:t>
              </a:r>
              <a:endParaRPr lang="en-US" sz="600" i="1" dirty="0">
                <a:solidFill>
                  <a:srgbClr val="7030A0"/>
                </a:solidFill>
                <a:latin typeface="Liberation Sans" charset="0"/>
                <a:ea typeface="Liberation Sans" charset="0"/>
                <a:cs typeface="Liberation Sans" charset="0"/>
              </a:endParaRPr>
            </a:p>
            <a:p>
              <a:r>
                <a:rPr lang="en-US" sz="600" dirty="0" err="1">
                  <a:solidFill>
                    <a:srgbClr val="7030A0"/>
                  </a:solidFill>
                  <a:latin typeface="Liberation Sans" charset="0"/>
                  <a:ea typeface="Liberation Sans" charset="0"/>
                  <a:cs typeface="Liberation Sans" charset="0"/>
                </a:rPr>
                <a:t>EiC</a:t>
              </a:r>
              <a:r>
                <a:rPr lang="en-US" sz="600" dirty="0">
                  <a:solidFill>
                    <a:srgbClr val="7030A0"/>
                  </a:solidFill>
                  <a:latin typeface="Liberation Sans" charset="0"/>
                  <a:ea typeface="Liberation Sans" charset="0"/>
                  <a:cs typeface="Liberation Sans" charset="0"/>
                </a:rPr>
                <a:t>, Wiley Researcher Academy</a:t>
              </a:r>
            </a:p>
          </p:txBody>
        </p:sp>
        <p:sp>
          <p:nvSpPr>
            <p:cNvPr id="60" name="TextBox 59">
              <a:extLst>
                <a:ext uri="{FF2B5EF4-FFF2-40B4-BE49-F238E27FC236}">
                  <a16:creationId xmlns="" xmlns:a16="http://schemas.microsoft.com/office/drawing/2014/main" id="{6387CC67-13A7-43D0-B392-D39758BA6D51}"/>
                </a:ext>
              </a:extLst>
            </p:cNvPr>
            <p:cNvSpPr txBox="1"/>
            <p:nvPr/>
          </p:nvSpPr>
          <p:spPr>
            <a:xfrm>
              <a:off x="7047558" y="3274545"/>
              <a:ext cx="1164184" cy="461665"/>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Eric Prager</a:t>
              </a:r>
            </a:p>
            <a:p>
              <a:endParaRPr lang="en-GB" sz="600" dirty="0">
                <a:solidFill>
                  <a:srgbClr val="7030A0"/>
                </a:solidFill>
                <a:latin typeface="Liberation Sans" charset="0"/>
                <a:ea typeface="Liberation Sans" charset="0"/>
                <a:cs typeface="Liberation Sans" charset="0"/>
              </a:endParaRPr>
            </a:p>
            <a:p>
              <a:r>
                <a:rPr lang="en-US" sz="600" dirty="0">
                  <a:solidFill>
                    <a:srgbClr val="7030A0"/>
                  </a:solidFill>
                  <a:latin typeface="Liberation Sans" charset="0"/>
                  <a:ea typeface="Liberation Sans" charset="0"/>
                  <a:cs typeface="Liberation Sans" charset="0"/>
                </a:rPr>
                <a:t>EiC, </a:t>
              </a:r>
              <a:r>
                <a:rPr lang="en-GB" sz="600" i="1" dirty="0">
                  <a:solidFill>
                    <a:srgbClr val="7030A0"/>
                  </a:solidFill>
                  <a:latin typeface="Liberation Sans" charset="0"/>
                  <a:ea typeface="Liberation Sans" charset="0"/>
                  <a:cs typeface="Liberation Sans" charset="0"/>
                </a:rPr>
                <a:t>Journal of Neuroscience Research</a:t>
              </a:r>
              <a:r>
                <a:rPr lang="en-US" sz="600" i="1" dirty="0">
                  <a:solidFill>
                    <a:srgbClr val="7030A0"/>
                  </a:solidFill>
                  <a:latin typeface="Liberation Sans" charset="0"/>
                  <a:ea typeface="Liberation Sans" charset="0"/>
                  <a:cs typeface="Liberation Sans" charset="0"/>
                </a:rPr>
                <a:t> </a:t>
              </a:r>
            </a:p>
          </p:txBody>
        </p:sp>
        <p:sp>
          <p:nvSpPr>
            <p:cNvPr id="61" name="TextBox 60">
              <a:extLst>
                <a:ext uri="{FF2B5EF4-FFF2-40B4-BE49-F238E27FC236}">
                  <a16:creationId xmlns="" xmlns:a16="http://schemas.microsoft.com/office/drawing/2014/main" id="{13133436-3536-4434-B561-0BC7A4202AFE}"/>
                </a:ext>
              </a:extLst>
            </p:cNvPr>
            <p:cNvSpPr txBox="1"/>
            <p:nvPr/>
          </p:nvSpPr>
          <p:spPr>
            <a:xfrm>
              <a:off x="1614787" y="4141496"/>
              <a:ext cx="872093" cy="738664"/>
            </a:xfrm>
            <a:prstGeom prst="rect">
              <a:avLst/>
            </a:prstGeom>
            <a:noFill/>
          </p:spPr>
          <p:txBody>
            <a:bodyPr wrap="square" rtlCol="0">
              <a:spAutoFit/>
            </a:bodyPr>
            <a:lstStyle/>
            <a:p>
              <a:r>
                <a:rPr lang="en-GB" sz="600" b="1" dirty="0">
                  <a:solidFill>
                    <a:srgbClr val="7030A0"/>
                  </a:solidFill>
                  <a:latin typeface="Liberation Sans" charset="0"/>
                  <a:ea typeface="Liberation Sans" charset="0"/>
                  <a:cs typeface="Liberation Sans" charset="0"/>
                </a:rPr>
                <a:t>Fiona Murphy</a:t>
              </a:r>
            </a:p>
            <a:p>
              <a:endParaRPr lang="en-GB" sz="600" dirty="0">
                <a:solidFill>
                  <a:srgbClr val="7030A0"/>
                </a:solidFill>
                <a:latin typeface="Liberation Sans" charset="0"/>
                <a:ea typeface="Liberation Sans" charset="0"/>
                <a:cs typeface="Liberation Sans" charset="0"/>
              </a:endParaRPr>
            </a:p>
            <a:p>
              <a:r>
                <a:rPr lang="en-GB" sz="600" dirty="0">
                  <a:solidFill>
                    <a:srgbClr val="7030A0"/>
                  </a:solidFill>
                  <a:latin typeface="Liberation Sans" charset="0"/>
                  <a:ea typeface="Liberation Sans" charset="0"/>
                  <a:cs typeface="Liberation Sans" charset="0"/>
                </a:rPr>
                <a:t>Publishing, Research </a:t>
              </a:r>
            </a:p>
            <a:p>
              <a:r>
                <a:rPr lang="en-GB" sz="600" dirty="0">
                  <a:solidFill>
                    <a:srgbClr val="7030A0"/>
                  </a:solidFill>
                  <a:latin typeface="Liberation Sans" charset="0"/>
                  <a:ea typeface="Liberation Sans" charset="0"/>
                  <a:cs typeface="Liberation Sans" charset="0"/>
                </a:rPr>
                <a:t>Data and Scholarly Communications </a:t>
              </a:r>
            </a:p>
            <a:p>
              <a:r>
                <a:rPr lang="en-GB" sz="600" dirty="0">
                  <a:solidFill>
                    <a:srgbClr val="7030A0"/>
                  </a:solidFill>
                  <a:latin typeface="Liberation Sans" charset="0"/>
                  <a:ea typeface="Liberation Sans" charset="0"/>
                  <a:cs typeface="Liberation Sans" charset="0"/>
                </a:rPr>
                <a:t>specialist</a:t>
              </a:r>
              <a:endParaRPr lang="en-US" sz="600" dirty="0">
                <a:solidFill>
                  <a:srgbClr val="7030A0"/>
                </a:solidFill>
                <a:latin typeface="Liberation Sans" charset="0"/>
                <a:ea typeface="Liberation Sans" charset="0"/>
                <a:cs typeface="Liberation Sans" charset="0"/>
              </a:endParaRPr>
            </a:p>
          </p:txBody>
        </p:sp>
        <p:sp>
          <p:nvSpPr>
            <p:cNvPr id="62" name="TextBox 61">
              <a:extLst>
                <a:ext uri="{FF2B5EF4-FFF2-40B4-BE49-F238E27FC236}">
                  <a16:creationId xmlns="" xmlns:a16="http://schemas.microsoft.com/office/drawing/2014/main" id="{C0B193C5-4169-4F8F-9461-C751D7FFF4CD}"/>
                </a:ext>
              </a:extLst>
            </p:cNvPr>
            <p:cNvSpPr txBox="1"/>
            <p:nvPr/>
          </p:nvSpPr>
          <p:spPr>
            <a:xfrm>
              <a:off x="3415104" y="4058454"/>
              <a:ext cx="853285" cy="738664"/>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Matteo Cavalleri</a:t>
              </a:r>
            </a:p>
            <a:p>
              <a:endParaRPr lang="en-GB" sz="600" dirty="0">
                <a:solidFill>
                  <a:srgbClr val="7030A0"/>
                </a:solidFill>
                <a:latin typeface="Liberation Sans" charset="0"/>
                <a:ea typeface="Liberation Sans" charset="0"/>
                <a:cs typeface="Liberation Sans" charset="0"/>
              </a:endParaRPr>
            </a:p>
            <a:p>
              <a:r>
                <a:rPr lang="en-US" sz="600" dirty="0">
                  <a:solidFill>
                    <a:srgbClr val="7030A0"/>
                  </a:solidFill>
                  <a:latin typeface="Liberation Sans" charset="0"/>
                  <a:ea typeface="Liberation Sans" charset="0"/>
                  <a:cs typeface="Liberation Sans" charset="0"/>
                </a:rPr>
                <a:t>EiC, </a:t>
              </a:r>
              <a:r>
                <a:rPr lang="en-US" sz="600" i="1" dirty="0">
                  <a:solidFill>
                    <a:srgbClr val="7030A0"/>
                  </a:solidFill>
                  <a:latin typeface="Liberation Sans" charset="0"/>
                  <a:ea typeface="Liberation Sans" charset="0"/>
                  <a:cs typeface="Liberation Sans" charset="0"/>
                </a:rPr>
                <a:t>International </a:t>
              </a:r>
            </a:p>
            <a:p>
              <a:r>
                <a:rPr lang="en-US" sz="600" i="1" dirty="0">
                  <a:solidFill>
                    <a:srgbClr val="7030A0"/>
                  </a:solidFill>
                  <a:latin typeface="Liberation Sans" charset="0"/>
                  <a:ea typeface="Liberation Sans" charset="0"/>
                  <a:cs typeface="Liberation Sans" charset="0"/>
                </a:rPr>
                <a:t>Journal of Quantum Chemistry</a:t>
              </a:r>
            </a:p>
          </p:txBody>
        </p:sp>
        <p:sp>
          <p:nvSpPr>
            <p:cNvPr id="63" name="TextBox 62">
              <a:extLst>
                <a:ext uri="{FF2B5EF4-FFF2-40B4-BE49-F238E27FC236}">
                  <a16:creationId xmlns="" xmlns:a16="http://schemas.microsoft.com/office/drawing/2014/main" id="{50D16F31-89D7-4F5A-BA90-8DDDE16FC0D0}"/>
                </a:ext>
              </a:extLst>
            </p:cNvPr>
            <p:cNvSpPr txBox="1"/>
            <p:nvPr/>
          </p:nvSpPr>
          <p:spPr>
            <a:xfrm>
              <a:off x="5234625" y="4141496"/>
              <a:ext cx="891141" cy="461665"/>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Gerlind Wallon</a:t>
              </a:r>
            </a:p>
            <a:p>
              <a:endParaRPr lang="en-GB" sz="600" b="1" dirty="0">
                <a:solidFill>
                  <a:srgbClr val="7030A0"/>
                </a:solidFill>
                <a:latin typeface="Liberation Sans" charset="0"/>
                <a:ea typeface="Liberation Sans" charset="0"/>
                <a:cs typeface="Liberation Sans" charset="0"/>
              </a:endParaRPr>
            </a:p>
            <a:p>
              <a:r>
                <a:rPr lang="en-US" sz="600" dirty="0">
                  <a:solidFill>
                    <a:srgbClr val="7030A0"/>
                  </a:solidFill>
                  <a:latin typeface="Liberation Sans" charset="0"/>
                  <a:ea typeface="Liberation Sans" charset="0"/>
                  <a:cs typeface="Liberation Sans" charset="0"/>
                </a:rPr>
                <a:t>Deputy Director, </a:t>
              </a:r>
            </a:p>
            <a:p>
              <a:r>
                <a:rPr lang="en-US" sz="600" dirty="0">
                  <a:solidFill>
                    <a:srgbClr val="7030A0"/>
                  </a:solidFill>
                  <a:latin typeface="Liberation Sans" charset="0"/>
                  <a:ea typeface="Liberation Sans" charset="0"/>
                  <a:cs typeface="Liberation Sans" charset="0"/>
                </a:rPr>
                <a:t>EMBO</a:t>
              </a:r>
              <a:endParaRPr lang="en-US" sz="600" i="1" dirty="0">
                <a:solidFill>
                  <a:srgbClr val="7030A0"/>
                </a:solidFill>
                <a:latin typeface="Liberation Sans" charset="0"/>
                <a:ea typeface="Liberation Sans" charset="0"/>
                <a:cs typeface="Liberation Sans" charset="0"/>
              </a:endParaRPr>
            </a:p>
          </p:txBody>
        </p:sp>
        <p:sp>
          <p:nvSpPr>
            <p:cNvPr id="64" name="TextBox 63">
              <a:extLst>
                <a:ext uri="{FF2B5EF4-FFF2-40B4-BE49-F238E27FC236}">
                  <a16:creationId xmlns="" xmlns:a16="http://schemas.microsoft.com/office/drawing/2014/main" id="{52C0A2ED-CDA6-45E7-9D33-C2EEA4CE0FB7}"/>
                </a:ext>
              </a:extLst>
            </p:cNvPr>
            <p:cNvSpPr txBox="1"/>
            <p:nvPr/>
          </p:nvSpPr>
          <p:spPr>
            <a:xfrm>
              <a:off x="7083277" y="4141495"/>
              <a:ext cx="779656" cy="646331"/>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Gwen Taylor</a:t>
              </a:r>
            </a:p>
            <a:p>
              <a:endParaRPr lang="en-GB" sz="600" dirty="0">
                <a:solidFill>
                  <a:srgbClr val="7030A0"/>
                </a:solidFill>
                <a:latin typeface="Liberation Sans" charset="0"/>
                <a:ea typeface="Liberation Sans" charset="0"/>
                <a:cs typeface="Liberation Sans" charset="0"/>
              </a:endParaRPr>
            </a:p>
            <a:p>
              <a:r>
                <a:rPr lang="en-US" sz="600" dirty="0">
                  <a:solidFill>
                    <a:srgbClr val="7030A0"/>
                  </a:solidFill>
                  <a:latin typeface="Liberation Sans" charset="0"/>
                  <a:ea typeface="Liberation Sans" charset="0"/>
                  <a:cs typeface="Liberation Sans" charset="0"/>
                </a:rPr>
                <a:t>Sr. Editor and Wiley Business Development Mgr.</a:t>
              </a:r>
              <a:endParaRPr lang="en-US" sz="600" i="1" dirty="0">
                <a:solidFill>
                  <a:srgbClr val="7030A0"/>
                </a:solidFill>
                <a:latin typeface="Liberation Sans" charset="0"/>
                <a:ea typeface="Liberation Sans" charset="0"/>
                <a:cs typeface="Liberation Sans" charset="0"/>
              </a:endParaRPr>
            </a:p>
          </p:txBody>
        </p:sp>
        <p:sp>
          <p:nvSpPr>
            <p:cNvPr id="65" name="TextBox 64">
              <a:extLst>
                <a:ext uri="{FF2B5EF4-FFF2-40B4-BE49-F238E27FC236}">
                  <a16:creationId xmlns="" xmlns:a16="http://schemas.microsoft.com/office/drawing/2014/main" id="{BB6905D2-33B2-4FB8-95AD-DD306DFE027A}"/>
                </a:ext>
              </a:extLst>
            </p:cNvPr>
            <p:cNvSpPr txBox="1"/>
            <p:nvPr/>
          </p:nvSpPr>
          <p:spPr>
            <a:xfrm>
              <a:off x="1597509" y="4911447"/>
              <a:ext cx="900415" cy="738664"/>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Peter Hambleton</a:t>
              </a:r>
            </a:p>
            <a:p>
              <a:endParaRPr lang="en-GB" sz="600" dirty="0">
                <a:solidFill>
                  <a:srgbClr val="7030A0"/>
                </a:solidFill>
                <a:latin typeface="Liberation Sans" charset="0"/>
                <a:ea typeface="Liberation Sans" charset="0"/>
                <a:cs typeface="Liberation Sans" charset="0"/>
              </a:endParaRPr>
            </a:p>
            <a:p>
              <a:r>
                <a:rPr lang="en-GB" sz="600" dirty="0">
                  <a:solidFill>
                    <a:srgbClr val="7030A0"/>
                  </a:solidFill>
                  <a:latin typeface="Liberation Sans" charset="0"/>
                  <a:ea typeface="Liberation Sans" charset="0"/>
                  <a:cs typeface="Liberation Sans" charset="0"/>
                </a:rPr>
                <a:t>Trustee, Society of Chemical Industry &amp; Executive Editor, </a:t>
              </a:r>
            </a:p>
            <a:p>
              <a:r>
                <a:rPr lang="en-GB" sz="600" dirty="0">
                  <a:solidFill>
                    <a:srgbClr val="7030A0"/>
                  </a:solidFill>
                  <a:latin typeface="Liberation Sans" charset="0"/>
                  <a:ea typeface="Liberation Sans" charset="0"/>
                  <a:cs typeface="Liberation Sans" charset="0"/>
                </a:rPr>
                <a:t>JCTB</a:t>
              </a:r>
              <a:endParaRPr lang="en-US" sz="600" dirty="0">
                <a:solidFill>
                  <a:srgbClr val="7030A0"/>
                </a:solidFill>
                <a:latin typeface="Liberation Sans" charset="0"/>
                <a:ea typeface="Liberation Sans" charset="0"/>
                <a:cs typeface="Liberation Sans" charset="0"/>
              </a:endParaRPr>
            </a:p>
          </p:txBody>
        </p:sp>
        <p:sp>
          <p:nvSpPr>
            <p:cNvPr id="66" name="TextBox 65">
              <a:extLst>
                <a:ext uri="{FF2B5EF4-FFF2-40B4-BE49-F238E27FC236}">
                  <a16:creationId xmlns="" xmlns:a16="http://schemas.microsoft.com/office/drawing/2014/main" id="{203D696A-A67C-472D-8ECF-F4B073EEE6AC}"/>
                </a:ext>
              </a:extLst>
            </p:cNvPr>
            <p:cNvSpPr txBox="1"/>
            <p:nvPr/>
          </p:nvSpPr>
          <p:spPr>
            <a:xfrm>
              <a:off x="3438703" y="4924513"/>
              <a:ext cx="885431" cy="738664"/>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Prof.</a:t>
              </a:r>
              <a:r>
                <a:rPr lang="en-GB" sz="600" b="1" dirty="0">
                  <a:solidFill>
                    <a:srgbClr val="7030A0"/>
                  </a:solidFill>
                  <a:latin typeface="Liberation Sans" charset="0"/>
                  <a:ea typeface="Liberation Sans" charset="0"/>
                  <a:cs typeface="Liberation Sans" charset="0"/>
                </a:rPr>
                <a:t> </a:t>
              </a:r>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Michaela Wänke</a:t>
              </a:r>
            </a:p>
            <a:p>
              <a:endParaRPr lang="en-GB" sz="600" dirty="0">
                <a:solidFill>
                  <a:srgbClr val="7030A0"/>
                </a:solidFill>
                <a:latin typeface="Liberation Sans" charset="0"/>
                <a:ea typeface="Liberation Sans" charset="0"/>
                <a:cs typeface="Liberation Sans" charset="0"/>
              </a:endParaRPr>
            </a:p>
            <a:p>
              <a:r>
                <a:rPr lang="en-GB" sz="600" dirty="0">
                  <a:solidFill>
                    <a:srgbClr val="7030A0"/>
                  </a:solidFill>
                  <a:latin typeface="Liberation Sans" charset="0"/>
                  <a:ea typeface="Liberation Sans" charset="0"/>
                  <a:cs typeface="Liberation Sans" charset="0"/>
                </a:rPr>
                <a:t>Psychology &amp;</a:t>
              </a:r>
            </a:p>
            <a:p>
              <a:r>
                <a:rPr lang="en-GB" sz="600" dirty="0">
                  <a:solidFill>
                    <a:srgbClr val="7030A0"/>
                  </a:solidFill>
                  <a:latin typeface="Liberation Sans" charset="0"/>
                  <a:ea typeface="Liberation Sans" charset="0"/>
                  <a:cs typeface="Liberation Sans" charset="0"/>
                </a:rPr>
                <a:t>Social Psychology,</a:t>
              </a:r>
            </a:p>
            <a:p>
              <a:r>
                <a:rPr lang="en-GB" sz="600" dirty="0">
                  <a:solidFill>
                    <a:srgbClr val="7030A0"/>
                  </a:solidFill>
                  <a:latin typeface="Liberation Sans" charset="0"/>
                  <a:ea typeface="Liberation Sans" charset="0"/>
                  <a:cs typeface="Liberation Sans" charset="0"/>
                </a:rPr>
                <a:t>University of </a:t>
              </a:r>
            </a:p>
            <a:p>
              <a:r>
                <a:rPr lang="en-GB" sz="600" dirty="0">
                  <a:solidFill>
                    <a:srgbClr val="7030A0"/>
                  </a:solidFill>
                  <a:latin typeface="Liberation Sans" charset="0"/>
                  <a:ea typeface="Liberation Sans" charset="0"/>
                  <a:cs typeface="Liberation Sans" charset="0"/>
                </a:rPr>
                <a:t>Mannheim</a:t>
              </a:r>
              <a:endParaRPr lang="en-US" sz="600" dirty="0">
                <a:solidFill>
                  <a:srgbClr val="7030A0"/>
                </a:solidFill>
                <a:latin typeface="Liberation Sans" charset="0"/>
                <a:ea typeface="Liberation Sans" charset="0"/>
                <a:cs typeface="Liberation Sans" charset="0"/>
              </a:endParaRPr>
            </a:p>
          </p:txBody>
        </p:sp>
        <p:sp>
          <p:nvSpPr>
            <p:cNvPr id="67" name="TextBox 66">
              <a:extLst>
                <a:ext uri="{FF2B5EF4-FFF2-40B4-BE49-F238E27FC236}">
                  <a16:creationId xmlns="" xmlns:a16="http://schemas.microsoft.com/office/drawing/2014/main" id="{316E2F1D-F257-44A1-8677-78658CF74F85}"/>
                </a:ext>
              </a:extLst>
            </p:cNvPr>
            <p:cNvSpPr txBox="1"/>
            <p:nvPr/>
          </p:nvSpPr>
          <p:spPr>
            <a:xfrm>
              <a:off x="5234625" y="5002292"/>
              <a:ext cx="1034016" cy="551689"/>
            </a:xfrm>
            <a:prstGeom prst="rect">
              <a:avLst/>
            </a:prstGeom>
            <a:noFill/>
          </p:spPr>
          <p:txBody>
            <a:bodyPr wrap="square" rtlCol="0">
              <a:spAutoFit/>
            </a:bodyPr>
            <a:lstStyle/>
            <a:p>
              <a:r>
                <a:rPr lang="en-US" sz="585" b="1" dirty="0">
                  <a:solidFill>
                    <a:srgbClr val="7030A0"/>
                  </a:solidFill>
                  <a:latin typeface="Liberation Sans" charset="0"/>
                  <a:ea typeface="Liberation Sans" charset="0"/>
                  <a:cs typeface="Liberation Sans" charset="0"/>
                </a:rPr>
                <a:t>Prof. Bernhard Plattner</a:t>
              </a:r>
              <a:endParaRPr lang="en-GB" sz="585" b="1" dirty="0">
                <a:solidFill>
                  <a:srgbClr val="7030A0"/>
                </a:solidFill>
                <a:latin typeface="Liberation Sans" charset="0"/>
                <a:ea typeface="Liberation Sans" charset="0"/>
                <a:cs typeface="Liberation Sans" charset="0"/>
              </a:endParaRPr>
            </a:p>
            <a:p>
              <a:endParaRPr lang="en-GB" sz="600" dirty="0">
                <a:solidFill>
                  <a:srgbClr val="7030A0"/>
                </a:solidFill>
                <a:latin typeface="Liberation Sans" charset="0"/>
                <a:ea typeface="Liberation Sans" charset="0"/>
                <a:cs typeface="Liberation Sans" charset="0"/>
              </a:endParaRPr>
            </a:p>
            <a:p>
              <a:r>
                <a:rPr lang="en-GB" sz="600" dirty="0">
                  <a:solidFill>
                    <a:srgbClr val="7030A0"/>
                  </a:solidFill>
                  <a:latin typeface="Liberation Sans" charset="0"/>
                  <a:ea typeface="Liberation Sans" charset="0"/>
                  <a:cs typeface="Liberation Sans" charset="0"/>
                </a:rPr>
                <a:t>Professor of </a:t>
              </a:r>
            </a:p>
            <a:p>
              <a:r>
                <a:rPr lang="en-GB" sz="600" dirty="0">
                  <a:solidFill>
                    <a:srgbClr val="7030A0"/>
                  </a:solidFill>
                  <a:latin typeface="Liberation Sans" charset="0"/>
                  <a:ea typeface="Liberation Sans" charset="0"/>
                  <a:cs typeface="Liberation Sans" charset="0"/>
                </a:rPr>
                <a:t>Computer Engineering,</a:t>
              </a:r>
            </a:p>
            <a:p>
              <a:r>
                <a:rPr lang="en-GB" sz="600" dirty="0">
                  <a:solidFill>
                    <a:srgbClr val="7030A0"/>
                  </a:solidFill>
                  <a:latin typeface="Liberation Sans" charset="0"/>
                  <a:ea typeface="Liberation Sans" charset="0"/>
                  <a:cs typeface="Liberation Sans" charset="0"/>
                </a:rPr>
                <a:t>ETH Z</a:t>
              </a:r>
              <a:r>
                <a:rPr lang="tr-TR" sz="600" dirty="0" err="1">
                  <a:solidFill>
                    <a:srgbClr val="7030A0"/>
                  </a:solidFill>
                  <a:latin typeface="Liberation Sans" charset="0"/>
                  <a:ea typeface="Liberation Sans" charset="0"/>
                  <a:cs typeface="Liberation Sans" charset="0"/>
                </a:rPr>
                <a:t>ür</a:t>
              </a:r>
              <a:r>
                <a:rPr lang="en-GB" sz="600" dirty="0">
                  <a:solidFill>
                    <a:srgbClr val="7030A0"/>
                  </a:solidFill>
                  <a:latin typeface="Liberation Sans" charset="0"/>
                  <a:ea typeface="Liberation Sans" charset="0"/>
                  <a:cs typeface="Liberation Sans" charset="0"/>
                </a:rPr>
                <a:t>ich</a:t>
              </a:r>
              <a:endParaRPr lang="en-US" sz="600" dirty="0">
                <a:solidFill>
                  <a:srgbClr val="7030A0"/>
                </a:solidFill>
                <a:latin typeface="Liberation Sans" charset="0"/>
                <a:ea typeface="Liberation Sans" charset="0"/>
                <a:cs typeface="Liberation Sans" charset="0"/>
              </a:endParaRPr>
            </a:p>
          </p:txBody>
        </p:sp>
        <p:sp>
          <p:nvSpPr>
            <p:cNvPr id="68" name="TextBox 67">
              <a:extLst>
                <a:ext uri="{FF2B5EF4-FFF2-40B4-BE49-F238E27FC236}">
                  <a16:creationId xmlns="" xmlns:a16="http://schemas.microsoft.com/office/drawing/2014/main" id="{3E0A7CA4-83EA-491B-BFB7-E3FC766116B9}"/>
                </a:ext>
              </a:extLst>
            </p:cNvPr>
            <p:cNvSpPr txBox="1"/>
            <p:nvPr/>
          </p:nvSpPr>
          <p:spPr>
            <a:xfrm>
              <a:off x="7068110" y="5002292"/>
              <a:ext cx="1014164" cy="461665"/>
            </a:xfrm>
            <a:prstGeom prst="rect">
              <a:avLst/>
            </a:prstGeom>
            <a:noFill/>
          </p:spPr>
          <p:txBody>
            <a:bodyPr wrap="square" rtlCol="0">
              <a:spAutoFit/>
            </a:bodyPr>
            <a:lstStyle/>
            <a:p>
              <a:r>
                <a:rPr lang="en-GB" sz="600" b="1" dirty="0" err="1">
                  <a:solidFill>
                    <a:srgbClr val="7030A0"/>
                  </a:solidFill>
                  <a:latin typeface="Liberation Sans" charset="0"/>
                  <a:ea typeface="Liberation Sans" charset="0"/>
                  <a:cs typeface="Liberation Sans" charset="0"/>
                </a:rPr>
                <a:t>Dr.</a:t>
              </a:r>
              <a:r>
                <a:rPr lang="en-GB" sz="600" b="1" dirty="0">
                  <a:solidFill>
                    <a:srgbClr val="7030A0"/>
                  </a:solidFill>
                  <a:latin typeface="Liberation Sans" charset="0"/>
                  <a:ea typeface="Liberation Sans" charset="0"/>
                  <a:cs typeface="Liberation Sans" charset="0"/>
                </a:rPr>
                <a:t> Samuel Caddick</a:t>
              </a:r>
            </a:p>
            <a:p>
              <a:endParaRPr lang="en-GB" sz="600" dirty="0">
                <a:solidFill>
                  <a:srgbClr val="7030A0"/>
                </a:solidFill>
                <a:latin typeface="Liberation Sans" charset="0"/>
                <a:ea typeface="Liberation Sans" charset="0"/>
                <a:cs typeface="Liberation Sans" charset="0"/>
              </a:endParaRPr>
            </a:p>
            <a:p>
              <a:r>
                <a:rPr lang="en-GB" sz="600" dirty="0">
                  <a:solidFill>
                    <a:srgbClr val="7030A0"/>
                  </a:solidFill>
                  <a:latin typeface="Liberation Sans" charset="0"/>
                  <a:ea typeface="Liberation Sans" charset="0"/>
                  <a:cs typeface="Liberation Sans" charset="0"/>
                </a:rPr>
                <a:t>EMBO Lab Management Training</a:t>
              </a:r>
              <a:endParaRPr lang="en-US" sz="600" dirty="0">
                <a:solidFill>
                  <a:srgbClr val="7030A0"/>
                </a:solidFill>
                <a:latin typeface="Liberation Sans" charset="0"/>
                <a:ea typeface="Liberation Sans" charset="0"/>
                <a:cs typeface="Liberation Sans" charset="0"/>
              </a:endParaRPr>
            </a:p>
          </p:txBody>
        </p:sp>
        <p:pic>
          <p:nvPicPr>
            <p:cNvPr id="69" name="Picture 68">
              <a:extLst>
                <a:ext uri="{FF2B5EF4-FFF2-40B4-BE49-F238E27FC236}">
                  <a16:creationId xmlns="" xmlns:a16="http://schemas.microsoft.com/office/drawing/2014/main" id="{3817EA14-F61E-4281-9175-12DE131DD6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08" t="7838" r="-3996" b="33457"/>
            <a:stretch/>
          </p:blipFill>
          <p:spPr>
            <a:xfrm>
              <a:off x="6287984" y="4112071"/>
              <a:ext cx="741208" cy="634580"/>
            </a:xfrm>
            <a:prstGeom prst="ellipse">
              <a:avLst/>
            </a:prstGeom>
          </p:spPr>
        </p:pic>
      </p:grpSp>
      <p:sp>
        <p:nvSpPr>
          <p:cNvPr id="70" name="Title 67">
            <a:extLst>
              <a:ext uri="{FF2B5EF4-FFF2-40B4-BE49-F238E27FC236}">
                <a16:creationId xmlns="" xmlns:a16="http://schemas.microsoft.com/office/drawing/2014/main" id="{9B8ED6FE-F995-4242-87AF-F58E45FFF73C}"/>
              </a:ext>
            </a:extLst>
          </p:cNvPr>
          <p:cNvSpPr>
            <a:spLocks noGrp="1"/>
          </p:cNvSpPr>
          <p:nvPr>
            <p:ph type="title"/>
          </p:nvPr>
        </p:nvSpPr>
        <p:spPr>
          <a:xfrm>
            <a:off x="343020" y="207435"/>
            <a:ext cx="7974623" cy="1076840"/>
          </a:xfrm>
        </p:spPr>
        <p:txBody>
          <a:bodyPr>
            <a:normAutofit/>
          </a:bodyPr>
          <a:lstStyle/>
          <a:p>
            <a:pPr algn="l"/>
            <a:r>
              <a:rPr lang="en-GB" sz="3100" b="1" dirty="0">
                <a:solidFill>
                  <a:schemeClr val="accent5"/>
                </a:solidFill>
              </a:rPr>
              <a:t>Distinguished panel of contributors</a:t>
            </a:r>
          </a:p>
        </p:txBody>
      </p:sp>
      <p:sp>
        <p:nvSpPr>
          <p:cNvPr id="71" name="TextBox 70">
            <a:extLst>
              <a:ext uri="{FF2B5EF4-FFF2-40B4-BE49-F238E27FC236}">
                <a16:creationId xmlns="" xmlns:a16="http://schemas.microsoft.com/office/drawing/2014/main" id="{3452B1A5-956D-42AB-812F-6F3CF66D835A}"/>
              </a:ext>
            </a:extLst>
          </p:cNvPr>
          <p:cNvSpPr txBox="1"/>
          <p:nvPr/>
        </p:nvSpPr>
        <p:spPr>
          <a:xfrm>
            <a:off x="342900" y="1093788"/>
            <a:ext cx="7033846" cy="584775"/>
          </a:xfrm>
          <a:prstGeom prst="rect">
            <a:avLst/>
          </a:prstGeom>
          <a:noFill/>
        </p:spPr>
        <p:txBody>
          <a:bodyPr wrap="square" rtlCol="0">
            <a:spAutoFit/>
          </a:bodyPr>
          <a:lstStyle/>
          <a:p>
            <a:r>
              <a:rPr lang="en-GB" sz="1600" dirty="0"/>
              <a:t>Developed, written and presented by a global network of journal editors and industry experts including:</a:t>
            </a:r>
          </a:p>
        </p:txBody>
      </p:sp>
    </p:spTree>
    <p:extLst>
      <p:ext uri="{BB962C8B-B14F-4D97-AF65-F5344CB8AC3E}">
        <p14:creationId xmlns:p14="http://schemas.microsoft.com/office/powerpoint/2010/main" val="35118771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 y="0"/>
            <a:ext cx="9142571" cy="6858000"/>
          </a:xfrm>
          <a:prstGeom prst="rect">
            <a:avLst/>
          </a:prstGeom>
        </p:spPr>
      </p:pic>
      <p:sp>
        <p:nvSpPr>
          <p:cNvPr id="3" name="Title 67">
            <a:extLst>
              <a:ext uri="{FF2B5EF4-FFF2-40B4-BE49-F238E27FC236}">
                <a16:creationId xmlns="" xmlns:a16="http://schemas.microsoft.com/office/drawing/2014/main" id="{7EE680AE-8F44-49F2-B264-5555D748275B}"/>
              </a:ext>
            </a:extLst>
          </p:cNvPr>
          <p:cNvSpPr>
            <a:spLocks noGrp="1"/>
          </p:cNvSpPr>
          <p:nvPr>
            <p:ph type="title"/>
          </p:nvPr>
        </p:nvSpPr>
        <p:spPr>
          <a:xfrm>
            <a:off x="343020" y="218818"/>
            <a:ext cx="7974623" cy="1076840"/>
          </a:xfrm>
        </p:spPr>
        <p:txBody>
          <a:bodyPr>
            <a:normAutofit/>
          </a:bodyPr>
          <a:lstStyle/>
          <a:p>
            <a:pPr algn="l"/>
            <a:r>
              <a:rPr lang="en-US" sz="2800" b="1" dirty="0">
                <a:solidFill>
                  <a:schemeClr val="accent5"/>
                </a:solidFill>
                <a:ea typeface="Liberation Sans" panose="020B0604020202020204" pitchFamily="34" charset="0"/>
                <a:cs typeface="Liberation Sans" panose="020B0604020202020204" pitchFamily="34" charset="0"/>
              </a:rPr>
              <a:t>Scientific researchers fundamental competencies</a:t>
            </a:r>
            <a:br>
              <a:rPr lang="en-US" sz="2800" b="1" dirty="0">
                <a:solidFill>
                  <a:schemeClr val="accent5"/>
                </a:solidFill>
                <a:ea typeface="Liberation Sans" panose="020B0604020202020204" pitchFamily="34" charset="0"/>
                <a:cs typeface="Liberation Sans" panose="020B0604020202020204" pitchFamily="34" charset="0"/>
              </a:rPr>
            </a:br>
            <a:r>
              <a:rPr lang="en-US" sz="2800" b="1" dirty="0">
                <a:solidFill>
                  <a:schemeClr val="accent5"/>
                </a:solidFill>
                <a:ea typeface="Liberation Sans" panose="020B0604020202020204" pitchFamily="34" charset="0"/>
                <a:cs typeface="Liberation Sans" panose="020B0604020202020204" pitchFamily="34" charset="0"/>
              </a:rPr>
              <a:t>- </a:t>
            </a:r>
            <a:r>
              <a:rPr lang="en-US" sz="2800" b="1" dirty="0">
                <a:solidFill>
                  <a:schemeClr val="accent5"/>
                </a:solidFill>
                <a:effectLst>
                  <a:outerShdw blurRad="38100" dist="38100" dir="2700000" algn="tl">
                    <a:srgbClr val="000000">
                      <a:alpha val="43137"/>
                    </a:srgbClr>
                  </a:outerShdw>
                </a:effectLst>
                <a:ea typeface="Liberation Sans" panose="020B0604020202020204" pitchFamily="34" charset="0"/>
                <a:cs typeface="Liberation Sans" panose="020B0604020202020204" pitchFamily="34" charset="0"/>
              </a:rPr>
              <a:t>training is key </a:t>
            </a:r>
            <a:endParaRPr lang="en-GB" sz="2800" b="1" dirty="0">
              <a:solidFill>
                <a:schemeClr val="accent5"/>
              </a:solidFill>
              <a:effectLst>
                <a:outerShdw blurRad="38100" dist="38100" dir="2700000" algn="tl">
                  <a:srgbClr val="000000">
                    <a:alpha val="43137"/>
                  </a:srgbClr>
                </a:outerShdw>
              </a:effectLst>
            </a:endParaRPr>
          </a:p>
        </p:txBody>
      </p:sp>
      <p:graphicFrame>
        <p:nvGraphicFramePr>
          <p:cNvPr id="6" name="Table 5">
            <a:extLst>
              <a:ext uri="{FF2B5EF4-FFF2-40B4-BE49-F238E27FC236}">
                <a16:creationId xmlns="" xmlns:a16="http://schemas.microsoft.com/office/drawing/2014/main" id="{8E9B2BFC-153F-438B-95A1-6A12783FA749}"/>
              </a:ext>
            </a:extLst>
          </p:cNvPr>
          <p:cNvGraphicFramePr>
            <a:graphicFrameLocks noGrp="1"/>
          </p:cNvGraphicFramePr>
          <p:nvPr>
            <p:extLst>
              <p:ext uri="{D42A27DB-BD31-4B8C-83A1-F6EECF244321}">
                <p14:modId xmlns:p14="http://schemas.microsoft.com/office/powerpoint/2010/main" val="3437171158"/>
              </p:ext>
            </p:extLst>
          </p:nvPr>
        </p:nvGraphicFramePr>
        <p:xfrm>
          <a:off x="342900" y="1399332"/>
          <a:ext cx="8493372" cy="4816574"/>
        </p:xfrm>
        <a:graphic>
          <a:graphicData uri="http://schemas.openxmlformats.org/drawingml/2006/table">
            <a:tbl>
              <a:tblPr firstRow="1" bandRow="1">
                <a:tableStyleId>{5C22544A-7EE6-4342-B048-85BDC9FD1C3A}</a:tableStyleId>
              </a:tblPr>
              <a:tblGrid>
                <a:gridCol w="1477108">
                  <a:extLst>
                    <a:ext uri="{9D8B030D-6E8A-4147-A177-3AD203B41FA5}">
                      <a16:colId xmlns="" xmlns:a16="http://schemas.microsoft.com/office/drawing/2014/main" val="2397210080"/>
                    </a:ext>
                  </a:extLst>
                </a:gridCol>
                <a:gridCol w="1354016">
                  <a:extLst>
                    <a:ext uri="{9D8B030D-6E8A-4147-A177-3AD203B41FA5}">
                      <a16:colId xmlns="" xmlns:a16="http://schemas.microsoft.com/office/drawing/2014/main" val="2861181684"/>
                    </a:ext>
                  </a:extLst>
                </a:gridCol>
                <a:gridCol w="1503484">
                  <a:extLst>
                    <a:ext uri="{9D8B030D-6E8A-4147-A177-3AD203B41FA5}">
                      <a16:colId xmlns="" xmlns:a16="http://schemas.microsoft.com/office/drawing/2014/main" val="3801412492"/>
                    </a:ext>
                  </a:extLst>
                </a:gridCol>
                <a:gridCol w="1327640">
                  <a:extLst>
                    <a:ext uri="{9D8B030D-6E8A-4147-A177-3AD203B41FA5}">
                      <a16:colId xmlns="" xmlns:a16="http://schemas.microsoft.com/office/drawing/2014/main" val="3553741347"/>
                    </a:ext>
                  </a:extLst>
                </a:gridCol>
                <a:gridCol w="1459521">
                  <a:extLst>
                    <a:ext uri="{9D8B030D-6E8A-4147-A177-3AD203B41FA5}">
                      <a16:colId xmlns="" xmlns:a16="http://schemas.microsoft.com/office/drawing/2014/main" val="1674148058"/>
                    </a:ext>
                  </a:extLst>
                </a:gridCol>
                <a:gridCol w="1371603">
                  <a:extLst>
                    <a:ext uri="{9D8B030D-6E8A-4147-A177-3AD203B41FA5}">
                      <a16:colId xmlns="" xmlns:a16="http://schemas.microsoft.com/office/drawing/2014/main" val="4254590195"/>
                    </a:ext>
                  </a:extLst>
                </a:gridCol>
              </a:tblGrid>
              <a:tr h="85311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50" b="1" dirty="0">
                          <a:effectLst>
                            <a:outerShdw blurRad="38100" dist="38100" dir="2700000" algn="tl">
                              <a:srgbClr val="000000">
                                <a:alpha val="43137"/>
                              </a:srgbClr>
                            </a:outerShdw>
                          </a:effectLst>
                        </a:rPr>
                        <a:t>Specific Conceptual Knowledge of Discipline</a:t>
                      </a:r>
                      <a:endParaRPr lang="en-GB" sz="1350" b="1" dirty="0">
                        <a:effectLst>
                          <a:outerShdw blurRad="38100" dist="38100" dir="2700000" algn="tl">
                            <a:srgbClr val="000000">
                              <a:alpha val="43137"/>
                            </a:srgbClr>
                          </a:outerShdw>
                        </a:effectLst>
                      </a:endParaRPr>
                    </a:p>
                  </a:txBody>
                  <a:tcP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50" b="1" dirty="0">
                          <a:solidFill>
                            <a:schemeClr val="bg1"/>
                          </a:solidFill>
                          <a:effectLst>
                            <a:outerShdw blurRad="38100" dist="38100" dir="2700000" algn="tl">
                              <a:srgbClr val="000000">
                                <a:alpha val="43137"/>
                              </a:srgbClr>
                            </a:outerShdw>
                          </a:effectLst>
                        </a:rPr>
                        <a:t>Development of Research Skills</a:t>
                      </a:r>
                    </a:p>
                    <a:p>
                      <a:pPr algn="ctr"/>
                      <a:endParaRPr lang="en-GB" sz="1350" b="1" dirty="0">
                        <a:effectLst>
                          <a:outerShdw blurRad="38100" dist="38100" dir="2700000" algn="tl">
                            <a:srgbClr val="000000">
                              <a:alpha val="43137"/>
                            </a:srgbClr>
                          </a:outerShdw>
                        </a:effectLst>
                      </a:endParaRPr>
                    </a:p>
                  </a:txBody>
                  <a:tcP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50" b="1" dirty="0">
                          <a:solidFill>
                            <a:schemeClr val="bg1"/>
                          </a:solidFill>
                          <a:effectLst>
                            <a:outerShdw blurRad="38100" dist="38100" dir="2700000" algn="tl">
                              <a:srgbClr val="000000">
                                <a:alpha val="43137"/>
                              </a:srgbClr>
                            </a:outerShdw>
                          </a:effectLst>
                        </a:rPr>
                        <a:t>Communication Skills</a:t>
                      </a:r>
                    </a:p>
                    <a:p>
                      <a:pPr algn="ctr"/>
                      <a:endParaRPr lang="en-GB" sz="1350" b="1" dirty="0">
                        <a:effectLst>
                          <a:outerShdw blurRad="38100" dist="38100" dir="2700000" algn="tl">
                            <a:srgbClr val="000000">
                              <a:alpha val="43137"/>
                            </a:srgbClr>
                          </a:outerShdw>
                        </a:effectLst>
                      </a:endParaRPr>
                    </a:p>
                  </a:txBody>
                  <a:tcP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50" b="1" dirty="0">
                          <a:solidFill>
                            <a:schemeClr val="bg1"/>
                          </a:solidFill>
                          <a:effectLst>
                            <a:outerShdw blurRad="38100" dist="38100" dir="2700000" algn="tl">
                              <a:srgbClr val="000000">
                                <a:alpha val="43137"/>
                              </a:srgbClr>
                            </a:outerShdw>
                          </a:effectLst>
                        </a:rPr>
                        <a:t>Professionalism</a:t>
                      </a:r>
                    </a:p>
                    <a:p>
                      <a:pPr algn="ctr"/>
                      <a:endParaRPr lang="en-GB" sz="1350" b="1" dirty="0">
                        <a:effectLst>
                          <a:outerShdw blurRad="38100" dist="38100" dir="2700000" algn="tl">
                            <a:srgbClr val="000000">
                              <a:alpha val="43137"/>
                            </a:srgbClr>
                          </a:outerShdw>
                        </a:effectLst>
                      </a:endParaRPr>
                    </a:p>
                  </a:txBody>
                  <a:tcP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50" b="1" dirty="0">
                          <a:solidFill>
                            <a:schemeClr val="bg1"/>
                          </a:solidFill>
                          <a:effectLst>
                            <a:outerShdw blurRad="38100" dist="38100" dir="2700000" algn="tl">
                              <a:srgbClr val="000000">
                                <a:alpha val="43137"/>
                              </a:srgbClr>
                            </a:outerShdw>
                          </a:effectLst>
                        </a:rPr>
                        <a:t>Leadership and Management Skills</a:t>
                      </a:r>
                    </a:p>
                    <a:p>
                      <a:pPr algn="ctr"/>
                      <a:endParaRPr lang="en-GB" sz="1350" b="1" dirty="0">
                        <a:effectLst>
                          <a:outerShdw blurRad="38100" dist="38100" dir="2700000" algn="tl">
                            <a:srgbClr val="000000">
                              <a:alpha val="43137"/>
                            </a:srgbClr>
                          </a:outerShdw>
                        </a:effectLst>
                      </a:endParaRPr>
                    </a:p>
                  </a:txBody>
                  <a:tcP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50" b="1" dirty="0">
                          <a:solidFill>
                            <a:schemeClr val="bg1"/>
                          </a:solidFill>
                          <a:effectLst>
                            <a:outerShdw blurRad="38100" dist="38100" dir="2700000" algn="tl">
                              <a:srgbClr val="000000">
                                <a:alpha val="43137"/>
                              </a:srgbClr>
                            </a:outerShdw>
                          </a:effectLst>
                        </a:rPr>
                        <a:t>Responsible Research Conduct</a:t>
                      </a:r>
                      <a:endParaRPr lang="es-ES_tradnl" sz="1350" b="1" dirty="0">
                        <a:solidFill>
                          <a:schemeClr val="bg1"/>
                        </a:solidFill>
                        <a:effectLst>
                          <a:outerShdw blurRad="38100" dist="38100" dir="2700000" algn="tl">
                            <a:srgbClr val="000000">
                              <a:alpha val="43137"/>
                            </a:srgbClr>
                          </a:outerShdw>
                        </a:effectLst>
                      </a:endParaRPr>
                    </a:p>
                    <a:p>
                      <a:pPr algn="ctr"/>
                      <a:endParaRPr lang="en-GB" sz="1350" b="1" dirty="0">
                        <a:effectLst>
                          <a:outerShdw blurRad="38100" dist="38100" dir="2700000" algn="tl">
                            <a:srgbClr val="000000">
                              <a:alpha val="43137"/>
                            </a:srgbClr>
                          </a:outerShdw>
                        </a:effectLst>
                      </a:endParaRPr>
                    </a:p>
                  </a:txBody>
                  <a:tcPr>
                    <a:solidFill>
                      <a:schemeClr val="accent5"/>
                    </a:solidFill>
                  </a:tcPr>
                </a:tc>
                <a:extLst>
                  <a:ext uri="{0D108BD9-81ED-4DB2-BD59-A6C34878D82A}">
                    <a16:rowId xmlns="" xmlns:a16="http://schemas.microsoft.com/office/drawing/2014/main" val="1687628666"/>
                  </a:ext>
                </a:extLst>
              </a:tr>
              <a:tr h="3902174">
                <a:tc>
                  <a:txBody>
                    <a:bodyPr/>
                    <a:lstStyle/>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Analytical approach to define questions </a:t>
                      </a:r>
                    </a:p>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Design of verifiable hypotheses</a:t>
                      </a:r>
                    </a:p>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Acquisition of interdisciplinary knowledge </a:t>
                      </a:r>
                    </a:p>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Detailed knowledge of the research area</a:t>
                      </a:r>
                      <a:endParaRPr lang="es-ES_tradnl" sz="1300" b="0" dirty="0">
                        <a:solidFill>
                          <a:schemeClr val="tx1"/>
                        </a:solidFill>
                      </a:endParaRPr>
                    </a:p>
                    <a:p>
                      <a:pPr algn="ctr"/>
                      <a:endParaRPr lang="en-GB" sz="1300" b="0" dirty="0">
                        <a:solidFill>
                          <a:schemeClr val="tx1"/>
                        </a:solidFill>
                      </a:endParaRPr>
                    </a:p>
                  </a:txBody>
                  <a:tcPr>
                    <a:solidFill>
                      <a:schemeClr val="accent5">
                        <a:lumMod val="40000"/>
                        <a:lumOff val="60000"/>
                      </a:schemeClr>
                    </a:solidFill>
                  </a:tcPr>
                </a:tc>
                <a:tc>
                  <a:txBody>
                    <a:bodyPr/>
                    <a:lstStyle/>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0" dirty="0">
                          <a:solidFill>
                            <a:schemeClr val="tx1"/>
                          </a:solidFill>
                        </a:rPr>
                        <a:t>Techniques of investigation and security</a:t>
                      </a:r>
                    </a:p>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0" dirty="0">
                          <a:solidFill>
                            <a:schemeClr val="tx1"/>
                          </a:solidFill>
                        </a:rPr>
                        <a:t>Experimental design </a:t>
                      </a:r>
                    </a:p>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0" dirty="0">
                          <a:solidFill>
                            <a:schemeClr val="tx1"/>
                          </a:solidFill>
                        </a:rPr>
                        <a:t>Analysis and interpretation of data </a:t>
                      </a:r>
                    </a:p>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0" dirty="0">
                          <a:solidFill>
                            <a:schemeClr val="tx1"/>
                          </a:solidFill>
                        </a:rPr>
                        <a:t>Strategies of investigation and evaluation of literature </a:t>
                      </a:r>
                    </a:p>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0" dirty="0">
                          <a:solidFill>
                            <a:schemeClr val="tx1"/>
                          </a:solidFill>
                        </a:rPr>
                        <a:t>Requests of financing and processes</a:t>
                      </a:r>
                      <a:endParaRPr lang="en-GB" sz="1300" b="0" dirty="0">
                        <a:solidFill>
                          <a:schemeClr val="tx1"/>
                        </a:solidFill>
                      </a:endParaRPr>
                    </a:p>
                  </a:txBody>
                  <a:tcPr>
                    <a:solidFill>
                      <a:schemeClr val="accent5">
                        <a:lumMod val="40000"/>
                        <a:lumOff val="60000"/>
                      </a:schemeClr>
                    </a:solidFill>
                  </a:tcPr>
                </a:tc>
                <a:tc>
                  <a:txBody>
                    <a:bodyPr/>
                    <a:lstStyle/>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Writing </a:t>
                      </a:r>
                    </a:p>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Oral presentation </a:t>
                      </a:r>
                    </a:p>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Teaching and tutoring</a:t>
                      </a:r>
                    </a:p>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Interpersonal communication skills </a:t>
                      </a:r>
                    </a:p>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Special situations</a:t>
                      </a:r>
                    </a:p>
                    <a:p>
                      <a:pPr algn="ctr"/>
                      <a:endParaRPr lang="en-GB" sz="1300" b="0" dirty="0">
                        <a:solidFill>
                          <a:schemeClr val="tx1"/>
                        </a:solidFill>
                      </a:endParaRPr>
                    </a:p>
                  </a:txBody>
                  <a:tcPr>
                    <a:solidFill>
                      <a:schemeClr val="accent5">
                        <a:lumMod val="40000"/>
                        <a:lumOff val="60000"/>
                      </a:schemeClr>
                    </a:solidFill>
                  </a:tcPr>
                </a:tc>
                <a:tc>
                  <a:txBody>
                    <a:bodyPr/>
                    <a:lstStyle/>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0" dirty="0">
                          <a:solidFill>
                            <a:schemeClr val="tx1"/>
                          </a:solidFill>
                        </a:rPr>
                        <a:t>Workplace etiquette, standards and objectives </a:t>
                      </a:r>
                    </a:p>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0" dirty="0">
                          <a:solidFill>
                            <a:schemeClr val="tx1"/>
                          </a:solidFill>
                        </a:rPr>
                        <a:t>Evaluation and improvement of third-party performance </a:t>
                      </a:r>
                    </a:p>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0" dirty="0">
                          <a:solidFill>
                            <a:schemeClr val="tx1"/>
                          </a:solidFill>
                        </a:rPr>
                        <a:t>Participation in public and professional activities to advance the discipline</a:t>
                      </a:r>
                    </a:p>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0" dirty="0">
                          <a:solidFill>
                            <a:schemeClr val="tx1"/>
                          </a:solidFill>
                        </a:rPr>
                        <a:t>Management of ethical and professional failures</a:t>
                      </a:r>
                      <a:endParaRPr lang="en-GB" sz="1300" b="0" dirty="0">
                        <a:solidFill>
                          <a:schemeClr val="tx1"/>
                        </a:solidFill>
                      </a:endParaRPr>
                    </a:p>
                  </a:txBody>
                  <a:tcPr>
                    <a:solidFill>
                      <a:schemeClr val="accent5">
                        <a:lumMod val="40000"/>
                        <a:lumOff val="60000"/>
                      </a:schemeClr>
                    </a:solidFill>
                  </a:tcPr>
                </a:tc>
                <a:tc>
                  <a:txBody>
                    <a:bodyPr/>
                    <a:lstStyle/>
                    <a:p>
                      <a:pPr marL="171450" indent="-171450"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Human resources management </a:t>
                      </a:r>
                    </a:p>
                    <a:p>
                      <a:pPr marL="171450" indent="-171450"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Project management </a:t>
                      </a:r>
                    </a:p>
                    <a:p>
                      <a:pPr marL="171450" indent="-171450"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Leadership</a:t>
                      </a:r>
                      <a:endParaRPr lang="es-ES_tradnl" sz="1300" b="0" dirty="0">
                        <a:solidFill>
                          <a:schemeClr val="tx1"/>
                        </a:solidFill>
                      </a:endParaRPr>
                    </a:p>
                    <a:p>
                      <a:pPr algn="ctr"/>
                      <a:endParaRPr lang="en-GB" sz="1300" b="0" dirty="0">
                        <a:solidFill>
                          <a:schemeClr val="tx1"/>
                        </a:solidFill>
                      </a:endParaRPr>
                    </a:p>
                  </a:txBody>
                  <a:tcPr>
                    <a:solidFill>
                      <a:schemeClr val="accent5">
                        <a:lumMod val="40000"/>
                        <a:lumOff val="60000"/>
                      </a:schemeClr>
                    </a:solidFill>
                  </a:tcPr>
                </a:tc>
                <a:tc>
                  <a:txBody>
                    <a:bodyPr/>
                    <a:lstStyle/>
                    <a:p>
                      <a:pPr marL="171450" indent="-171450" defTabSz="1033463">
                        <a:spcBef>
                          <a:spcPct val="0"/>
                        </a:spcBef>
                        <a:spcAft>
                          <a:spcPct val="35000"/>
                        </a:spcAft>
                        <a:buClr>
                          <a:schemeClr val="accent6"/>
                        </a:buClr>
                        <a:buFont typeface="Arial" panose="020B0604020202020204" pitchFamily="34" charset="0"/>
                        <a:buChar char="•"/>
                      </a:pPr>
                      <a:r>
                        <a:rPr lang="en-US" sz="1300" b="0" dirty="0">
                          <a:solidFill>
                            <a:schemeClr val="tx1"/>
                          </a:solidFill>
                        </a:rPr>
                        <a:t>Ownership and sharing of data </a:t>
                      </a:r>
                    </a:p>
                    <a:p>
                      <a:pPr marL="171450" indent="-171450" defTabSz="1033463">
                        <a:spcBef>
                          <a:spcPct val="0"/>
                        </a:spcBef>
                        <a:spcAft>
                          <a:spcPct val="35000"/>
                        </a:spcAft>
                        <a:buClr>
                          <a:schemeClr val="accent6"/>
                        </a:buClr>
                        <a:buFont typeface="Arial" panose="020B0604020202020204" pitchFamily="34" charset="0"/>
                        <a:buChar char="•"/>
                      </a:pPr>
                      <a:r>
                        <a:rPr lang="en-US" sz="1300" b="0" dirty="0">
                          <a:solidFill>
                            <a:schemeClr val="tx1"/>
                          </a:solidFill>
                        </a:rPr>
                        <a:t>Research in human beings </a:t>
                      </a:r>
                    </a:p>
                    <a:p>
                      <a:pPr marL="171450" indent="-171450" defTabSz="1033463">
                        <a:spcBef>
                          <a:spcPct val="0"/>
                        </a:spcBef>
                        <a:spcAft>
                          <a:spcPct val="35000"/>
                        </a:spcAft>
                        <a:buClr>
                          <a:schemeClr val="accent6"/>
                        </a:buClr>
                        <a:buFont typeface="Arial" panose="020B0604020202020204" pitchFamily="34" charset="0"/>
                        <a:buChar char="•"/>
                      </a:pPr>
                      <a:r>
                        <a:rPr lang="en-US" sz="1300" b="0" dirty="0">
                          <a:solidFill>
                            <a:schemeClr val="tx1"/>
                          </a:solidFill>
                        </a:rPr>
                        <a:t>Research in animals  </a:t>
                      </a:r>
                    </a:p>
                    <a:p>
                      <a:pPr marL="171450" indent="-171450" defTabSz="1033463">
                        <a:spcBef>
                          <a:spcPct val="0"/>
                        </a:spcBef>
                        <a:spcAft>
                          <a:spcPct val="35000"/>
                        </a:spcAft>
                        <a:buClr>
                          <a:schemeClr val="accent6"/>
                        </a:buClr>
                        <a:buFont typeface="Arial" panose="020B0604020202020204" pitchFamily="34" charset="0"/>
                        <a:buChar char="•"/>
                      </a:pPr>
                      <a:r>
                        <a:rPr lang="en-US" sz="1300" b="0" dirty="0">
                          <a:solidFill>
                            <a:schemeClr val="tx1"/>
                          </a:solidFill>
                        </a:rPr>
                        <a:t>Identification of professional faults </a:t>
                      </a:r>
                    </a:p>
                    <a:p>
                      <a:pPr marL="171450" indent="-171450" defTabSz="1033463">
                        <a:spcBef>
                          <a:spcPct val="0"/>
                        </a:spcBef>
                        <a:spcAft>
                          <a:spcPct val="35000"/>
                        </a:spcAft>
                        <a:buClr>
                          <a:schemeClr val="accent6"/>
                        </a:buClr>
                        <a:buFont typeface="Arial" panose="020B0604020202020204" pitchFamily="34" charset="0"/>
                        <a:buChar char="•"/>
                      </a:pPr>
                      <a:r>
                        <a:rPr lang="en-US" sz="1300" b="0" dirty="0">
                          <a:solidFill>
                            <a:schemeClr val="tx1"/>
                          </a:solidFill>
                        </a:rPr>
                        <a:t>Resolution of conflicts of interest</a:t>
                      </a:r>
                      <a:endParaRPr lang="en-GB" sz="1300" b="0" dirty="0">
                        <a:solidFill>
                          <a:schemeClr val="tx1"/>
                        </a:solidFill>
                      </a:endParaRPr>
                    </a:p>
                  </a:txBody>
                  <a:tcPr>
                    <a:solidFill>
                      <a:schemeClr val="accent5">
                        <a:lumMod val="40000"/>
                        <a:lumOff val="60000"/>
                      </a:schemeClr>
                    </a:solidFill>
                  </a:tcPr>
                </a:tc>
                <a:extLst>
                  <a:ext uri="{0D108BD9-81ED-4DB2-BD59-A6C34878D82A}">
                    <a16:rowId xmlns="" xmlns:a16="http://schemas.microsoft.com/office/drawing/2014/main" val="2440612322"/>
                  </a:ext>
                </a:extLst>
              </a:tr>
            </a:tbl>
          </a:graphicData>
        </a:graphic>
      </p:graphicFrame>
      <p:sp>
        <p:nvSpPr>
          <p:cNvPr id="7" name="TextBox 6">
            <a:extLst>
              <a:ext uri="{FF2B5EF4-FFF2-40B4-BE49-F238E27FC236}">
                <a16:creationId xmlns="" xmlns:a16="http://schemas.microsoft.com/office/drawing/2014/main" id="{1C6DC702-1C5A-4785-B297-068DED55C445}"/>
              </a:ext>
            </a:extLst>
          </p:cNvPr>
          <p:cNvSpPr txBox="1"/>
          <p:nvPr/>
        </p:nvSpPr>
        <p:spPr>
          <a:xfrm>
            <a:off x="342906" y="6559924"/>
            <a:ext cx="4166525" cy="219291"/>
          </a:xfrm>
          <a:prstGeom prst="rect">
            <a:avLst/>
          </a:prstGeom>
          <a:noFill/>
        </p:spPr>
        <p:txBody>
          <a:bodyPr wrap="none" rtlCol="0">
            <a:spAutoFit/>
          </a:bodyPr>
          <a:lstStyle/>
          <a:p>
            <a:r>
              <a:rPr lang="en-GB" sz="825" dirty="0"/>
              <a:t>From: National Postdoctoral Association, http://www.nationalpostdoc.org/?SixCoreComps#i</a:t>
            </a:r>
            <a:endParaRPr lang="en-US" sz="825" dirty="0"/>
          </a:p>
        </p:txBody>
      </p:sp>
    </p:spTree>
    <p:extLst>
      <p:ext uri="{BB962C8B-B14F-4D97-AF65-F5344CB8AC3E}">
        <p14:creationId xmlns:p14="http://schemas.microsoft.com/office/powerpoint/2010/main" val="12294248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 y="0"/>
            <a:ext cx="9142571" cy="6858000"/>
          </a:xfrm>
          <a:prstGeom prst="rect">
            <a:avLst/>
          </a:prstGeom>
        </p:spPr>
      </p:pic>
      <p:sp>
        <p:nvSpPr>
          <p:cNvPr id="3" name="Title 67">
            <a:extLst>
              <a:ext uri="{FF2B5EF4-FFF2-40B4-BE49-F238E27FC236}">
                <a16:creationId xmlns="" xmlns:a16="http://schemas.microsoft.com/office/drawing/2014/main" id="{7EE680AE-8F44-49F2-B264-5555D748275B}"/>
              </a:ext>
            </a:extLst>
          </p:cNvPr>
          <p:cNvSpPr>
            <a:spLocks noGrp="1"/>
          </p:cNvSpPr>
          <p:nvPr>
            <p:ph type="title"/>
          </p:nvPr>
        </p:nvSpPr>
        <p:spPr>
          <a:xfrm>
            <a:off x="343020" y="218818"/>
            <a:ext cx="7974623" cy="1076840"/>
          </a:xfrm>
        </p:spPr>
        <p:txBody>
          <a:bodyPr>
            <a:normAutofit/>
          </a:bodyPr>
          <a:lstStyle/>
          <a:p>
            <a:pPr algn="l"/>
            <a:r>
              <a:rPr lang="en-US" sz="2800" b="1" dirty="0">
                <a:solidFill>
                  <a:schemeClr val="accent5"/>
                </a:solidFill>
                <a:ea typeface="Liberation Sans" panose="020B0604020202020204" pitchFamily="34" charset="0"/>
                <a:cs typeface="Liberation Sans" panose="020B0604020202020204" pitchFamily="34" charset="0"/>
              </a:rPr>
              <a:t>Scientific researchers fundamental competencies</a:t>
            </a:r>
            <a:br>
              <a:rPr lang="en-US" sz="2800" b="1" dirty="0">
                <a:solidFill>
                  <a:schemeClr val="accent5"/>
                </a:solidFill>
                <a:ea typeface="Liberation Sans" panose="020B0604020202020204" pitchFamily="34" charset="0"/>
                <a:cs typeface="Liberation Sans" panose="020B0604020202020204" pitchFamily="34" charset="0"/>
              </a:rPr>
            </a:br>
            <a:r>
              <a:rPr lang="en-US" sz="2800" b="1" dirty="0">
                <a:solidFill>
                  <a:schemeClr val="accent5"/>
                </a:solidFill>
                <a:ea typeface="Liberation Sans" panose="020B0604020202020204" pitchFamily="34" charset="0"/>
                <a:cs typeface="Liberation Sans" panose="020B0604020202020204" pitchFamily="34" charset="0"/>
              </a:rPr>
              <a:t>- </a:t>
            </a:r>
            <a:r>
              <a:rPr lang="en-US" sz="2800" b="1" dirty="0">
                <a:solidFill>
                  <a:srgbClr val="FFC000"/>
                </a:solidFill>
                <a:effectLst>
                  <a:outerShdw blurRad="38100" dist="38100" dir="2700000" algn="tl">
                    <a:srgbClr val="000000">
                      <a:alpha val="43137"/>
                    </a:srgbClr>
                  </a:outerShdw>
                </a:effectLst>
                <a:ea typeface="Liberation Sans" panose="020B0604020202020204" pitchFamily="34" charset="0"/>
                <a:cs typeface="Liberation Sans" panose="020B0604020202020204" pitchFamily="34" charset="0"/>
              </a:rPr>
              <a:t>training is key </a:t>
            </a:r>
            <a:endParaRPr lang="en-GB" sz="2800" b="1" dirty="0">
              <a:solidFill>
                <a:srgbClr val="FFC000"/>
              </a:solidFill>
              <a:effectLst>
                <a:outerShdw blurRad="38100" dist="38100" dir="2700000" algn="tl">
                  <a:srgbClr val="000000">
                    <a:alpha val="43137"/>
                  </a:srgbClr>
                </a:outerShdw>
              </a:effectLst>
            </a:endParaRPr>
          </a:p>
        </p:txBody>
      </p:sp>
      <p:graphicFrame>
        <p:nvGraphicFramePr>
          <p:cNvPr id="6" name="Table 5">
            <a:extLst>
              <a:ext uri="{FF2B5EF4-FFF2-40B4-BE49-F238E27FC236}">
                <a16:creationId xmlns="" xmlns:a16="http://schemas.microsoft.com/office/drawing/2014/main" id="{8E9B2BFC-153F-438B-95A1-6A12783FA749}"/>
              </a:ext>
            </a:extLst>
          </p:cNvPr>
          <p:cNvGraphicFramePr>
            <a:graphicFrameLocks noGrp="1"/>
          </p:cNvGraphicFramePr>
          <p:nvPr>
            <p:extLst>
              <p:ext uri="{D42A27DB-BD31-4B8C-83A1-F6EECF244321}">
                <p14:modId xmlns:p14="http://schemas.microsoft.com/office/powerpoint/2010/main" val="2834236133"/>
              </p:ext>
            </p:extLst>
          </p:nvPr>
        </p:nvGraphicFramePr>
        <p:xfrm>
          <a:off x="342900" y="1399332"/>
          <a:ext cx="8493372" cy="4958334"/>
        </p:xfrm>
        <a:graphic>
          <a:graphicData uri="http://schemas.openxmlformats.org/drawingml/2006/table">
            <a:tbl>
              <a:tblPr firstRow="1" bandRow="1">
                <a:tableStyleId>{5C22544A-7EE6-4342-B048-85BDC9FD1C3A}</a:tableStyleId>
              </a:tblPr>
              <a:tblGrid>
                <a:gridCol w="1477108">
                  <a:extLst>
                    <a:ext uri="{9D8B030D-6E8A-4147-A177-3AD203B41FA5}">
                      <a16:colId xmlns="" xmlns:a16="http://schemas.microsoft.com/office/drawing/2014/main" val="2397210080"/>
                    </a:ext>
                  </a:extLst>
                </a:gridCol>
                <a:gridCol w="1354016">
                  <a:extLst>
                    <a:ext uri="{9D8B030D-6E8A-4147-A177-3AD203B41FA5}">
                      <a16:colId xmlns="" xmlns:a16="http://schemas.microsoft.com/office/drawing/2014/main" val="2861181684"/>
                    </a:ext>
                  </a:extLst>
                </a:gridCol>
                <a:gridCol w="1503484">
                  <a:extLst>
                    <a:ext uri="{9D8B030D-6E8A-4147-A177-3AD203B41FA5}">
                      <a16:colId xmlns="" xmlns:a16="http://schemas.microsoft.com/office/drawing/2014/main" val="3801412492"/>
                    </a:ext>
                  </a:extLst>
                </a:gridCol>
                <a:gridCol w="1327640">
                  <a:extLst>
                    <a:ext uri="{9D8B030D-6E8A-4147-A177-3AD203B41FA5}">
                      <a16:colId xmlns="" xmlns:a16="http://schemas.microsoft.com/office/drawing/2014/main" val="3553741347"/>
                    </a:ext>
                  </a:extLst>
                </a:gridCol>
                <a:gridCol w="1459521">
                  <a:extLst>
                    <a:ext uri="{9D8B030D-6E8A-4147-A177-3AD203B41FA5}">
                      <a16:colId xmlns="" xmlns:a16="http://schemas.microsoft.com/office/drawing/2014/main" val="1674148058"/>
                    </a:ext>
                  </a:extLst>
                </a:gridCol>
                <a:gridCol w="1371603">
                  <a:extLst>
                    <a:ext uri="{9D8B030D-6E8A-4147-A177-3AD203B41FA5}">
                      <a16:colId xmlns="" xmlns:a16="http://schemas.microsoft.com/office/drawing/2014/main" val="4254590195"/>
                    </a:ext>
                  </a:extLst>
                </a:gridCol>
              </a:tblGrid>
              <a:tr h="85311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50" b="1" dirty="0">
                          <a:effectLst>
                            <a:outerShdw blurRad="38100" dist="38100" dir="2700000" algn="tl">
                              <a:srgbClr val="000000">
                                <a:alpha val="43137"/>
                              </a:srgbClr>
                            </a:outerShdw>
                          </a:effectLst>
                        </a:rPr>
                        <a:t>Specific Conceptual Knowledge of Discipline</a:t>
                      </a:r>
                      <a:endParaRPr lang="en-GB" sz="1350" b="1" dirty="0">
                        <a:effectLst>
                          <a:outerShdw blurRad="38100" dist="38100" dir="2700000" algn="tl">
                            <a:srgbClr val="000000">
                              <a:alpha val="43137"/>
                            </a:srgbClr>
                          </a:outerShdw>
                        </a:effectLst>
                      </a:endParaRPr>
                    </a:p>
                  </a:txBody>
                  <a:tcP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50" b="1" dirty="0">
                          <a:solidFill>
                            <a:schemeClr val="bg1"/>
                          </a:solidFill>
                          <a:effectLst>
                            <a:outerShdw blurRad="38100" dist="38100" dir="2700000" algn="tl">
                              <a:srgbClr val="000000">
                                <a:alpha val="43137"/>
                              </a:srgbClr>
                            </a:outerShdw>
                          </a:effectLst>
                        </a:rPr>
                        <a:t>Development of Research Skills</a:t>
                      </a:r>
                    </a:p>
                    <a:p>
                      <a:pPr algn="ctr"/>
                      <a:endParaRPr lang="en-GB" sz="1350" b="1" dirty="0">
                        <a:effectLst>
                          <a:outerShdw blurRad="38100" dist="38100" dir="2700000" algn="tl">
                            <a:srgbClr val="000000">
                              <a:alpha val="43137"/>
                            </a:srgbClr>
                          </a:outerShdw>
                        </a:effectLst>
                      </a:endParaRPr>
                    </a:p>
                  </a:txBody>
                  <a:tcP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50" b="1" dirty="0">
                          <a:solidFill>
                            <a:schemeClr val="bg1"/>
                          </a:solidFill>
                          <a:effectLst>
                            <a:outerShdw blurRad="38100" dist="38100" dir="2700000" algn="tl">
                              <a:srgbClr val="000000">
                                <a:alpha val="43137"/>
                              </a:srgbClr>
                            </a:outerShdw>
                          </a:effectLst>
                        </a:rPr>
                        <a:t>Communication Skills</a:t>
                      </a:r>
                    </a:p>
                    <a:p>
                      <a:pPr algn="ctr"/>
                      <a:endParaRPr lang="en-GB" sz="1350" b="1" dirty="0">
                        <a:effectLst>
                          <a:outerShdw blurRad="38100" dist="38100" dir="2700000" algn="tl">
                            <a:srgbClr val="000000">
                              <a:alpha val="43137"/>
                            </a:srgbClr>
                          </a:outerShdw>
                        </a:effectLst>
                      </a:endParaRPr>
                    </a:p>
                  </a:txBody>
                  <a:tcP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50" b="1" dirty="0">
                          <a:solidFill>
                            <a:schemeClr val="bg1"/>
                          </a:solidFill>
                          <a:effectLst>
                            <a:outerShdw blurRad="38100" dist="38100" dir="2700000" algn="tl">
                              <a:srgbClr val="000000">
                                <a:alpha val="43137"/>
                              </a:srgbClr>
                            </a:outerShdw>
                          </a:effectLst>
                        </a:rPr>
                        <a:t>Professionalism</a:t>
                      </a:r>
                    </a:p>
                    <a:p>
                      <a:pPr algn="ctr"/>
                      <a:endParaRPr lang="en-GB" sz="1350" b="1" dirty="0">
                        <a:effectLst>
                          <a:outerShdw blurRad="38100" dist="38100" dir="2700000" algn="tl">
                            <a:srgbClr val="000000">
                              <a:alpha val="43137"/>
                            </a:srgbClr>
                          </a:outerShdw>
                        </a:effectLst>
                      </a:endParaRPr>
                    </a:p>
                  </a:txBody>
                  <a:tcP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50" b="1" dirty="0">
                          <a:solidFill>
                            <a:schemeClr val="bg1"/>
                          </a:solidFill>
                          <a:effectLst>
                            <a:outerShdw blurRad="38100" dist="38100" dir="2700000" algn="tl">
                              <a:srgbClr val="000000">
                                <a:alpha val="43137"/>
                              </a:srgbClr>
                            </a:outerShdw>
                          </a:effectLst>
                        </a:rPr>
                        <a:t>Leadership and Management Skills</a:t>
                      </a:r>
                    </a:p>
                    <a:p>
                      <a:pPr algn="ctr"/>
                      <a:endParaRPr lang="en-GB" sz="1350" b="1" dirty="0">
                        <a:effectLst>
                          <a:outerShdw blurRad="38100" dist="38100" dir="2700000" algn="tl">
                            <a:srgbClr val="000000">
                              <a:alpha val="43137"/>
                            </a:srgbClr>
                          </a:outerShdw>
                        </a:effectLst>
                      </a:endParaRPr>
                    </a:p>
                  </a:txBody>
                  <a:tcP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50" b="1" dirty="0">
                          <a:solidFill>
                            <a:schemeClr val="bg1"/>
                          </a:solidFill>
                          <a:effectLst>
                            <a:outerShdw blurRad="38100" dist="38100" dir="2700000" algn="tl">
                              <a:srgbClr val="000000">
                                <a:alpha val="43137"/>
                              </a:srgbClr>
                            </a:outerShdw>
                          </a:effectLst>
                        </a:rPr>
                        <a:t>Responsible Research Conduct</a:t>
                      </a:r>
                      <a:endParaRPr lang="es-ES_tradnl" sz="1350" b="1" dirty="0">
                        <a:solidFill>
                          <a:schemeClr val="bg1"/>
                        </a:solidFill>
                        <a:effectLst>
                          <a:outerShdw blurRad="38100" dist="38100" dir="2700000" algn="tl">
                            <a:srgbClr val="000000">
                              <a:alpha val="43137"/>
                            </a:srgbClr>
                          </a:outerShdw>
                        </a:effectLst>
                      </a:endParaRPr>
                    </a:p>
                    <a:p>
                      <a:pPr algn="ctr"/>
                      <a:endParaRPr lang="en-GB" sz="1350" b="1" dirty="0">
                        <a:effectLst>
                          <a:outerShdw blurRad="38100" dist="38100" dir="2700000" algn="tl">
                            <a:srgbClr val="000000">
                              <a:alpha val="43137"/>
                            </a:srgbClr>
                          </a:outerShdw>
                        </a:effectLst>
                      </a:endParaRPr>
                    </a:p>
                  </a:txBody>
                  <a:tcPr>
                    <a:solidFill>
                      <a:schemeClr val="accent5"/>
                    </a:solidFill>
                  </a:tcPr>
                </a:tc>
                <a:extLst>
                  <a:ext uri="{0D108BD9-81ED-4DB2-BD59-A6C34878D82A}">
                    <a16:rowId xmlns="" xmlns:a16="http://schemas.microsoft.com/office/drawing/2014/main" val="1687628666"/>
                  </a:ext>
                </a:extLst>
              </a:tr>
              <a:tr h="3902174">
                <a:tc>
                  <a:txBody>
                    <a:bodyPr/>
                    <a:lstStyle/>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Analytical approach to define questions </a:t>
                      </a:r>
                    </a:p>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Design of verifiable hypotheses</a:t>
                      </a:r>
                    </a:p>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Acquisition of interdisciplinary knowledge </a:t>
                      </a:r>
                    </a:p>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Detailed knowledge of the research area</a:t>
                      </a:r>
                      <a:endParaRPr lang="es-ES_tradnl" sz="1300" b="0" dirty="0">
                        <a:solidFill>
                          <a:schemeClr val="tx1"/>
                        </a:solidFill>
                      </a:endParaRPr>
                    </a:p>
                    <a:p>
                      <a:pPr algn="ctr"/>
                      <a:endParaRPr lang="en-GB" sz="1300" b="0" dirty="0">
                        <a:solidFill>
                          <a:schemeClr val="tx1"/>
                        </a:solidFill>
                      </a:endParaRPr>
                    </a:p>
                  </a:txBody>
                  <a:tcPr>
                    <a:solidFill>
                      <a:schemeClr val="accent5">
                        <a:lumMod val="40000"/>
                        <a:lumOff val="60000"/>
                      </a:schemeClr>
                    </a:solidFill>
                  </a:tcPr>
                </a:tc>
                <a:tc>
                  <a:txBody>
                    <a:bodyPr/>
                    <a:lstStyle/>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0" dirty="0">
                          <a:solidFill>
                            <a:schemeClr val="tx1"/>
                          </a:solidFill>
                        </a:rPr>
                        <a:t>Techniques of investigation and security</a:t>
                      </a:r>
                    </a:p>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0" dirty="0">
                          <a:solidFill>
                            <a:schemeClr val="tx1"/>
                          </a:solidFill>
                        </a:rPr>
                        <a:t>Experimental design </a:t>
                      </a:r>
                    </a:p>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0" dirty="0">
                          <a:solidFill>
                            <a:schemeClr val="tx1"/>
                          </a:solidFill>
                        </a:rPr>
                        <a:t>Analysis and interpretation of data </a:t>
                      </a:r>
                    </a:p>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1" dirty="0">
                          <a:solidFill>
                            <a:srgbClr val="FFC000"/>
                          </a:solidFill>
                        </a:rPr>
                        <a:t>Strategies of investigation and evaluation of literature </a:t>
                      </a:r>
                    </a:p>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1" dirty="0">
                          <a:solidFill>
                            <a:srgbClr val="FFC000"/>
                          </a:solidFill>
                        </a:rPr>
                        <a:t>Requests of financing and processes</a:t>
                      </a:r>
                      <a:endParaRPr lang="en-GB" sz="1300" b="1" dirty="0">
                        <a:solidFill>
                          <a:srgbClr val="FFC000"/>
                        </a:solidFill>
                      </a:endParaRPr>
                    </a:p>
                  </a:txBody>
                  <a:tcPr>
                    <a:solidFill>
                      <a:schemeClr val="accent5">
                        <a:lumMod val="40000"/>
                        <a:lumOff val="60000"/>
                      </a:schemeClr>
                    </a:solidFill>
                  </a:tcPr>
                </a:tc>
                <a:tc>
                  <a:txBody>
                    <a:bodyPr/>
                    <a:lstStyle/>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1" dirty="0">
                          <a:solidFill>
                            <a:srgbClr val="FFC000"/>
                          </a:solidFill>
                        </a:rPr>
                        <a:t>Writing </a:t>
                      </a:r>
                    </a:p>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Oral presentation </a:t>
                      </a:r>
                    </a:p>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Teaching and tutoring</a:t>
                      </a:r>
                    </a:p>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1" dirty="0">
                          <a:solidFill>
                            <a:srgbClr val="FFC000"/>
                          </a:solidFill>
                        </a:rPr>
                        <a:t>Interpersonal communication skills </a:t>
                      </a:r>
                    </a:p>
                    <a:p>
                      <a:pPr marL="214313" indent="-214313" defTabSz="1033463">
                        <a:lnSpc>
                          <a:spcPct val="90000"/>
                        </a:lnSpc>
                        <a:spcBef>
                          <a:spcPct val="0"/>
                        </a:spcBef>
                        <a:spcAft>
                          <a:spcPct val="35000"/>
                        </a:spcAft>
                        <a:buClr>
                          <a:schemeClr val="accent5"/>
                        </a:buClr>
                        <a:buFont typeface="Arial" panose="020B0604020202020204" pitchFamily="34" charset="0"/>
                        <a:buChar char="•"/>
                      </a:pPr>
                      <a:r>
                        <a:rPr lang="en-US" sz="1300" b="1" dirty="0">
                          <a:solidFill>
                            <a:srgbClr val="FFC000"/>
                          </a:solidFill>
                        </a:rPr>
                        <a:t>Special situations</a:t>
                      </a:r>
                    </a:p>
                    <a:p>
                      <a:pPr algn="ctr"/>
                      <a:endParaRPr lang="en-GB" sz="1300" b="0" dirty="0">
                        <a:solidFill>
                          <a:schemeClr val="tx1"/>
                        </a:solidFill>
                      </a:endParaRPr>
                    </a:p>
                  </a:txBody>
                  <a:tcPr>
                    <a:solidFill>
                      <a:schemeClr val="accent5">
                        <a:lumMod val="40000"/>
                        <a:lumOff val="60000"/>
                      </a:schemeClr>
                    </a:solidFill>
                  </a:tcPr>
                </a:tc>
                <a:tc>
                  <a:txBody>
                    <a:bodyPr/>
                    <a:lstStyle/>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0" dirty="0">
                          <a:solidFill>
                            <a:schemeClr val="tx1"/>
                          </a:solidFill>
                        </a:rPr>
                        <a:t>Workplace etiquette, standards and objectives </a:t>
                      </a:r>
                    </a:p>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0" dirty="0">
                          <a:solidFill>
                            <a:schemeClr val="tx1"/>
                          </a:solidFill>
                        </a:rPr>
                        <a:t>Evaluation and improvement of third-party performance </a:t>
                      </a:r>
                    </a:p>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1" dirty="0">
                          <a:solidFill>
                            <a:srgbClr val="FFC000"/>
                          </a:solidFill>
                        </a:rPr>
                        <a:t>Participation in public and professional activities to advance the discipline</a:t>
                      </a:r>
                    </a:p>
                    <a:p>
                      <a:pPr marL="214313" indent="-214313" defTabSz="1033463">
                        <a:lnSpc>
                          <a:spcPct val="90000"/>
                        </a:lnSpc>
                        <a:spcBef>
                          <a:spcPct val="0"/>
                        </a:spcBef>
                        <a:spcAft>
                          <a:spcPct val="35000"/>
                        </a:spcAft>
                        <a:buClr>
                          <a:schemeClr val="accent6"/>
                        </a:buClr>
                        <a:buFont typeface="Arial" panose="020B0604020202020204" pitchFamily="34" charset="0"/>
                        <a:buChar char="•"/>
                      </a:pPr>
                      <a:r>
                        <a:rPr lang="en-US" sz="1300" b="1" dirty="0">
                          <a:solidFill>
                            <a:srgbClr val="FFC000"/>
                          </a:solidFill>
                        </a:rPr>
                        <a:t>Management of ethical and professional failures</a:t>
                      </a:r>
                      <a:endParaRPr lang="en-GB" sz="1300" b="1" dirty="0">
                        <a:solidFill>
                          <a:srgbClr val="FFC000"/>
                        </a:solidFill>
                      </a:endParaRPr>
                    </a:p>
                  </a:txBody>
                  <a:tcPr>
                    <a:solidFill>
                      <a:schemeClr val="accent5">
                        <a:lumMod val="40000"/>
                        <a:lumOff val="60000"/>
                      </a:schemeClr>
                    </a:solidFill>
                  </a:tcPr>
                </a:tc>
                <a:tc>
                  <a:txBody>
                    <a:bodyPr/>
                    <a:lstStyle/>
                    <a:p>
                      <a:pPr marL="171450" indent="-171450"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Human resources management </a:t>
                      </a:r>
                    </a:p>
                    <a:p>
                      <a:pPr marL="171450" indent="-171450"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Project management </a:t>
                      </a:r>
                    </a:p>
                    <a:p>
                      <a:pPr marL="171450" indent="-171450" defTabSz="1033463">
                        <a:lnSpc>
                          <a:spcPct val="90000"/>
                        </a:lnSpc>
                        <a:spcBef>
                          <a:spcPct val="0"/>
                        </a:spcBef>
                        <a:spcAft>
                          <a:spcPct val="35000"/>
                        </a:spcAft>
                        <a:buClr>
                          <a:schemeClr val="accent5"/>
                        </a:buClr>
                        <a:buFont typeface="Arial" panose="020B0604020202020204" pitchFamily="34" charset="0"/>
                        <a:buChar char="•"/>
                      </a:pPr>
                      <a:r>
                        <a:rPr lang="en-US" sz="1300" b="0" dirty="0">
                          <a:solidFill>
                            <a:schemeClr val="tx1"/>
                          </a:solidFill>
                        </a:rPr>
                        <a:t>Leadership</a:t>
                      </a:r>
                      <a:endParaRPr lang="es-ES_tradnl" sz="1300" b="0" dirty="0">
                        <a:solidFill>
                          <a:schemeClr val="tx1"/>
                        </a:solidFill>
                      </a:endParaRPr>
                    </a:p>
                    <a:p>
                      <a:pPr algn="ctr"/>
                      <a:endParaRPr lang="en-GB" sz="1300" b="0" dirty="0">
                        <a:solidFill>
                          <a:schemeClr val="tx1"/>
                        </a:solidFill>
                      </a:endParaRPr>
                    </a:p>
                  </a:txBody>
                  <a:tcPr>
                    <a:solidFill>
                      <a:schemeClr val="accent5">
                        <a:lumMod val="40000"/>
                        <a:lumOff val="60000"/>
                      </a:schemeClr>
                    </a:solidFill>
                  </a:tcPr>
                </a:tc>
                <a:tc>
                  <a:txBody>
                    <a:bodyPr/>
                    <a:lstStyle/>
                    <a:p>
                      <a:pPr marL="171450" indent="-171450" defTabSz="1033463">
                        <a:spcBef>
                          <a:spcPct val="0"/>
                        </a:spcBef>
                        <a:spcAft>
                          <a:spcPct val="35000"/>
                        </a:spcAft>
                        <a:buClr>
                          <a:schemeClr val="accent6"/>
                        </a:buClr>
                        <a:buFont typeface="Arial" panose="020B0604020202020204" pitchFamily="34" charset="0"/>
                        <a:buChar char="•"/>
                      </a:pPr>
                      <a:r>
                        <a:rPr lang="en-US" sz="1300" b="1" dirty="0">
                          <a:solidFill>
                            <a:srgbClr val="FFC000"/>
                          </a:solidFill>
                        </a:rPr>
                        <a:t>Ownership and sharing of data </a:t>
                      </a:r>
                    </a:p>
                    <a:p>
                      <a:pPr marL="171450" indent="-171450" defTabSz="1033463">
                        <a:spcBef>
                          <a:spcPct val="0"/>
                        </a:spcBef>
                        <a:spcAft>
                          <a:spcPct val="35000"/>
                        </a:spcAft>
                        <a:buClr>
                          <a:schemeClr val="accent6"/>
                        </a:buClr>
                        <a:buFont typeface="Arial" panose="020B0604020202020204" pitchFamily="34" charset="0"/>
                        <a:buChar char="•"/>
                      </a:pPr>
                      <a:r>
                        <a:rPr lang="en-US" sz="1300" b="0" dirty="0">
                          <a:solidFill>
                            <a:schemeClr val="tx1"/>
                          </a:solidFill>
                        </a:rPr>
                        <a:t>Research in human beings </a:t>
                      </a:r>
                    </a:p>
                    <a:p>
                      <a:pPr marL="171450" indent="-171450" defTabSz="1033463">
                        <a:spcBef>
                          <a:spcPct val="0"/>
                        </a:spcBef>
                        <a:spcAft>
                          <a:spcPct val="35000"/>
                        </a:spcAft>
                        <a:buClr>
                          <a:schemeClr val="accent6"/>
                        </a:buClr>
                        <a:buFont typeface="Arial" panose="020B0604020202020204" pitchFamily="34" charset="0"/>
                        <a:buChar char="•"/>
                      </a:pPr>
                      <a:r>
                        <a:rPr lang="en-US" sz="1300" b="0" dirty="0">
                          <a:solidFill>
                            <a:schemeClr val="tx1"/>
                          </a:solidFill>
                        </a:rPr>
                        <a:t>Research in animals  </a:t>
                      </a:r>
                    </a:p>
                    <a:p>
                      <a:pPr marL="171450" indent="-171450" defTabSz="1033463">
                        <a:spcBef>
                          <a:spcPct val="0"/>
                        </a:spcBef>
                        <a:spcAft>
                          <a:spcPct val="35000"/>
                        </a:spcAft>
                        <a:buClr>
                          <a:schemeClr val="accent6"/>
                        </a:buClr>
                        <a:buFont typeface="Arial" panose="020B0604020202020204" pitchFamily="34" charset="0"/>
                        <a:buChar char="•"/>
                      </a:pPr>
                      <a:r>
                        <a:rPr lang="en-US" sz="1300" b="0" dirty="0">
                          <a:solidFill>
                            <a:schemeClr val="tx1"/>
                          </a:solidFill>
                        </a:rPr>
                        <a:t>Identification of professional faults </a:t>
                      </a:r>
                    </a:p>
                    <a:p>
                      <a:pPr marL="171450" indent="-171450" defTabSz="1033463">
                        <a:spcBef>
                          <a:spcPct val="0"/>
                        </a:spcBef>
                        <a:spcAft>
                          <a:spcPct val="35000"/>
                        </a:spcAft>
                        <a:buClr>
                          <a:schemeClr val="accent6"/>
                        </a:buClr>
                        <a:buFont typeface="Arial" panose="020B0604020202020204" pitchFamily="34" charset="0"/>
                        <a:buChar char="•"/>
                      </a:pPr>
                      <a:r>
                        <a:rPr lang="en-US" sz="1300" b="1" dirty="0">
                          <a:solidFill>
                            <a:srgbClr val="FFC000"/>
                          </a:solidFill>
                        </a:rPr>
                        <a:t>Resolution of conflicts of interest</a:t>
                      </a:r>
                      <a:endParaRPr lang="en-GB" sz="1300" b="1" dirty="0">
                        <a:solidFill>
                          <a:srgbClr val="FFC000"/>
                        </a:solidFill>
                      </a:endParaRPr>
                    </a:p>
                  </a:txBody>
                  <a:tcPr>
                    <a:solidFill>
                      <a:schemeClr val="accent5">
                        <a:lumMod val="40000"/>
                        <a:lumOff val="60000"/>
                      </a:schemeClr>
                    </a:solidFill>
                  </a:tcPr>
                </a:tc>
                <a:extLst>
                  <a:ext uri="{0D108BD9-81ED-4DB2-BD59-A6C34878D82A}">
                    <a16:rowId xmlns="" xmlns:a16="http://schemas.microsoft.com/office/drawing/2014/main" val="2440612322"/>
                  </a:ext>
                </a:extLst>
              </a:tr>
            </a:tbl>
          </a:graphicData>
        </a:graphic>
      </p:graphicFrame>
      <p:sp>
        <p:nvSpPr>
          <p:cNvPr id="7" name="TextBox 6">
            <a:extLst>
              <a:ext uri="{FF2B5EF4-FFF2-40B4-BE49-F238E27FC236}">
                <a16:creationId xmlns="" xmlns:a16="http://schemas.microsoft.com/office/drawing/2014/main" id="{1C6DC702-1C5A-4785-B297-068DED55C445}"/>
              </a:ext>
            </a:extLst>
          </p:cNvPr>
          <p:cNvSpPr txBox="1"/>
          <p:nvPr/>
        </p:nvSpPr>
        <p:spPr>
          <a:xfrm>
            <a:off x="342906" y="6559924"/>
            <a:ext cx="4166525" cy="219291"/>
          </a:xfrm>
          <a:prstGeom prst="rect">
            <a:avLst/>
          </a:prstGeom>
          <a:noFill/>
        </p:spPr>
        <p:txBody>
          <a:bodyPr wrap="none" rtlCol="0">
            <a:spAutoFit/>
          </a:bodyPr>
          <a:lstStyle/>
          <a:p>
            <a:r>
              <a:rPr lang="en-GB" sz="825" dirty="0"/>
              <a:t>From: National Postdoctoral Association, http://www.nationalpostdoc.org/?SixCoreComps#i</a:t>
            </a:r>
            <a:endParaRPr lang="en-US" sz="825" dirty="0"/>
          </a:p>
        </p:txBody>
      </p:sp>
    </p:spTree>
    <p:extLst>
      <p:ext uri="{BB962C8B-B14F-4D97-AF65-F5344CB8AC3E}">
        <p14:creationId xmlns:p14="http://schemas.microsoft.com/office/powerpoint/2010/main" val="17414483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 y="-373224"/>
            <a:ext cx="9143999" cy="7408506"/>
          </a:xfrm>
          <a:prstGeom prst="rect">
            <a:avLst/>
          </a:prstGeom>
        </p:spPr>
      </p:pic>
      <p:sp>
        <p:nvSpPr>
          <p:cNvPr id="70" name="Title 67">
            <a:extLst>
              <a:ext uri="{FF2B5EF4-FFF2-40B4-BE49-F238E27FC236}">
                <a16:creationId xmlns:a16="http://schemas.microsoft.com/office/drawing/2014/main" xmlns="" id="{9B8ED6FE-F995-4242-87AF-F58E45FFF73C}"/>
              </a:ext>
            </a:extLst>
          </p:cNvPr>
          <p:cNvSpPr>
            <a:spLocks noGrp="1"/>
          </p:cNvSpPr>
          <p:nvPr>
            <p:ph type="title"/>
          </p:nvPr>
        </p:nvSpPr>
        <p:spPr>
          <a:xfrm>
            <a:off x="1400277" y="207435"/>
            <a:ext cx="5980967" cy="1076840"/>
          </a:xfrm>
        </p:spPr>
        <p:txBody>
          <a:bodyPr>
            <a:normAutofit/>
          </a:bodyPr>
          <a:lstStyle/>
          <a:p>
            <a:pPr algn="l"/>
            <a:r>
              <a:rPr lang="en-GB" sz="3100" b="1" dirty="0">
                <a:solidFill>
                  <a:schemeClr val="accent5"/>
                </a:solidFill>
              </a:rPr>
              <a:t>Robust instructional design</a:t>
            </a:r>
          </a:p>
        </p:txBody>
      </p:sp>
      <p:pic>
        <p:nvPicPr>
          <p:cNvPr id="3" name="Picture 2">
            <a:extLst>
              <a:ext uri="{FF2B5EF4-FFF2-40B4-BE49-F238E27FC236}">
                <a16:creationId xmlns:a16="http://schemas.microsoft.com/office/drawing/2014/main" xmlns="" id="{07CF4810-E5D0-4D91-9DEA-CAEB1EB77732}"/>
              </a:ext>
            </a:extLst>
          </p:cNvPr>
          <p:cNvPicPr>
            <a:picLocks noChangeAspect="1"/>
          </p:cNvPicPr>
          <p:nvPr/>
        </p:nvPicPr>
        <p:blipFill rotWithShape="1">
          <a:blip r:embed="rId4"/>
          <a:srcRect l="25192" t="5897" r="28269" b="4187"/>
          <a:stretch/>
        </p:blipFill>
        <p:spPr>
          <a:xfrm>
            <a:off x="1431394" y="1145005"/>
            <a:ext cx="1747496" cy="2532184"/>
          </a:xfrm>
          <a:prstGeom prst="rect">
            <a:avLst/>
          </a:prstGeom>
        </p:spPr>
      </p:pic>
      <p:pic>
        <p:nvPicPr>
          <p:cNvPr id="8" name="Picture 7">
            <a:extLst>
              <a:ext uri="{FF2B5EF4-FFF2-40B4-BE49-F238E27FC236}">
                <a16:creationId xmlns:a16="http://schemas.microsoft.com/office/drawing/2014/main" xmlns="" id="{97E4825D-FBB1-4B07-BB65-4043E661999B}"/>
              </a:ext>
            </a:extLst>
          </p:cNvPr>
          <p:cNvPicPr>
            <a:picLocks noChangeAspect="1"/>
          </p:cNvPicPr>
          <p:nvPr/>
        </p:nvPicPr>
        <p:blipFill rotWithShape="1">
          <a:blip r:embed="rId5"/>
          <a:srcRect l="25192" t="6581" r="28077" b="3675"/>
          <a:stretch/>
        </p:blipFill>
        <p:spPr>
          <a:xfrm>
            <a:off x="2652531" y="2272026"/>
            <a:ext cx="1918936" cy="2763898"/>
          </a:xfrm>
          <a:prstGeom prst="rect">
            <a:avLst/>
          </a:prstGeom>
        </p:spPr>
      </p:pic>
      <p:pic>
        <p:nvPicPr>
          <p:cNvPr id="5" name="Picture 4">
            <a:extLst>
              <a:ext uri="{FF2B5EF4-FFF2-40B4-BE49-F238E27FC236}">
                <a16:creationId xmlns:a16="http://schemas.microsoft.com/office/drawing/2014/main" xmlns="" id="{A6DE8D0E-06A6-406D-98A3-7E5528C56274}"/>
              </a:ext>
            </a:extLst>
          </p:cNvPr>
          <p:cNvPicPr>
            <a:picLocks noChangeAspect="1"/>
          </p:cNvPicPr>
          <p:nvPr/>
        </p:nvPicPr>
        <p:blipFill rotWithShape="1">
          <a:blip r:embed="rId6"/>
          <a:srcRect l="25768" t="6582" r="26058" b="4701"/>
          <a:stretch/>
        </p:blipFill>
        <p:spPr>
          <a:xfrm>
            <a:off x="4071122" y="3428182"/>
            <a:ext cx="1823569" cy="2518780"/>
          </a:xfrm>
          <a:prstGeom prst="rect">
            <a:avLst/>
          </a:prstGeom>
        </p:spPr>
      </p:pic>
      <p:sp>
        <p:nvSpPr>
          <p:cNvPr id="6" name="Rectangle 5">
            <a:extLst>
              <a:ext uri="{FF2B5EF4-FFF2-40B4-BE49-F238E27FC236}">
                <a16:creationId xmlns:a16="http://schemas.microsoft.com/office/drawing/2014/main" xmlns="" id="{8EFBA35A-98D9-4003-ADAB-79A5E8B98AAC}"/>
              </a:ext>
            </a:extLst>
          </p:cNvPr>
          <p:cNvSpPr/>
          <p:nvPr/>
        </p:nvSpPr>
        <p:spPr>
          <a:xfrm>
            <a:off x="6080991" y="1600202"/>
            <a:ext cx="1738474" cy="4801314"/>
          </a:xfrm>
          <a:prstGeom prst="rect">
            <a:avLst/>
          </a:prstGeom>
        </p:spPr>
        <p:txBody>
          <a:bodyPr wrap="square">
            <a:spAutoFit/>
          </a:bodyPr>
          <a:lstStyle/>
          <a:p>
            <a:pPr marL="285750" indent="-285750" defTabSz="914400">
              <a:buFont typeface="Arial" panose="020B0604020202020204" pitchFamily="34" charset="0"/>
              <a:buChar char="•"/>
            </a:pPr>
            <a:r>
              <a:rPr lang="en-GB" b="1" i="1" dirty="0">
                <a:solidFill>
                  <a:srgbClr val="70AD47"/>
                </a:solidFill>
                <a:latin typeface="Calibri" panose="020F0502020204030204" pitchFamily="34" charset="0"/>
              </a:rPr>
              <a:t>Competency-based learning delivering measurable results</a:t>
            </a:r>
          </a:p>
          <a:p>
            <a:pPr defTabSz="914400"/>
            <a:endParaRPr lang="en-GB" b="1" i="1" dirty="0">
              <a:solidFill>
                <a:srgbClr val="70AD47"/>
              </a:solidFill>
              <a:latin typeface="Calibri" panose="020F0502020204030204" pitchFamily="34" charset="0"/>
            </a:endParaRPr>
          </a:p>
          <a:p>
            <a:pPr marL="285750" indent="-285750" defTabSz="914400">
              <a:buFont typeface="Arial" panose="020B0604020202020204" pitchFamily="34" charset="0"/>
              <a:buChar char="•"/>
            </a:pPr>
            <a:r>
              <a:rPr lang="en-GB" b="1" i="1" dirty="0">
                <a:solidFill>
                  <a:srgbClr val="70AD47"/>
                </a:solidFill>
                <a:latin typeface="Calibri" panose="020F0502020204030204" pitchFamily="34" charset="0"/>
              </a:rPr>
              <a:t>Exams to test knowledge for each module </a:t>
            </a:r>
          </a:p>
          <a:p>
            <a:pPr defTabSz="914400"/>
            <a:endParaRPr lang="en-GB" b="1" i="1" dirty="0">
              <a:solidFill>
                <a:srgbClr val="70AD47"/>
              </a:solidFill>
              <a:latin typeface="Calibri" panose="020F0502020204030204" pitchFamily="34" charset="0"/>
            </a:endParaRPr>
          </a:p>
          <a:p>
            <a:pPr marL="285750" indent="-285750" defTabSz="914400">
              <a:buFont typeface="Arial" panose="020B0604020202020204" pitchFamily="34" charset="0"/>
              <a:buChar char="•"/>
            </a:pPr>
            <a:r>
              <a:rPr lang="en-GB" b="1" i="1" dirty="0">
                <a:solidFill>
                  <a:srgbClr val="70AD47"/>
                </a:solidFill>
                <a:latin typeface="Calibri" panose="020F0502020204030204" pitchFamily="34" charset="0"/>
              </a:rPr>
              <a:t>Reports on engagement, progress and completion available</a:t>
            </a:r>
          </a:p>
        </p:txBody>
      </p:sp>
    </p:spTree>
    <p:extLst>
      <p:ext uri="{BB962C8B-B14F-4D97-AF65-F5344CB8AC3E}">
        <p14:creationId xmlns:p14="http://schemas.microsoft.com/office/powerpoint/2010/main" val="24363283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 y="0"/>
            <a:ext cx="9142571" cy="6858000"/>
          </a:xfrm>
          <a:prstGeom prst="rect">
            <a:avLst/>
          </a:prstGeom>
        </p:spPr>
      </p:pic>
      <p:sp>
        <p:nvSpPr>
          <p:cNvPr id="3" name="Title 67">
            <a:extLst>
              <a:ext uri="{FF2B5EF4-FFF2-40B4-BE49-F238E27FC236}">
                <a16:creationId xmlns="" xmlns:a16="http://schemas.microsoft.com/office/drawing/2014/main" id="{EE34EC28-C8BE-4097-88B6-BDA200138247}"/>
              </a:ext>
            </a:extLst>
          </p:cNvPr>
          <p:cNvSpPr>
            <a:spLocks noGrp="1"/>
          </p:cNvSpPr>
          <p:nvPr>
            <p:ph type="title"/>
          </p:nvPr>
        </p:nvSpPr>
        <p:spPr>
          <a:xfrm>
            <a:off x="457200" y="384038"/>
            <a:ext cx="7492860" cy="1076840"/>
          </a:xfrm>
        </p:spPr>
        <p:txBody>
          <a:bodyPr>
            <a:normAutofit/>
          </a:bodyPr>
          <a:lstStyle/>
          <a:p>
            <a:pPr algn="l"/>
            <a:r>
              <a:rPr lang="en-GB" sz="3200" dirty="0">
                <a:solidFill>
                  <a:schemeClr val="accent5"/>
                </a:solidFill>
              </a:rPr>
              <a:t>Wiley: </a:t>
            </a:r>
            <a:r>
              <a:rPr lang="en-GB" sz="3200" b="1" dirty="0">
                <a:solidFill>
                  <a:schemeClr val="accent5"/>
                </a:solidFill>
              </a:rPr>
              <a:t>at a glance</a:t>
            </a:r>
          </a:p>
        </p:txBody>
      </p:sp>
      <p:grpSp>
        <p:nvGrpSpPr>
          <p:cNvPr id="4" name="Group 3">
            <a:extLst>
              <a:ext uri="{FF2B5EF4-FFF2-40B4-BE49-F238E27FC236}">
                <a16:creationId xmlns="" xmlns:a16="http://schemas.microsoft.com/office/drawing/2014/main" id="{EA3FF3B7-896B-4A10-BE50-A28F345EA105}"/>
              </a:ext>
            </a:extLst>
          </p:cNvPr>
          <p:cNvGrpSpPr/>
          <p:nvPr/>
        </p:nvGrpSpPr>
        <p:grpSpPr>
          <a:xfrm>
            <a:off x="4730580" y="3896341"/>
            <a:ext cx="4089995" cy="2034823"/>
            <a:chOff x="2857500" y="3729341"/>
            <a:chExt cx="5829300" cy="2900148"/>
          </a:xfrm>
        </p:grpSpPr>
        <p:pic>
          <p:nvPicPr>
            <p:cNvPr id="5" name="Picture 4">
              <a:extLst>
                <a:ext uri="{FF2B5EF4-FFF2-40B4-BE49-F238E27FC236}">
                  <a16:creationId xmlns="" xmlns:a16="http://schemas.microsoft.com/office/drawing/2014/main" id="{5D219D16-7501-454A-A4AB-0A00505F0B6F}"/>
                </a:ext>
              </a:extLst>
            </p:cNvPr>
            <p:cNvPicPr>
              <a:picLocks noChangeAspect="1"/>
            </p:cNvPicPr>
            <p:nvPr/>
          </p:nvPicPr>
          <p:blipFill>
            <a:blip r:embed="rId3">
              <a:alphaModFix amt="49000"/>
            </a:blip>
            <a:stretch>
              <a:fillRect/>
            </a:stretch>
          </p:blipFill>
          <p:spPr>
            <a:xfrm>
              <a:off x="2857500" y="3729341"/>
              <a:ext cx="5829300" cy="2900148"/>
            </a:xfrm>
            <a:prstGeom prst="rect">
              <a:avLst/>
            </a:prstGeom>
          </p:spPr>
        </p:pic>
        <p:grpSp>
          <p:nvGrpSpPr>
            <p:cNvPr id="6" name="Group 5">
              <a:extLst>
                <a:ext uri="{FF2B5EF4-FFF2-40B4-BE49-F238E27FC236}">
                  <a16:creationId xmlns="" xmlns:a16="http://schemas.microsoft.com/office/drawing/2014/main" id="{82E8C6C0-9AE9-4678-9FCE-D7D6B00B211B}"/>
                </a:ext>
              </a:extLst>
            </p:cNvPr>
            <p:cNvGrpSpPr/>
            <p:nvPr/>
          </p:nvGrpSpPr>
          <p:grpSpPr>
            <a:xfrm>
              <a:off x="3574099" y="4531888"/>
              <a:ext cx="4568455" cy="1755200"/>
              <a:chOff x="3574099" y="4531888"/>
              <a:chExt cx="4568455" cy="1755200"/>
            </a:xfrm>
            <a:solidFill>
              <a:schemeClr val="accent4"/>
            </a:solidFill>
          </p:grpSpPr>
          <p:sp>
            <p:nvSpPr>
              <p:cNvPr id="7" name="Oval 6">
                <a:extLst>
                  <a:ext uri="{FF2B5EF4-FFF2-40B4-BE49-F238E27FC236}">
                    <a16:creationId xmlns="" xmlns:a16="http://schemas.microsoft.com/office/drawing/2014/main" id="{DC95B775-567A-4ACD-BB5C-8C85BFB48CB6}"/>
                  </a:ext>
                </a:extLst>
              </p:cNvPr>
              <p:cNvSpPr>
                <a:spLocks noChangeAspect="1"/>
              </p:cNvSpPr>
              <p:nvPr/>
            </p:nvSpPr>
            <p:spPr>
              <a:xfrm>
                <a:off x="4126641" y="4885292"/>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8" name="Oval 7">
                <a:extLst>
                  <a:ext uri="{FF2B5EF4-FFF2-40B4-BE49-F238E27FC236}">
                    <a16:creationId xmlns="" xmlns:a16="http://schemas.microsoft.com/office/drawing/2014/main" id="{ED634B73-B229-42C0-A3D6-DA65C584AD69}"/>
                  </a:ext>
                </a:extLst>
              </p:cNvPr>
              <p:cNvSpPr>
                <a:spLocks noChangeAspect="1"/>
              </p:cNvSpPr>
              <p:nvPr/>
            </p:nvSpPr>
            <p:spPr>
              <a:xfrm>
                <a:off x="4329829" y="4885292"/>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9" name="Oval 8">
                <a:extLst>
                  <a:ext uri="{FF2B5EF4-FFF2-40B4-BE49-F238E27FC236}">
                    <a16:creationId xmlns="" xmlns:a16="http://schemas.microsoft.com/office/drawing/2014/main" id="{DCE5D303-BF6E-494F-A842-62CADAC57E6C}"/>
                  </a:ext>
                </a:extLst>
              </p:cNvPr>
              <p:cNvSpPr>
                <a:spLocks noChangeAspect="1"/>
              </p:cNvSpPr>
              <p:nvPr/>
            </p:nvSpPr>
            <p:spPr>
              <a:xfrm>
                <a:off x="3574099" y="4904857"/>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0" name="Oval 9">
                <a:extLst>
                  <a:ext uri="{FF2B5EF4-FFF2-40B4-BE49-F238E27FC236}">
                    <a16:creationId xmlns="" xmlns:a16="http://schemas.microsoft.com/office/drawing/2014/main" id="{93F8E2A1-6D70-4B3E-B3BC-1F9EFF9D9993}"/>
                  </a:ext>
                </a:extLst>
              </p:cNvPr>
              <p:cNvSpPr>
                <a:spLocks noChangeAspect="1"/>
              </p:cNvSpPr>
              <p:nvPr/>
            </p:nvSpPr>
            <p:spPr>
              <a:xfrm>
                <a:off x="3803743" y="4899208"/>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1" name="Oval 10">
                <a:extLst>
                  <a:ext uri="{FF2B5EF4-FFF2-40B4-BE49-F238E27FC236}">
                    <a16:creationId xmlns="" xmlns:a16="http://schemas.microsoft.com/office/drawing/2014/main" id="{A0569ADA-B974-4E35-8D2E-84E8607253A9}"/>
                  </a:ext>
                </a:extLst>
              </p:cNvPr>
              <p:cNvSpPr>
                <a:spLocks noChangeAspect="1"/>
              </p:cNvSpPr>
              <p:nvPr/>
            </p:nvSpPr>
            <p:spPr>
              <a:xfrm>
                <a:off x="4237985" y="5085492"/>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2" name="Oval 11">
                <a:extLst>
                  <a:ext uri="{FF2B5EF4-FFF2-40B4-BE49-F238E27FC236}">
                    <a16:creationId xmlns="" xmlns:a16="http://schemas.microsoft.com/office/drawing/2014/main" id="{55C104FC-0619-4A6D-8CA5-28D0A76073C7}"/>
                  </a:ext>
                </a:extLst>
              </p:cNvPr>
              <p:cNvSpPr>
                <a:spLocks noChangeAspect="1"/>
              </p:cNvSpPr>
              <p:nvPr/>
            </p:nvSpPr>
            <p:spPr>
              <a:xfrm>
                <a:off x="4070282" y="4819889"/>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3" name="Oval 12">
                <a:extLst>
                  <a:ext uri="{FF2B5EF4-FFF2-40B4-BE49-F238E27FC236}">
                    <a16:creationId xmlns="" xmlns:a16="http://schemas.microsoft.com/office/drawing/2014/main" id="{40339FC0-D37B-4F37-A494-B2DB2AFB3A9C}"/>
                  </a:ext>
                </a:extLst>
              </p:cNvPr>
              <p:cNvSpPr>
                <a:spLocks noChangeAspect="1"/>
              </p:cNvSpPr>
              <p:nvPr/>
            </p:nvSpPr>
            <p:spPr>
              <a:xfrm>
                <a:off x="4361949" y="4858935"/>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4" name="Oval 13">
                <a:extLst>
                  <a:ext uri="{FF2B5EF4-FFF2-40B4-BE49-F238E27FC236}">
                    <a16:creationId xmlns="" xmlns:a16="http://schemas.microsoft.com/office/drawing/2014/main" id="{BD6E2173-8D46-4B96-99DD-9C33DE5BD4C0}"/>
                  </a:ext>
                </a:extLst>
              </p:cNvPr>
              <p:cNvSpPr>
                <a:spLocks noChangeAspect="1"/>
              </p:cNvSpPr>
              <p:nvPr/>
            </p:nvSpPr>
            <p:spPr>
              <a:xfrm>
                <a:off x="4192063" y="4899208"/>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5" name="Oval 14">
                <a:extLst>
                  <a:ext uri="{FF2B5EF4-FFF2-40B4-BE49-F238E27FC236}">
                    <a16:creationId xmlns="" xmlns:a16="http://schemas.microsoft.com/office/drawing/2014/main" id="{0CDC9FC4-2354-4BEA-8601-CE5BAF7A66E9}"/>
                  </a:ext>
                </a:extLst>
              </p:cNvPr>
              <p:cNvSpPr>
                <a:spLocks noChangeAspect="1"/>
              </p:cNvSpPr>
              <p:nvPr/>
            </p:nvSpPr>
            <p:spPr>
              <a:xfrm>
                <a:off x="4017402" y="4904857"/>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6" name="Oval 15">
                <a:extLst>
                  <a:ext uri="{FF2B5EF4-FFF2-40B4-BE49-F238E27FC236}">
                    <a16:creationId xmlns="" xmlns:a16="http://schemas.microsoft.com/office/drawing/2014/main" id="{64B5ED89-BA47-498B-8B4B-19B599ECE6BD}"/>
                  </a:ext>
                </a:extLst>
              </p:cNvPr>
              <p:cNvSpPr>
                <a:spLocks noChangeAspect="1"/>
              </p:cNvSpPr>
              <p:nvPr/>
            </p:nvSpPr>
            <p:spPr>
              <a:xfrm>
                <a:off x="4172563" y="4782780"/>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7" name="Oval 16">
                <a:extLst>
                  <a:ext uri="{FF2B5EF4-FFF2-40B4-BE49-F238E27FC236}">
                    <a16:creationId xmlns="" xmlns:a16="http://schemas.microsoft.com/office/drawing/2014/main" id="{3B6113AD-98AD-4F7A-B81C-DC4F9AAA92AB}"/>
                  </a:ext>
                </a:extLst>
              </p:cNvPr>
              <p:cNvSpPr>
                <a:spLocks noChangeAspect="1"/>
              </p:cNvSpPr>
              <p:nvPr/>
            </p:nvSpPr>
            <p:spPr>
              <a:xfrm>
                <a:off x="4874238" y="5851486"/>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8" name="Oval 17">
                <a:extLst>
                  <a:ext uri="{FF2B5EF4-FFF2-40B4-BE49-F238E27FC236}">
                    <a16:creationId xmlns="" xmlns:a16="http://schemas.microsoft.com/office/drawing/2014/main" id="{6C4E374B-DE8A-4FF9-B316-49BD57FE9FE8}"/>
                  </a:ext>
                </a:extLst>
              </p:cNvPr>
              <p:cNvSpPr>
                <a:spLocks noChangeAspect="1"/>
              </p:cNvSpPr>
              <p:nvPr/>
            </p:nvSpPr>
            <p:spPr>
              <a:xfrm>
                <a:off x="5426688" y="4552911"/>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19" name="Oval 18">
                <a:extLst>
                  <a:ext uri="{FF2B5EF4-FFF2-40B4-BE49-F238E27FC236}">
                    <a16:creationId xmlns="" xmlns:a16="http://schemas.microsoft.com/office/drawing/2014/main" id="{0A673964-65E0-4560-94FD-3CF4AC2B3168}"/>
                  </a:ext>
                </a:extLst>
              </p:cNvPr>
              <p:cNvSpPr>
                <a:spLocks noChangeAspect="1"/>
              </p:cNvSpPr>
              <p:nvPr/>
            </p:nvSpPr>
            <p:spPr>
              <a:xfrm>
                <a:off x="5472610" y="4598833"/>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20" name="Oval 19">
                <a:extLst>
                  <a:ext uri="{FF2B5EF4-FFF2-40B4-BE49-F238E27FC236}">
                    <a16:creationId xmlns="" xmlns:a16="http://schemas.microsoft.com/office/drawing/2014/main" id="{6F4CF690-F896-4DEC-95D0-BEF3D9FF231C}"/>
                  </a:ext>
                </a:extLst>
              </p:cNvPr>
              <p:cNvSpPr>
                <a:spLocks noChangeAspect="1"/>
              </p:cNvSpPr>
              <p:nvPr/>
            </p:nvSpPr>
            <p:spPr>
              <a:xfrm>
                <a:off x="5755185" y="4684057"/>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21" name="Oval 20">
                <a:extLst>
                  <a:ext uri="{FF2B5EF4-FFF2-40B4-BE49-F238E27FC236}">
                    <a16:creationId xmlns="" xmlns:a16="http://schemas.microsoft.com/office/drawing/2014/main" id="{36AB0E75-962E-4964-8557-9A707C9730DC}"/>
                  </a:ext>
                </a:extLst>
              </p:cNvPr>
              <p:cNvSpPr>
                <a:spLocks noChangeAspect="1"/>
              </p:cNvSpPr>
              <p:nvPr/>
            </p:nvSpPr>
            <p:spPr>
              <a:xfrm>
                <a:off x="5801107" y="4531888"/>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C72C"/>
                  </a:solidFill>
                </a:endParaRPr>
              </a:p>
            </p:txBody>
          </p:sp>
          <p:sp>
            <p:nvSpPr>
              <p:cNvPr id="22" name="Oval 21">
                <a:extLst>
                  <a:ext uri="{FF2B5EF4-FFF2-40B4-BE49-F238E27FC236}">
                    <a16:creationId xmlns="" xmlns:a16="http://schemas.microsoft.com/office/drawing/2014/main" id="{CB35421E-258F-4ABB-B51C-EF00C38774BB}"/>
                  </a:ext>
                </a:extLst>
              </p:cNvPr>
              <p:cNvSpPr>
                <a:spLocks noChangeAspect="1"/>
              </p:cNvSpPr>
              <p:nvPr/>
            </p:nvSpPr>
            <p:spPr>
              <a:xfrm>
                <a:off x="6429757" y="5131414"/>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23" name="Oval 22">
                <a:extLst>
                  <a:ext uri="{FF2B5EF4-FFF2-40B4-BE49-F238E27FC236}">
                    <a16:creationId xmlns="" xmlns:a16="http://schemas.microsoft.com/office/drawing/2014/main" id="{688AD9F9-FB29-4FD1-8C68-B558113A506F}"/>
                  </a:ext>
                </a:extLst>
              </p:cNvPr>
              <p:cNvSpPr>
                <a:spLocks noChangeAspect="1"/>
              </p:cNvSpPr>
              <p:nvPr/>
            </p:nvSpPr>
            <p:spPr>
              <a:xfrm>
                <a:off x="7264782" y="5582264"/>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24" name="Oval 23">
                <a:extLst>
                  <a:ext uri="{FF2B5EF4-FFF2-40B4-BE49-F238E27FC236}">
                    <a16:creationId xmlns="" xmlns:a16="http://schemas.microsoft.com/office/drawing/2014/main" id="{7997F0EF-3848-49E4-9C88-7C3DAE1B2566}"/>
                  </a:ext>
                </a:extLst>
              </p:cNvPr>
              <p:cNvSpPr>
                <a:spLocks noChangeAspect="1"/>
              </p:cNvSpPr>
              <p:nvPr/>
            </p:nvSpPr>
            <p:spPr>
              <a:xfrm>
                <a:off x="7463104" y="4904857"/>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25" name="Oval 24">
                <a:extLst>
                  <a:ext uri="{FF2B5EF4-FFF2-40B4-BE49-F238E27FC236}">
                    <a16:creationId xmlns="" xmlns:a16="http://schemas.microsoft.com/office/drawing/2014/main" id="{E1EE86A6-924B-40C3-82C8-74233FFB3DFF}"/>
                  </a:ext>
                </a:extLst>
              </p:cNvPr>
              <p:cNvSpPr>
                <a:spLocks noChangeAspect="1"/>
              </p:cNvSpPr>
              <p:nvPr/>
            </p:nvSpPr>
            <p:spPr>
              <a:xfrm>
                <a:off x="6853504" y="5131414"/>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26" name="Oval 25">
                <a:extLst>
                  <a:ext uri="{FF2B5EF4-FFF2-40B4-BE49-F238E27FC236}">
                    <a16:creationId xmlns="" xmlns:a16="http://schemas.microsoft.com/office/drawing/2014/main" id="{87B478D3-B231-4D43-9490-E7C3C08A1C08}"/>
                  </a:ext>
                </a:extLst>
              </p:cNvPr>
              <p:cNvSpPr>
                <a:spLocks noChangeAspect="1"/>
              </p:cNvSpPr>
              <p:nvPr/>
            </p:nvSpPr>
            <p:spPr>
              <a:xfrm>
                <a:off x="7809179" y="5011335"/>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27" name="Oval 26">
                <a:extLst>
                  <a:ext uri="{FF2B5EF4-FFF2-40B4-BE49-F238E27FC236}">
                    <a16:creationId xmlns="" xmlns:a16="http://schemas.microsoft.com/office/drawing/2014/main" id="{FFC7E159-658F-4EA0-BB2A-D92E81AF89B6}"/>
                  </a:ext>
                </a:extLst>
              </p:cNvPr>
              <p:cNvSpPr>
                <a:spLocks noChangeAspect="1"/>
              </p:cNvSpPr>
              <p:nvPr/>
            </p:nvSpPr>
            <p:spPr>
              <a:xfrm>
                <a:off x="7523660" y="5041247"/>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28" name="Oval 27">
                <a:extLst>
                  <a:ext uri="{FF2B5EF4-FFF2-40B4-BE49-F238E27FC236}">
                    <a16:creationId xmlns="" xmlns:a16="http://schemas.microsoft.com/office/drawing/2014/main" id="{31A640DE-49AE-4C28-BFDD-5961287FA960}"/>
                  </a:ext>
                </a:extLst>
              </p:cNvPr>
              <p:cNvSpPr>
                <a:spLocks noChangeAspect="1"/>
              </p:cNvSpPr>
              <p:nvPr/>
            </p:nvSpPr>
            <p:spPr>
              <a:xfrm>
                <a:off x="8050710" y="5996922"/>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sp>
            <p:nvSpPr>
              <p:cNvPr id="29" name="Oval 28">
                <a:extLst>
                  <a:ext uri="{FF2B5EF4-FFF2-40B4-BE49-F238E27FC236}">
                    <a16:creationId xmlns="" xmlns:a16="http://schemas.microsoft.com/office/drawing/2014/main" id="{7E67BA1E-0787-49C4-9EBB-E31531B8218F}"/>
                  </a:ext>
                </a:extLst>
              </p:cNvPr>
              <p:cNvSpPr>
                <a:spLocks noChangeAspect="1"/>
              </p:cNvSpPr>
              <p:nvPr/>
            </p:nvSpPr>
            <p:spPr>
              <a:xfrm>
                <a:off x="7901023" y="6195244"/>
                <a:ext cx="91844" cy="91844"/>
              </a:xfrm>
              <a:prstGeom prst="ellipse">
                <a:avLst/>
              </a:prstGeom>
              <a:grp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C72C"/>
                    </a:solidFill>
                  </a:rPr>
                  <a:t> </a:t>
                </a:r>
              </a:p>
            </p:txBody>
          </p:sp>
        </p:grpSp>
      </p:grpSp>
      <p:sp>
        <p:nvSpPr>
          <p:cNvPr id="30" name="Rectangle 29">
            <a:extLst>
              <a:ext uri="{FF2B5EF4-FFF2-40B4-BE49-F238E27FC236}">
                <a16:creationId xmlns="" xmlns:a16="http://schemas.microsoft.com/office/drawing/2014/main" id="{5407362D-9773-4F4E-AE9D-EFE7A888604C}"/>
              </a:ext>
            </a:extLst>
          </p:cNvPr>
          <p:cNvSpPr/>
          <p:nvPr/>
        </p:nvSpPr>
        <p:spPr>
          <a:xfrm>
            <a:off x="523761" y="1641668"/>
            <a:ext cx="6216162" cy="3970318"/>
          </a:xfrm>
          <a:prstGeom prst="rect">
            <a:avLst/>
          </a:prstGeom>
        </p:spPr>
        <p:txBody>
          <a:bodyPr wrap="square">
            <a:spAutoFit/>
          </a:bodyPr>
          <a:lstStyle/>
          <a:p>
            <a:pPr marL="285750" indent="-285750">
              <a:buFont typeface="Arial" panose="020B0604020202020204" pitchFamily="34" charset="0"/>
              <a:buChar char="•"/>
            </a:pPr>
            <a:r>
              <a:rPr lang="en-US" dirty="0"/>
              <a:t>15 million researchers and professionals use </a:t>
            </a:r>
            <a:r>
              <a:rPr lang="en-US" dirty="0">
                <a:effectLst>
                  <a:outerShdw blurRad="38100" dist="38100" dir="2700000" algn="tl">
                    <a:srgbClr val="000000">
                      <a:alpha val="43137"/>
                    </a:srgbClr>
                  </a:outerShdw>
                </a:effectLst>
              </a:rPr>
              <a:t>Wiley</a:t>
            </a:r>
            <a:r>
              <a:rPr lang="en-US" dirty="0"/>
              <a:t> Journals</a:t>
            </a:r>
          </a:p>
          <a:p>
            <a:pPr marL="285750" indent="-285750">
              <a:buFont typeface="Arial" panose="020B0604020202020204" pitchFamily="34" charset="0"/>
              <a:buChar char="•"/>
            </a:pPr>
            <a:r>
              <a:rPr lang="en-US" dirty="0"/>
              <a:t>1,200 Society and nonprofit partners</a:t>
            </a:r>
          </a:p>
          <a:p>
            <a:pPr marL="285750" indent="-285750">
              <a:buFont typeface="Arial" panose="020B0604020202020204" pitchFamily="34" charset="0"/>
              <a:buChar char="•"/>
            </a:pPr>
            <a:r>
              <a:rPr lang="en-US" dirty="0"/>
              <a:t>222 online program partnerships with 39 universities</a:t>
            </a:r>
          </a:p>
          <a:p>
            <a:pPr marL="285750" indent="-285750">
              <a:buFont typeface="Arial" panose="020B0604020202020204" pitchFamily="34" charset="0"/>
              <a:buChar char="•"/>
            </a:pPr>
            <a:r>
              <a:rPr lang="en-US" dirty="0"/>
              <a:t>6 million using </a:t>
            </a:r>
            <a:r>
              <a:rPr lang="en-US" dirty="0">
                <a:effectLst>
                  <a:outerShdw blurRad="38100" dist="38100" dir="2700000" algn="tl">
                    <a:srgbClr val="000000">
                      <a:alpha val="43137"/>
                    </a:srgbClr>
                  </a:outerShdw>
                </a:effectLst>
              </a:rPr>
              <a:t>Wiley</a:t>
            </a:r>
            <a:r>
              <a:rPr lang="en-US" dirty="0"/>
              <a:t> training platforms</a:t>
            </a:r>
          </a:p>
          <a:p>
            <a:pPr marL="285750" indent="-285750">
              <a:buFont typeface="Arial" panose="020B0604020202020204" pitchFamily="34" charset="0"/>
              <a:buChar char="•"/>
            </a:pPr>
            <a:r>
              <a:rPr lang="en-US" dirty="0"/>
              <a:t>500 Nobel Laureates have published in </a:t>
            </a:r>
            <a:r>
              <a:rPr lang="en-US" dirty="0">
                <a:effectLst>
                  <a:outerShdw blurRad="38100" dist="38100" dir="2700000" algn="tl">
                    <a:srgbClr val="000000">
                      <a:alpha val="43137"/>
                    </a:srgbClr>
                  </a:outerShdw>
                </a:effectLst>
              </a:rPr>
              <a:t>Wiley</a:t>
            </a:r>
            <a:r>
              <a:rPr lang="en-US" dirty="0"/>
              <a:t> journals </a:t>
            </a:r>
          </a:p>
          <a:p>
            <a:pPr marL="285750" indent="-285750">
              <a:buFont typeface="Arial" panose="020B0604020202020204" pitchFamily="34" charset="0"/>
              <a:buChar char="•"/>
            </a:pPr>
            <a:r>
              <a:rPr lang="en-US" dirty="0"/>
              <a:t>1,204 journals indexed in Web of Science (73% of the </a:t>
            </a:r>
            <a:r>
              <a:rPr lang="en-US" dirty="0">
                <a:effectLst>
                  <a:outerShdw blurRad="38100" dist="38100" dir="2700000" algn="tl">
                    <a:srgbClr val="000000">
                      <a:alpha val="43137"/>
                    </a:srgbClr>
                  </a:outerShdw>
                </a:effectLst>
              </a:rPr>
              <a:t>Wiley</a:t>
            </a:r>
            <a:r>
              <a:rPr lang="en-US" dirty="0"/>
              <a:t> portfolio)</a:t>
            </a:r>
          </a:p>
          <a:p>
            <a:pPr marL="285750" indent="-285750">
              <a:buFont typeface="Arial" panose="020B0604020202020204" pitchFamily="34" charset="0"/>
              <a:buChar char="•"/>
            </a:pPr>
            <a:r>
              <a:rPr lang="en-US" dirty="0"/>
              <a:t>58% of </a:t>
            </a:r>
            <a:r>
              <a:rPr lang="en-US" dirty="0">
                <a:effectLst>
                  <a:outerShdw blurRad="38100" dist="38100" dir="2700000" algn="tl">
                    <a:srgbClr val="000000">
                      <a:alpha val="43137"/>
                    </a:srgbClr>
                  </a:outerShdw>
                </a:effectLst>
              </a:rPr>
              <a:t>Wiley</a:t>
            </a:r>
            <a:r>
              <a:rPr lang="en-US" dirty="0"/>
              <a:t> journals increased their Impact Factor between 2014 to 2015</a:t>
            </a:r>
          </a:p>
          <a:p>
            <a:pPr marL="285750" indent="-285750">
              <a:buFont typeface="Arial" panose="020B0604020202020204" pitchFamily="34" charset="0"/>
              <a:buChar char="•"/>
            </a:pPr>
            <a:r>
              <a:rPr lang="en-US" dirty="0"/>
              <a:t>26 </a:t>
            </a:r>
            <a:r>
              <a:rPr lang="en-US" dirty="0">
                <a:effectLst>
                  <a:outerShdw blurRad="38100" dist="38100" dir="2700000" algn="tl">
                    <a:srgbClr val="000000">
                      <a:alpha val="43137"/>
                    </a:srgbClr>
                  </a:outerShdw>
                </a:effectLst>
              </a:rPr>
              <a:t>Wiley</a:t>
            </a:r>
            <a:r>
              <a:rPr lang="en-US" dirty="0"/>
              <a:t> journals achieved a top-category rank, including:</a:t>
            </a:r>
          </a:p>
          <a:p>
            <a:pPr marL="742950" lvl="1" indent="-285750">
              <a:buFont typeface="Arial" panose="020B0604020202020204" pitchFamily="34" charset="0"/>
              <a:buChar char="•"/>
            </a:pPr>
            <a:r>
              <a:rPr lang="en-US" i="1" dirty="0"/>
              <a:t>CA-A Cancer Journal for</a:t>
            </a:r>
            <a:r>
              <a:rPr lang="en-US" dirty="0"/>
              <a:t> </a:t>
            </a:r>
            <a:r>
              <a:rPr lang="en-US" i="1" dirty="0"/>
              <a:t>Clinicians </a:t>
            </a:r>
            <a:r>
              <a:rPr lang="en-US" dirty="0"/>
              <a:t>(IF 131.723, ranked #1 in Oncology)</a:t>
            </a:r>
          </a:p>
          <a:p>
            <a:pPr marL="742950" lvl="1" indent="-285750">
              <a:buFont typeface="Arial" panose="020B0604020202020204" pitchFamily="34" charset="0"/>
              <a:buChar char="•"/>
            </a:pPr>
            <a:r>
              <a:rPr lang="en-US" i="1" dirty="0"/>
              <a:t>World Psychiatry</a:t>
            </a:r>
            <a:r>
              <a:rPr lang="en-US" dirty="0"/>
              <a:t> (IF of 20.205, ranked #1 in Psychiatry)</a:t>
            </a:r>
          </a:p>
          <a:p>
            <a:pPr marL="285750" indent="-285750">
              <a:buFont typeface="Arial" panose="020B0604020202020204" pitchFamily="34" charset="0"/>
              <a:buChar char="•"/>
            </a:pPr>
            <a:r>
              <a:rPr lang="en-US" i="1" dirty="0"/>
              <a:t>Biological Reviews</a:t>
            </a:r>
            <a:r>
              <a:rPr lang="en-US" dirty="0"/>
              <a:t> (I</a:t>
            </a:r>
            <a:r>
              <a:rPr lang="en-US" dirty="0">
                <a:solidFill>
                  <a:schemeClr val="accent1">
                    <a:lumMod val="50000"/>
                  </a:schemeClr>
                </a:solidFill>
              </a:rPr>
              <a:t>F of 10.725, ranked #1 in Biology)</a:t>
            </a:r>
          </a:p>
        </p:txBody>
      </p:sp>
    </p:spTree>
    <p:extLst>
      <p:ext uri="{BB962C8B-B14F-4D97-AF65-F5344CB8AC3E}">
        <p14:creationId xmlns:p14="http://schemas.microsoft.com/office/powerpoint/2010/main" val="23127782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796" y="494522"/>
            <a:ext cx="8072950" cy="587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630" y="6445251"/>
            <a:ext cx="510281" cy="31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jihawtho\Desktop\Poland and Czech\customer dashboard.pn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34000"/>
                    </a14:imgEffect>
                    <a14:imgEffect>
                      <a14:brightnessContrast bright="4000"/>
                    </a14:imgEffect>
                  </a14:imgLayer>
                </a14:imgProps>
              </a:ext>
              <a:ext uri="{28A0092B-C50C-407E-A947-70E740481C1C}">
                <a14:useLocalDpi xmlns:a14="http://schemas.microsoft.com/office/drawing/2010/main" val="0"/>
              </a:ext>
            </a:extLst>
          </a:blip>
          <a:srcRect/>
          <a:stretch>
            <a:fillRect/>
          </a:stretch>
        </p:blipFill>
        <p:spPr bwMode="auto">
          <a:xfrm>
            <a:off x="650794" y="290495"/>
            <a:ext cx="3316244" cy="5952201"/>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Oval 2"/>
          <p:cNvSpPr/>
          <p:nvPr/>
        </p:nvSpPr>
        <p:spPr>
          <a:xfrm>
            <a:off x="5080549" y="2458944"/>
            <a:ext cx="3168131" cy="2915490"/>
          </a:xfrm>
          <a:prstGeom prst="ellipse">
            <a:avLst/>
          </a:prstGeom>
          <a:solidFill>
            <a:srgbClr val="006699">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b="1" dirty="0">
                <a:solidFill>
                  <a:prstClr val="white"/>
                </a:solidFill>
              </a:rPr>
              <a:t>Downloadable Dashboards and Reports</a:t>
            </a:r>
          </a:p>
        </p:txBody>
      </p:sp>
      <p:sp>
        <p:nvSpPr>
          <p:cNvPr id="4" name="Oval 3"/>
          <p:cNvSpPr/>
          <p:nvPr/>
        </p:nvSpPr>
        <p:spPr>
          <a:xfrm>
            <a:off x="5080519" y="2252172"/>
            <a:ext cx="2681360" cy="3318204"/>
          </a:xfrm>
          <a:prstGeom prst="ellipse">
            <a:avLst/>
          </a:prstGeom>
          <a:noFill/>
          <a:ln w="34925" cap="rnd">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Oval 1"/>
          <p:cNvSpPr/>
          <p:nvPr/>
        </p:nvSpPr>
        <p:spPr>
          <a:xfrm>
            <a:off x="7257232" y="-625152"/>
            <a:ext cx="2159149" cy="2640564"/>
          </a:xfrm>
          <a:prstGeom prst="ellipse">
            <a:avLst/>
          </a:prstGeom>
          <a:noFill/>
          <a:ln w="476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27825933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 y="0"/>
            <a:ext cx="9142571" cy="6858000"/>
          </a:xfrm>
          <a:prstGeom prst="rect">
            <a:avLst/>
          </a:prstGeom>
        </p:spPr>
      </p:pic>
      <p:sp>
        <p:nvSpPr>
          <p:cNvPr id="70" name="Title 67">
            <a:extLst>
              <a:ext uri="{FF2B5EF4-FFF2-40B4-BE49-F238E27FC236}">
                <a16:creationId xmlns="" xmlns:a16="http://schemas.microsoft.com/office/drawing/2014/main" id="{9B8ED6FE-F995-4242-87AF-F58E45FFF73C}"/>
              </a:ext>
            </a:extLst>
          </p:cNvPr>
          <p:cNvSpPr>
            <a:spLocks noGrp="1"/>
          </p:cNvSpPr>
          <p:nvPr>
            <p:ph type="title"/>
          </p:nvPr>
        </p:nvSpPr>
        <p:spPr>
          <a:xfrm>
            <a:off x="343020" y="0"/>
            <a:ext cx="7974623" cy="1076840"/>
          </a:xfrm>
        </p:spPr>
        <p:txBody>
          <a:bodyPr>
            <a:normAutofit/>
          </a:bodyPr>
          <a:lstStyle/>
          <a:p>
            <a:pPr algn="l"/>
            <a:r>
              <a:rPr lang="en-GB" sz="3100" b="1" dirty="0">
                <a:solidFill>
                  <a:schemeClr val="accent5"/>
                </a:solidFill>
              </a:rPr>
              <a:t>Exceptional reporting capability</a:t>
            </a:r>
          </a:p>
        </p:txBody>
      </p:sp>
      <p:sp>
        <p:nvSpPr>
          <p:cNvPr id="29" name="Rectangle 28">
            <a:extLst>
              <a:ext uri="{FF2B5EF4-FFF2-40B4-BE49-F238E27FC236}">
                <a16:creationId xmlns="" xmlns:a16="http://schemas.microsoft.com/office/drawing/2014/main" id="{93EBA0BC-ABFB-4A24-BF53-06458B5759B3}"/>
              </a:ext>
            </a:extLst>
          </p:cNvPr>
          <p:cNvSpPr/>
          <p:nvPr/>
        </p:nvSpPr>
        <p:spPr>
          <a:xfrm>
            <a:off x="5521569" y="1284398"/>
            <a:ext cx="2329962" cy="2031325"/>
          </a:xfrm>
          <a:prstGeom prst="rect">
            <a:avLst/>
          </a:prstGeom>
        </p:spPr>
        <p:txBody>
          <a:bodyPr wrap="square">
            <a:spAutoFit/>
          </a:bodyPr>
          <a:lstStyle/>
          <a:p>
            <a:pPr marL="285750" indent="-285750">
              <a:buFont typeface="Arial" panose="020B0604020202020204" pitchFamily="34" charset="0"/>
              <a:buChar char="•"/>
            </a:pPr>
            <a:r>
              <a:rPr lang="en-GB" b="1" i="1" dirty="0">
                <a:solidFill>
                  <a:schemeClr val="accent6"/>
                </a:solidFill>
                <a:latin typeface="Calibri" panose="020F0502020204030204" pitchFamily="34" charset="0"/>
              </a:rPr>
              <a:t>Detailed Dashboard</a:t>
            </a:r>
          </a:p>
          <a:p>
            <a:pPr marL="285750" indent="-285750">
              <a:buFont typeface="Arial" panose="020B0604020202020204" pitchFamily="34" charset="0"/>
              <a:buChar char="•"/>
            </a:pPr>
            <a:r>
              <a:rPr lang="en-GB" b="1" i="1" dirty="0">
                <a:solidFill>
                  <a:schemeClr val="accent6"/>
                </a:solidFill>
                <a:latin typeface="Calibri" panose="020F0502020204030204" pitchFamily="34" charset="0"/>
              </a:rPr>
              <a:t>Engagement communications</a:t>
            </a:r>
          </a:p>
          <a:p>
            <a:pPr marL="285750" indent="-285750">
              <a:buFont typeface="Arial" panose="020B0604020202020204" pitchFamily="34" charset="0"/>
              <a:buChar char="•"/>
            </a:pPr>
            <a:r>
              <a:rPr lang="en-GB" b="1" i="1" dirty="0">
                <a:solidFill>
                  <a:schemeClr val="accent6"/>
                </a:solidFill>
                <a:latin typeface="Calibri" panose="020F0502020204030204" pitchFamily="34" charset="0"/>
              </a:rPr>
              <a:t>Downloadable reporting and analysis</a:t>
            </a:r>
          </a:p>
        </p:txBody>
      </p:sp>
      <p:pic>
        <p:nvPicPr>
          <p:cNvPr id="3" name="Picture 2">
            <a:extLst>
              <a:ext uri="{FF2B5EF4-FFF2-40B4-BE49-F238E27FC236}">
                <a16:creationId xmlns="" xmlns:a16="http://schemas.microsoft.com/office/drawing/2014/main" id="{A7EA60F5-B14D-4084-BCFA-B56F22FC2BEE}"/>
              </a:ext>
            </a:extLst>
          </p:cNvPr>
          <p:cNvPicPr>
            <a:picLocks noChangeAspect="1"/>
          </p:cNvPicPr>
          <p:nvPr/>
        </p:nvPicPr>
        <p:blipFill rotWithShape="1">
          <a:blip r:embed="rId4"/>
          <a:srcRect t="8302" r="56154" b="2992"/>
          <a:stretch/>
        </p:blipFill>
        <p:spPr>
          <a:xfrm>
            <a:off x="467760" y="1158331"/>
            <a:ext cx="2919088" cy="3321950"/>
          </a:xfrm>
          <a:prstGeom prst="rect">
            <a:avLst/>
          </a:prstGeom>
        </p:spPr>
      </p:pic>
      <p:pic>
        <p:nvPicPr>
          <p:cNvPr id="4" name="Picture 3">
            <a:extLst>
              <a:ext uri="{FF2B5EF4-FFF2-40B4-BE49-F238E27FC236}">
                <a16:creationId xmlns="" xmlns:a16="http://schemas.microsoft.com/office/drawing/2014/main" id="{19612992-7EA1-4B24-BF7C-B91AADFA49E2}"/>
              </a:ext>
            </a:extLst>
          </p:cNvPr>
          <p:cNvPicPr>
            <a:picLocks noChangeAspect="1"/>
          </p:cNvPicPr>
          <p:nvPr/>
        </p:nvPicPr>
        <p:blipFill rotWithShape="1">
          <a:blip r:embed="rId5"/>
          <a:srcRect t="3333" r="56634" b="3504"/>
          <a:stretch/>
        </p:blipFill>
        <p:spPr>
          <a:xfrm>
            <a:off x="2752350" y="2945423"/>
            <a:ext cx="2540262" cy="3069716"/>
          </a:xfrm>
          <a:prstGeom prst="rect">
            <a:avLst/>
          </a:prstGeom>
        </p:spPr>
      </p:pic>
    </p:spTree>
    <p:extLst>
      <p:ext uri="{BB962C8B-B14F-4D97-AF65-F5344CB8AC3E}">
        <p14:creationId xmlns:p14="http://schemas.microsoft.com/office/powerpoint/2010/main" val="18775198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xmlns="" id="{1183ECE2-4B3E-4D1C-AD95-905FA0E112AA}"/>
              </a:ext>
            </a:extLst>
          </p:cNvPr>
          <p:cNvSpPr>
            <a:spLocks noChangeArrowheads="1"/>
          </p:cNvSpPr>
          <p:nvPr/>
        </p:nvSpPr>
        <p:spPr bwMode="auto">
          <a:xfrm>
            <a:off x="2013120" y="433123"/>
            <a:ext cx="5373803" cy="5886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914400"/>
            <a:r>
              <a:rPr lang="en-US" altLang="en-US" b="1" dirty="0">
                <a:solidFill>
                  <a:prstClr val="black"/>
                </a:solidFill>
                <a:latin typeface="Calibri Light"/>
                <a:ea typeface="Calibri" panose="020F0502020204030204" pitchFamily="34" charset="0"/>
                <a:cs typeface="Calibri" panose="020F0502020204030204" pitchFamily="34" charset="0"/>
              </a:rPr>
              <a:t>Period: &lt;date range&gt;</a:t>
            </a:r>
            <a:endParaRPr lang="en-US" altLang="en-US" dirty="0">
              <a:solidFill>
                <a:prstClr val="black"/>
              </a:solidFill>
              <a:latin typeface="Calibri Light"/>
            </a:endParaRPr>
          </a:p>
          <a:p>
            <a:pPr defTabSz="914400">
              <a:buFontTx/>
              <a:buChar char="•"/>
            </a:pPr>
            <a:r>
              <a:rPr lang="en-US" altLang="en-US" dirty="0">
                <a:solidFill>
                  <a:prstClr val="black"/>
                </a:solidFill>
                <a:latin typeface="Calibri Light"/>
                <a:ea typeface="Calibri" panose="020F0502020204030204" pitchFamily="34" charset="0"/>
                <a:cs typeface="Calibri" panose="020F0502020204030204" pitchFamily="34" charset="0"/>
              </a:rPr>
              <a:t>Number of users accessing: </a:t>
            </a:r>
            <a:endParaRPr lang="en-US" altLang="en-US" dirty="0">
              <a:solidFill>
                <a:prstClr val="black"/>
              </a:solidFill>
              <a:latin typeface="Calibri Light"/>
            </a:endParaRPr>
          </a:p>
          <a:p>
            <a:pPr lvl="1" defTabSz="914400"/>
            <a:r>
              <a:rPr lang="en-US" altLang="en-US" dirty="0">
                <a:solidFill>
                  <a:prstClr val="black"/>
                </a:solidFill>
                <a:latin typeface="Calibri Light"/>
                <a:ea typeface="Calibri" panose="020F0502020204030204" pitchFamily="34" charset="0"/>
                <a:cs typeface="Calibri" panose="020F0502020204030204" pitchFamily="34" charset="0"/>
              </a:rPr>
              <a:t>Users who logged in: 276</a:t>
            </a:r>
            <a:endParaRPr lang="en-US" altLang="en-US" dirty="0">
              <a:solidFill>
                <a:prstClr val="black"/>
              </a:solidFill>
              <a:latin typeface="Calibri Light"/>
            </a:endParaRPr>
          </a:p>
          <a:p>
            <a:pPr lvl="1" defTabSz="914400"/>
            <a:r>
              <a:rPr lang="en-US" altLang="en-US" dirty="0">
                <a:solidFill>
                  <a:prstClr val="black"/>
                </a:solidFill>
                <a:latin typeface="Calibri Light"/>
                <a:ea typeface="Calibri" panose="020F0502020204030204" pitchFamily="34" charset="0"/>
                <a:cs typeface="Calibri" panose="020F0502020204030204" pitchFamily="34" charset="0"/>
              </a:rPr>
              <a:t>Users with learning activity: 165</a:t>
            </a:r>
          </a:p>
          <a:p>
            <a:pPr defTabSz="914400"/>
            <a:endParaRPr lang="en-US" altLang="en-US" dirty="0">
              <a:solidFill>
                <a:prstClr val="black"/>
              </a:solidFill>
              <a:latin typeface="Calibri Light"/>
            </a:endParaRPr>
          </a:p>
          <a:p>
            <a:pPr defTabSz="914400">
              <a:buFontTx/>
              <a:buChar char="•"/>
            </a:pPr>
            <a:r>
              <a:rPr lang="en-US" altLang="en-US" dirty="0">
                <a:solidFill>
                  <a:prstClr val="black"/>
                </a:solidFill>
                <a:latin typeface="Calibri Light"/>
                <a:ea typeface="Calibri" panose="020F0502020204030204" pitchFamily="34" charset="0"/>
                <a:cs typeface="Calibri" panose="020F0502020204030204" pitchFamily="34" charset="0"/>
              </a:rPr>
              <a:t>Average time spent per learner on the platform: 6.6 hours</a:t>
            </a:r>
            <a:endParaRPr lang="en-US" altLang="en-US" dirty="0">
              <a:solidFill>
                <a:prstClr val="black"/>
              </a:solidFill>
              <a:latin typeface="Calibri Light"/>
            </a:endParaRPr>
          </a:p>
          <a:p>
            <a:pPr lvl="1" defTabSz="914400"/>
            <a:r>
              <a:rPr lang="en-US" altLang="en-US" dirty="0">
                <a:solidFill>
                  <a:prstClr val="black"/>
                </a:solidFill>
                <a:latin typeface="Calibri Light"/>
                <a:ea typeface="Calibri" panose="020F0502020204030204" pitchFamily="34" charset="0"/>
                <a:cs typeface="Calibri" panose="020F0502020204030204" pitchFamily="34" charset="0"/>
              </a:rPr>
              <a:t>Total: 1,092 hours</a:t>
            </a:r>
            <a:endParaRPr lang="en-US" altLang="en-US" dirty="0">
              <a:solidFill>
                <a:prstClr val="black"/>
              </a:solidFill>
              <a:latin typeface="Calibri Light"/>
            </a:endParaRPr>
          </a:p>
          <a:p>
            <a:pPr lvl="1" defTabSz="914400"/>
            <a:r>
              <a:rPr lang="en-US" altLang="en-US" dirty="0">
                <a:solidFill>
                  <a:prstClr val="black"/>
                </a:solidFill>
                <a:latin typeface="Calibri Light"/>
                <a:ea typeface="Calibri" panose="020F0502020204030204" pitchFamily="34" charset="0"/>
                <a:cs typeface="Calibri" panose="020F0502020204030204" pitchFamily="34" charset="0"/>
              </a:rPr>
              <a:t>Total connections: 1,626</a:t>
            </a:r>
          </a:p>
          <a:p>
            <a:pPr defTabSz="914400"/>
            <a:endParaRPr lang="en-US" altLang="en-US" dirty="0">
              <a:solidFill>
                <a:prstClr val="black"/>
              </a:solidFill>
              <a:latin typeface="Calibri Light"/>
            </a:endParaRPr>
          </a:p>
          <a:p>
            <a:pPr defTabSz="914400">
              <a:buFontTx/>
              <a:buChar char="•"/>
            </a:pPr>
            <a:r>
              <a:rPr lang="en-US" altLang="en-US" dirty="0">
                <a:solidFill>
                  <a:prstClr val="black"/>
                </a:solidFill>
                <a:latin typeface="Calibri Light"/>
                <a:ea typeface="Calibri" panose="020F0502020204030204" pitchFamily="34" charset="0"/>
                <a:cs typeface="Calibri" panose="020F0502020204030204" pitchFamily="34" charset="0"/>
              </a:rPr>
              <a:t>Average # of modules accessed:</a:t>
            </a:r>
          </a:p>
          <a:p>
            <a:pPr lvl="1" defTabSz="914400"/>
            <a:r>
              <a:rPr lang="en-US" dirty="0">
                <a:solidFill>
                  <a:prstClr val="black"/>
                </a:solidFill>
                <a:latin typeface="Calibri Light"/>
              </a:rPr>
              <a:t>Average number of completed learning resources per learner: 3.19</a:t>
            </a:r>
          </a:p>
          <a:p>
            <a:pPr lvl="1" defTabSz="914400"/>
            <a:r>
              <a:rPr lang="en-US" dirty="0">
                <a:solidFill>
                  <a:prstClr val="black"/>
                </a:solidFill>
                <a:latin typeface="Calibri Light"/>
              </a:rPr>
              <a:t>Average number of started learning resources per learner: 2.20</a:t>
            </a:r>
          </a:p>
          <a:p>
            <a:pPr lvl="1" defTabSz="914400"/>
            <a:r>
              <a:rPr lang="en-US" dirty="0">
                <a:solidFill>
                  <a:prstClr val="black"/>
                </a:solidFill>
                <a:latin typeface="Calibri Light"/>
              </a:rPr>
              <a:t>Total number of completed learning resources:  1,820</a:t>
            </a:r>
          </a:p>
          <a:p>
            <a:pPr lvl="1" defTabSz="914400"/>
            <a:r>
              <a:rPr lang="en-US" dirty="0">
                <a:solidFill>
                  <a:prstClr val="black"/>
                </a:solidFill>
                <a:latin typeface="Calibri Light"/>
              </a:rPr>
              <a:t>Total number of started learning resource(s):  111</a:t>
            </a:r>
            <a:endParaRPr lang="en-US" dirty="0">
              <a:solidFill>
                <a:prstClr val="black"/>
              </a:solidFill>
              <a:latin typeface="Calibri Light"/>
              <a:ea typeface="Calibri" panose="020F0502020204030204" pitchFamily="34" charset="0"/>
              <a:cs typeface="Calibri" panose="020F0502020204030204" pitchFamily="34" charset="0"/>
            </a:endParaRPr>
          </a:p>
          <a:p>
            <a:pPr defTabSz="914400">
              <a:buFontTx/>
              <a:buChar char="•"/>
            </a:pPr>
            <a:endParaRPr lang="en-US" dirty="0">
              <a:solidFill>
                <a:prstClr val="black"/>
              </a:solidFill>
              <a:latin typeface="Calibri Light"/>
              <a:ea typeface="Calibri" panose="020F0502020204030204" pitchFamily="34" charset="0"/>
              <a:cs typeface="Calibri" panose="020F0502020204030204" pitchFamily="34" charset="0"/>
            </a:endParaRPr>
          </a:p>
          <a:p>
            <a:pPr defTabSz="914400">
              <a:buFontTx/>
              <a:buChar char="•"/>
            </a:pPr>
            <a:r>
              <a:rPr lang="en-US" altLang="en-US" dirty="0">
                <a:solidFill>
                  <a:prstClr val="black"/>
                </a:solidFill>
                <a:latin typeface="Calibri Light"/>
                <a:ea typeface="Calibri" panose="020F0502020204030204" pitchFamily="34" charset="0"/>
                <a:cs typeface="Calibri" panose="020F0502020204030204" pitchFamily="34" charset="0"/>
              </a:rPr>
              <a:t>Average completion rate per active learner in all LPs that have been started: 54%</a:t>
            </a:r>
            <a:r>
              <a:rPr lang="en-US" altLang="en-US" sz="1500" dirty="0">
                <a:solidFill>
                  <a:prstClr val="black"/>
                </a:solidFill>
                <a:latin typeface="Calibri Light"/>
                <a:ea typeface="Calibri" panose="020F0502020204030204" pitchFamily="34" charset="0"/>
                <a:cs typeface="Calibri" panose="020F0502020204030204" pitchFamily="34" charset="0"/>
              </a:rPr>
              <a:t> </a:t>
            </a:r>
            <a:endParaRPr lang="en-US" altLang="en-US" sz="1500" dirty="0">
              <a:solidFill>
                <a:prstClr val="black"/>
              </a:solidFill>
              <a:latin typeface="Calibri Light"/>
            </a:endParaRPr>
          </a:p>
        </p:txBody>
      </p:sp>
      <p:sp>
        <p:nvSpPr>
          <p:cNvPr id="5" name="TextBox 4">
            <a:extLst>
              <a:ext uri="{FF2B5EF4-FFF2-40B4-BE49-F238E27FC236}">
                <a16:creationId xmlns:a16="http://schemas.microsoft.com/office/drawing/2014/main" xmlns="" id="{9F73E139-25E0-42A5-BB9F-8812D67633F6}"/>
              </a:ext>
            </a:extLst>
          </p:cNvPr>
          <p:cNvSpPr txBox="1"/>
          <p:nvPr/>
        </p:nvSpPr>
        <p:spPr>
          <a:xfrm>
            <a:off x="3927145" y="423081"/>
            <a:ext cx="1505348" cy="369332"/>
          </a:xfrm>
          <a:prstGeom prst="rect">
            <a:avLst/>
          </a:prstGeom>
          <a:noFill/>
          <a:ln w="9525">
            <a:solidFill>
              <a:schemeClr val="tx1"/>
            </a:solidFill>
          </a:ln>
        </p:spPr>
        <p:txBody>
          <a:bodyPr wrap="none" rtlCol="0">
            <a:spAutoFit/>
          </a:bodyPr>
          <a:lstStyle/>
          <a:p>
            <a:pPr defTabSz="914400"/>
            <a:r>
              <a:rPr lang="en-US" dirty="0">
                <a:solidFill>
                  <a:prstClr val="black"/>
                </a:solidFill>
              </a:rPr>
              <a:t>Sample report</a:t>
            </a:r>
          </a:p>
        </p:txBody>
      </p:sp>
    </p:spTree>
    <p:extLst>
      <p:ext uri="{BB962C8B-B14F-4D97-AF65-F5344CB8AC3E}">
        <p14:creationId xmlns:p14="http://schemas.microsoft.com/office/powerpoint/2010/main" val="31497119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2112" y="4195199"/>
            <a:ext cx="1446032" cy="1077218"/>
          </a:xfrm>
          <a:prstGeom prst="rect">
            <a:avLst/>
          </a:prstGeom>
          <a:noFill/>
          <a:ln>
            <a:solidFill>
              <a:schemeClr val="accent1"/>
            </a:solidFill>
          </a:ln>
        </p:spPr>
        <p:txBody>
          <a:bodyPr wrap="square" rtlCol="0">
            <a:spAutoFit/>
          </a:bodyPr>
          <a:lstStyle/>
          <a:p>
            <a:pPr defTabSz="914400">
              <a:defRPr/>
            </a:pPr>
            <a:r>
              <a:rPr lang="es-ES_tradnl" sz="1600" dirty="0" err="1">
                <a:solidFill>
                  <a:prstClr val="black"/>
                </a:solidFill>
                <a:latin typeface="Arial" panose="020B0604020202020204" pitchFamily="34" charset="0"/>
                <a:cs typeface="Arial" panose="020B0604020202020204" pitchFamily="34" charset="0"/>
              </a:rPr>
              <a:t>Names</a:t>
            </a:r>
            <a:endParaRPr lang="es-ES_tradnl" sz="1600" dirty="0">
              <a:solidFill>
                <a:prstClr val="black"/>
              </a:solidFill>
              <a:latin typeface="Arial" panose="020B0604020202020204" pitchFamily="34" charset="0"/>
              <a:cs typeface="Arial" panose="020B0604020202020204" pitchFamily="34" charset="0"/>
            </a:endParaRPr>
          </a:p>
          <a:p>
            <a:pPr defTabSz="914400">
              <a:defRPr/>
            </a:pPr>
            <a:r>
              <a:rPr lang="es-ES_tradnl" sz="1600" dirty="0" err="1">
                <a:solidFill>
                  <a:prstClr val="black"/>
                </a:solidFill>
                <a:latin typeface="Arial" panose="020B0604020202020204" pitchFamily="34" charset="0"/>
                <a:cs typeface="Arial" panose="020B0604020202020204" pitchFamily="34" charset="0"/>
              </a:rPr>
              <a:t>Surnames</a:t>
            </a:r>
            <a:endParaRPr lang="es-ES_tradnl" sz="1600" dirty="0">
              <a:solidFill>
                <a:prstClr val="black"/>
              </a:solidFill>
              <a:latin typeface="Arial" panose="020B0604020202020204" pitchFamily="34" charset="0"/>
              <a:cs typeface="Arial" panose="020B0604020202020204" pitchFamily="34" charset="0"/>
            </a:endParaRPr>
          </a:p>
          <a:p>
            <a:pPr defTabSz="914400">
              <a:defRPr/>
            </a:pPr>
            <a:r>
              <a:rPr lang="es-ES_tradnl" sz="1600" dirty="0" err="1">
                <a:solidFill>
                  <a:prstClr val="black"/>
                </a:solidFill>
                <a:latin typeface="Arial" panose="020B0604020202020204" pitchFamily="34" charset="0"/>
                <a:cs typeface="Arial" panose="020B0604020202020204" pitchFamily="34" charset="0"/>
              </a:rPr>
              <a:t>Gender</a:t>
            </a:r>
            <a:endParaRPr lang="es-ES_tradnl" sz="1600" dirty="0">
              <a:solidFill>
                <a:prstClr val="black"/>
              </a:solidFill>
              <a:latin typeface="Arial" panose="020B0604020202020204" pitchFamily="34" charset="0"/>
              <a:cs typeface="Arial" panose="020B0604020202020204" pitchFamily="34" charset="0"/>
            </a:endParaRPr>
          </a:p>
          <a:p>
            <a:pPr defTabSz="914400">
              <a:defRPr/>
            </a:pPr>
            <a:r>
              <a:rPr lang="es-ES_tradnl" sz="1600" dirty="0">
                <a:solidFill>
                  <a:prstClr val="black"/>
                </a:solidFill>
                <a:latin typeface="Arial" panose="020B0604020202020204" pitchFamily="34" charset="0"/>
                <a:cs typeface="Arial" panose="020B0604020202020204" pitchFamily="34" charset="0"/>
              </a:rPr>
              <a:t>Email</a:t>
            </a:r>
          </a:p>
        </p:txBody>
      </p:sp>
      <p:sp>
        <p:nvSpPr>
          <p:cNvPr id="3" name="TextBox 2"/>
          <p:cNvSpPr txBox="1"/>
          <p:nvPr/>
        </p:nvSpPr>
        <p:spPr>
          <a:xfrm>
            <a:off x="2221338" y="1564506"/>
            <a:ext cx="4224419" cy="1508105"/>
          </a:xfrm>
          <a:prstGeom prst="rect">
            <a:avLst/>
          </a:prstGeom>
          <a:noFill/>
          <a:ln>
            <a:solidFill>
              <a:schemeClr val="accent1"/>
            </a:solidFill>
          </a:ln>
        </p:spPr>
        <p:txBody>
          <a:bodyPr wrap="square" rtlCol="0">
            <a:spAutoFit/>
          </a:bodyPr>
          <a:lstStyle/>
          <a:p>
            <a:pPr defTabSz="914400">
              <a:defRPr/>
            </a:pPr>
            <a:r>
              <a:rPr lang="es-ES_tradnl" sz="1600" dirty="0">
                <a:solidFill>
                  <a:prstClr val="black"/>
                </a:solidFill>
                <a:latin typeface="Arial" panose="020B0604020202020204" pitchFamily="34" charset="0"/>
                <a:cs typeface="Arial" panose="020B0604020202020204" pitchFamily="34" charset="0"/>
              </a:rPr>
              <a:t>Personal </a:t>
            </a:r>
            <a:r>
              <a:rPr lang="es-ES_tradnl" sz="1600" dirty="0" err="1">
                <a:solidFill>
                  <a:prstClr val="black"/>
                </a:solidFill>
                <a:latin typeface="Arial" panose="020B0604020202020204" pitchFamily="34" charset="0"/>
                <a:cs typeface="Arial" panose="020B0604020202020204" pitchFamily="34" charset="0"/>
              </a:rPr>
              <a:t>summary</a:t>
            </a:r>
            <a:r>
              <a:rPr lang="es-ES_tradnl" sz="1600" dirty="0">
                <a:solidFill>
                  <a:prstClr val="black"/>
                </a:solidFill>
                <a:latin typeface="Arial" panose="020B0604020202020204" pitchFamily="34" charset="0"/>
                <a:cs typeface="Arial" panose="020B0604020202020204" pitchFamily="34" charset="0"/>
              </a:rPr>
              <a:t>:  </a:t>
            </a:r>
            <a:r>
              <a:rPr lang="es-ES_tradnl" sz="1400" i="1" dirty="0" err="1">
                <a:solidFill>
                  <a:srgbClr val="E7E6E6">
                    <a:lumMod val="50000"/>
                  </a:srgbClr>
                </a:solidFill>
                <a:latin typeface="Arial" panose="020B0604020202020204" pitchFamily="34" charset="0"/>
                <a:cs typeface="Arial" panose="020B0604020202020204" pitchFamily="34" charset="0"/>
              </a:rPr>
              <a:t>Explain</a:t>
            </a:r>
            <a:r>
              <a:rPr lang="es-ES_tradnl" sz="1400" i="1" dirty="0">
                <a:solidFill>
                  <a:srgbClr val="E7E6E6">
                    <a:lumMod val="50000"/>
                  </a:srgbClr>
                </a:solidFill>
                <a:latin typeface="Arial" panose="020B0604020202020204" pitchFamily="34" charset="0"/>
                <a:cs typeface="Arial" panose="020B0604020202020204" pitchFamily="34" charset="0"/>
              </a:rPr>
              <a:t> </a:t>
            </a:r>
            <a:r>
              <a:rPr lang="es-ES_tradnl" sz="1400" i="1" dirty="0" err="1">
                <a:solidFill>
                  <a:srgbClr val="E7E6E6">
                    <a:lumMod val="50000"/>
                  </a:srgbClr>
                </a:solidFill>
                <a:latin typeface="Arial" panose="020B0604020202020204" pitchFamily="34" charset="0"/>
                <a:cs typeface="Arial" panose="020B0604020202020204" pitchFamily="34" charset="0"/>
              </a:rPr>
              <a:t>who</a:t>
            </a:r>
            <a:r>
              <a:rPr lang="es-ES_tradnl" sz="1400" i="1" dirty="0">
                <a:solidFill>
                  <a:srgbClr val="E7E6E6">
                    <a:lumMod val="50000"/>
                  </a:srgbClr>
                </a:solidFill>
                <a:latin typeface="Arial" panose="020B0604020202020204" pitchFamily="34" charset="0"/>
                <a:cs typeface="Arial" panose="020B0604020202020204" pitchFamily="34" charset="0"/>
              </a:rPr>
              <a:t> </a:t>
            </a:r>
            <a:r>
              <a:rPr lang="es-ES_tradnl" sz="1400" i="1" dirty="0" err="1">
                <a:solidFill>
                  <a:srgbClr val="E7E6E6">
                    <a:lumMod val="50000"/>
                  </a:srgbClr>
                </a:solidFill>
                <a:latin typeface="Arial" panose="020B0604020202020204" pitchFamily="34" charset="0"/>
                <a:cs typeface="Arial" panose="020B0604020202020204" pitchFamily="34" charset="0"/>
              </a:rPr>
              <a:t>you</a:t>
            </a:r>
            <a:r>
              <a:rPr lang="es-ES_tradnl" sz="1400" i="1" dirty="0">
                <a:solidFill>
                  <a:srgbClr val="E7E6E6">
                    <a:lumMod val="50000"/>
                  </a:srgbClr>
                </a:solidFill>
                <a:latin typeface="Arial" panose="020B0604020202020204" pitchFamily="34" charset="0"/>
                <a:cs typeface="Arial" panose="020B0604020202020204" pitchFamily="34" charset="0"/>
              </a:rPr>
              <a:t> are, </a:t>
            </a:r>
            <a:r>
              <a:rPr lang="es-ES_tradnl" sz="1400" i="1" dirty="0" err="1">
                <a:solidFill>
                  <a:srgbClr val="E7E6E6">
                    <a:lumMod val="50000"/>
                  </a:srgbClr>
                </a:solidFill>
                <a:latin typeface="Arial" panose="020B0604020202020204" pitchFamily="34" charset="0"/>
                <a:cs typeface="Arial" panose="020B0604020202020204" pitchFamily="34" charset="0"/>
              </a:rPr>
              <a:t>your</a:t>
            </a:r>
            <a:r>
              <a:rPr lang="es-ES_tradnl" sz="1400" i="1" dirty="0">
                <a:solidFill>
                  <a:srgbClr val="E7E6E6">
                    <a:lumMod val="50000"/>
                  </a:srgbClr>
                </a:solidFill>
                <a:latin typeface="Arial" panose="020B0604020202020204" pitchFamily="34" charset="0"/>
                <a:cs typeface="Arial" panose="020B0604020202020204" pitchFamily="34" charset="0"/>
              </a:rPr>
              <a:t> </a:t>
            </a:r>
            <a:r>
              <a:rPr lang="es-ES_tradnl" sz="1400" i="1" dirty="0" err="1">
                <a:solidFill>
                  <a:srgbClr val="E7E6E6">
                    <a:lumMod val="50000"/>
                  </a:srgbClr>
                </a:solidFill>
                <a:latin typeface="Arial" panose="020B0604020202020204" pitchFamily="34" charset="0"/>
                <a:cs typeface="Arial" panose="020B0604020202020204" pitchFamily="34" charset="0"/>
              </a:rPr>
              <a:t>work</a:t>
            </a:r>
            <a:r>
              <a:rPr lang="es-ES_tradnl" sz="1400" i="1" dirty="0">
                <a:solidFill>
                  <a:srgbClr val="E7E6E6">
                    <a:lumMod val="50000"/>
                  </a:srgbClr>
                </a:solidFill>
                <a:latin typeface="Arial" panose="020B0604020202020204" pitchFamily="34" charset="0"/>
                <a:cs typeface="Arial" panose="020B0604020202020204" pitchFamily="34" charset="0"/>
              </a:rPr>
              <a:t>, </a:t>
            </a:r>
            <a:r>
              <a:rPr lang="es-ES_tradnl" sz="1400" i="1" dirty="0" err="1">
                <a:solidFill>
                  <a:srgbClr val="E7E6E6">
                    <a:lumMod val="50000"/>
                  </a:srgbClr>
                </a:solidFill>
                <a:latin typeface="Arial" panose="020B0604020202020204" pitchFamily="34" charset="0"/>
                <a:cs typeface="Arial" panose="020B0604020202020204" pitchFamily="34" charset="0"/>
              </a:rPr>
              <a:t>your</a:t>
            </a:r>
            <a:r>
              <a:rPr lang="es-ES_tradnl" sz="1400" i="1" dirty="0">
                <a:solidFill>
                  <a:srgbClr val="E7E6E6">
                    <a:lumMod val="50000"/>
                  </a:srgbClr>
                </a:solidFill>
                <a:latin typeface="Arial" panose="020B0604020202020204" pitchFamily="34" charset="0"/>
                <a:cs typeface="Arial" panose="020B0604020202020204" pitchFamily="34" charset="0"/>
              </a:rPr>
              <a:t> </a:t>
            </a:r>
            <a:r>
              <a:rPr lang="es-ES_tradnl" sz="1400" i="1" dirty="0" err="1">
                <a:solidFill>
                  <a:srgbClr val="E7E6E6">
                    <a:lumMod val="50000"/>
                  </a:srgbClr>
                </a:solidFill>
                <a:latin typeface="Arial" panose="020B0604020202020204" pitchFamily="34" charset="0"/>
                <a:cs typeface="Arial" panose="020B0604020202020204" pitchFamily="34" charset="0"/>
              </a:rPr>
              <a:t>research</a:t>
            </a:r>
            <a:r>
              <a:rPr lang="es-ES_tradnl" sz="1400" i="1" dirty="0">
                <a:solidFill>
                  <a:srgbClr val="E7E6E6">
                    <a:lumMod val="50000"/>
                  </a:srgbClr>
                </a:solidFill>
                <a:latin typeface="Arial" panose="020B0604020202020204" pitchFamily="34" charset="0"/>
                <a:cs typeface="Arial" panose="020B0604020202020204" pitchFamily="34" charset="0"/>
              </a:rPr>
              <a:t> </a:t>
            </a:r>
            <a:r>
              <a:rPr lang="es-ES_tradnl" sz="1400" i="1" dirty="0" err="1">
                <a:solidFill>
                  <a:srgbClr val="E7E6E6">
                    <a:lumMod val="50000"/>
                  </a:srgbClr>
                </a:solidFill>
                <a:latin typeface="Arial" panose="020B0604020202020204" pitchFamily="34" charset="0"/>
                <a:cs typeface="Arial" panose="020B0604020202020204" pitchFamily="34" charset="0"/>
              </a:rPr>
              <a:t>projects</a:t>
            </a:r>
            <a:r>
              <a:rPr lang="es-ES_tradnl" sz="1400" i="1" dirty="0">
                <a:solidFill>
                  <a:srgbClr val="E7E6E6">
                    <a:lumMod val="50000"/>
                  </a:srgbClr>
                </a:solidFill>
                <a:latin typeface="Arial" panose="020B0604020202020204" pitchFamily="34" charset="0"/>
                <a:cs typeface="Arial" panose="020B0604020202020204" pitchFamily="34" charset="0"/>
              </a:rPr>
              <a:t>, </a:t>
            </a:r>
            <a:r>
              <a:rPr lang="es-ES_tradnl" sz="1400" i="1" dirty="0" err="1">
                <a:solidFill>
                  <a:srgbClr val="E7E6E6">
                    <a:lumMod val="50000"/>
                  </a:srgbClr>
                </a:solidFill>
                <a:latin typeface="Arial" panose="020B0604020202020204" pitchFamily="34" charset="0"/>
                <a:cs typeface="Arial" panose="020B0604020202020204" pitchFamily="34" charset="0"/>
              </a:rPr>
              <a:t>your</a:t>
            </a:r>
            <a:r>
              <a:rPr lang="es-ES_tradnl" sz="1400" i="1" dirty="0">
                <a:solidFill>
                  <a:srgbClr val="E7E6E6">
                    <a:lumMod val="50000"/>
                  </a:srgbClr>
                </a:solidFill>
                <a:latin typeface="Arial" panose="020B0604020202020204" pitchFamily="34" charset="0"/>
                <a:cs typeface="Arial" panose="020B0604020202020204" pitchFamily="34" charset="0"/>
              </a:rPr>
              <a:t> </a:t>
            </a:r>
            <a:r>
              <a:rPr lang="es-ES_tradnl" sz="1400" i="1" dirty="0" err="1">
                <a:solidFill>
                  <a:srgbClr val="E7E6E6">
                    <a:lumMod val="50000"/>
                  </a:srgbClr>
                </a:solidFill>
                <a:latin typeface="Arial" panose="020B0604020202020204" pitchFamily="34" charset="0"/>
                <a:cs typeface="Arial" panose="020B0604020202020204" pitchFamily="34" charset="0"/>
              </a:rPr>
              <a:t>skills</a:t>
            </a:r>
            <a:r>
              <a:rPr lang="es-ES_tradnl" sz="1400" i="1" dirty="0">
                <a:solidFill>
                  <a:srgbClr val="E7E6E6">
                    <a:lumMod val="50000"/>
                  </a:srgbClr>
                </a:solidFill>
                <a:latin typeface="Arial" panose="020B0604020202020204" pitchFamily="34" charset="0"/>
                <a:cs typeface="Arial" panose="020B0604020202020204" pitchFamily="34" charset="0"/>
              </a:rPr>
              <a:t>, </a:t>
            </a:r>
            <a:r>
              <a:rPr lang="es-ES_tradnl" sz="1400" i="1" dirty="0" err="1">
                <a:solidFill>
                  <a:srgbClr val="E7E6E6">
                    <a:lumMod val="50000"/>
                  </a:srgbClr>
                </a:solidFill>
                <a:latin typeface="Arial" panose="020B0604020202020204" pitchFamily="34" charset="0"/>
                <a:cs typeface="Arial" panose="020B0604020202020204" pitchFamily="34" charset="0"/>
              </a:rPr>
              <a:t>the</a:t>
            </a:r>
            <a:r>
              <a:rPr lang="es-ES_tradnl" sz="1400" i="1" dirty="0">
                <a:solidFill>
                  <a:srgbClr val="E7E6E6">
                    <a:lumMod val="50000"/>
                  </a:srgbClr>
                </a:solidFill>
                <a:latin typeface="Arial" panose="020B0604020202020204" pitchFamily="34" charset="0"/>
                <a:cs typeface="Arial" panose="020B0604020202020204" pitchFamily="34" charset="0"/>
              </a:rPr>
              <a:t> </a:t>
            </a:r>
            <a:r>
              <a:rPr lang="es-ES_tradnl" sz="1400" i="1" dirty="0" err="1">
                <a:solidFill>
                  <a:srgbClr val="E7E6E6">
                    <a:lumMod val="50000"/>
                  </a:srgbClr>
                </a:solidFill>
                <a:latin typeface="Arial" panose="020B0604020202020204" pitchFamily="34" charset="0"/>
                <a:cs typeface="Arial" panose="020B0604020202020204" pitchFamily="34" charset="0"/>
              </a:rPr>
              <a:t>skills</a:t>
            </a:r>
            <a:r>
              <a:rPr lang="es-ES_tradnl" sz="1400" i="1" dirty="0">
                <a:solidFill>
                  <a:srgbClr val="E7E6E6">
                    <a:lumMod val="50000"/>
                  </a:srgbClr>
                </a:solidFill>
                <a:latin typeface="Arial" panose="020B0604020202020204" pitchFamily="34" charset="0"/>
                <a:cs typeface="Arial" panose="020B0604020202020204" pitchFamily="34" charset="0"/>
              </a:rPr>
              <a:t> </a:t>
            </a:r>
            <a:r>
              <a:rPr lang="es-ES_tradnl" sz="1400" i="1" dirty="0" err="1">
                <a:solidFill>
                  <a:srgbClr val="E7E6E6">
                    <a:lumMod val="50000"/>
                  </a:srgbClr>
                </a:solidFill>
                <a:latin typeface="Arial" panose="020B0604020202020204" pitchFamily="34" charset="0"/>
                <a:cs typeface="Arial" panose="020B0604020202020204" pitchFamily="34" charset="0"/>
              </a:rPr>
              <a:t>you</a:t>
            </a:r>
            <a:r>
              <a:rPr lang="es-ES_tradnl" sz="1400" i="1" dirty="0">
                <a:solidFill>
                  <a:srgbClr val="E7E6E6">
                    <a:lumMod val="50000"/>
                  </a:srgbClr>
                </a:solidFill>
                <a:latin typeface="Arial" panose="020B0604020202020204" pitchFamily="34" charset="0"/>
                <a:cs typeface="Arial" panose="020B0604020202020204" pitchFamily="34" charset="0"/>
              </a:rPr>
              <a:t> are </a:t>
            </a:r>
            <a:r>
              <a:rPr lang="es-ES_tradnl" sz="1400" i="1" dirty="0" err="1">
                <a:solidFill>
                  <a:srgbClr val="E7E6E6">
                    <a:lumMod val="50000"/>
                  </a:srgbClr>
                </a:solidFill>
                <a:latin typeface="Arial" panose="020B0604020202020204" pitchFamily="34" charset="0"/>
                <a:cs typeface="Arial" panose="020B0604020202020204" pitchFamily="34" charset="0"/>
              </a:rPr>
              <a:t>seeking</a:t>
            </a:r>
            <a:r>
              <a:rPr lang="es-ES_tradnl" sz="1400" i="1" dirty="0">
                <a:solidFill>
                  <a:srgbClr val="E7E6E6">
                    <a:lumMod val="50000"/>
                  </a:srgbClr>
                </a:solidFill>
                <a:latin typeface="Arial" panose="020B0604020202020204" pitchFamily="34" charset="0"/>
                <a:cs typeface="Arial" panose="020B0604020202020204" pitchFamily="34" charset="0"/>
              </a:rPr>
              <a:t> to </a:t>
            </a:r>
            <a:r>
              <a:rPr lang="es-ES_tradnl" sz="1400" i="1" dirty="0" err="1">
                <a:solidFill>
                  <a:srgbClr val="E7E6E6">
                    <a:lumMod val="50000"/>
                  </a:srgbClr>
                </a:solidFill>
                <a:latin typeface="Arial" panose="020B0604020202020204" pitchFamily="34" charset="0"/>
                <a:cs typeface="Arial" panose="020B0604020202020204" pitchFamily="34" charset="0"/>
              </a:rPr>
              <a:t>improve</a:t>
            </a:r>
            <a:r>
              <a:rPr lang="es-ES_tradnl" sz="1400" i="1" dirty="0">
                <a:solidFill>
                  <a:srgbClr val="E7E6E6">
                    <a:lumMod val="50000"/>
                  </a:srgbClr>
                </a:solidFill>
                <a:latin typeface="Arial" panose="020B0604020202020204" pitchFamily="34" charset="0"/>
                <a:cs typeface="Arial" panose="020B0604020202020204" pitchFamily="34" charset="0"/>
              </a:rPr>
              <a:t>….</a:t>
            </a:r>
          </a:p>
          <a:p>
            <a:pPr defTabSz="914400">
              <a:defRPr/>
            </a:pPr>
            <a:endParaRPr lang="es-ES_tradnl" sz="1600" i="1" dirty="0">
              <a:solidFill>
                <a:srgbClr val="E7E6E6">
                  <a:lumMod val="50000"/>
                </a:srgbClr>
              </a:solidFill>
              <a:latin typeface="Arial" panose="020B0604020202020204" pitchFamily="34" charset="0"/>
              <a:cs typeface="Arial" panose="020B0604020202020204" pitchFamily="34" charset="0"/>
            </a:endParaRPr>
          </a:p>
          <a:p>
            <a:pPr defTabSz="914400">
              <a:defRPr/>
            </a:pPr>
            <a:endParaRPr lang="es-ES_tradnl" sz="1600" i="1" dirty="0">
              <a:solidFill>
                <a:srgbClr val="E7E6E6">
                  <a:lumMod val="50000"/>
                </a:srgbClr>
              </a:solidFill>
              <a:latin typeface="Arial" panose="020B0604020202020204" pitchFamily="34" charset="0"/>
              <a:cs typeface="Arial" panose="020B0604020202020204" pitchFamily="34" charset="0"/>
            </a:endParaRPr>
          </a:p>
          <a:p>
            <a:pPr defTabSz="914400">
              <a:defRPr/>
            </a:pPr>
            <a:endParaRPr lang="en-US" sz="1600" i="1" dirty="0">
              <a:solidFill>
                <a:srgbClr val="E7E6E6">
                  <a:lumMod val="50000"/>
                </a:srgbClr>
              </a:solidFill>
              <a:latin typeface="Arial" panose="020B0604020202020204" pitchFamily="34" charset="0"/>
              <a:cs typeface="Arial" panose="020B0604020202020204" pitchFamily="34" charset="0"/>
            </a:endParaRPr>
          </a:p>
        </p:txBody>
      </p:sp>
      <p:sp>
        <p:nvSpPr>
          <p:cNvPr id="4" name="TextBox 3"/>
          <p:cNvSpPr txBox="1"/>
          <p:nvPr/>
        </p:nvSpPr>
        <p:spPr>
          <a:xfrm>
            <a:off x="612112" y="5444868"/>
            <a:ext cx="1446032" cy="830997"/>
          </a:xfrm>
          <a:prstGeom prst="rect">
            <a:avLst/>
          </a:prstGeom>
          <a:noFill/>
          <a:ln>
            <a:solidFill>
              <a:schemeClr val="accent1"/>
            </a:solidFill>
          </a:ln>
        </p:spPr>
        <p:txBody>
          <a:bodyPr wrap="square" rtlCol="0">
            <a:spAutoFit/>
          </a:bodyPr>
          <a:lstStyle/>
          <a:p>
            <a:pPr defTabSz="914400">
              <a:defRPr/>
            </a:pPr>
            <a:r>
              <a:rPr lang="es-ES_tradnl" sz="1600" dirty="0">
                <a:solidFill>
                  <a:prstClr val="black"/>
                </a:solidFill>
                <a:latin typeface="Arial" panose="020B0604020202020204" pitchFamily="34" charset="0"/>
                <a:cs typeface="Arial" panose="020B0604020202020204" pitchFamily="34" charset="0"/>
              </a:rPr>
              <a:t>ORCID ID</a:t>
            </a:r>
          </a:p>
          <a:p>
            <a:pPr defTabSz="914400">
              <a:defRPr/>
            </a:pPr>
            <a:r>
              <a:rPr lang="es-ES_tradnl" sz="1600" dirty="0" err="1">
                <a:solidFill>
                  <a:prstClr val="black"/>
                </a:solidFill>
                <a:latin typeface="Arial" panose="020B0604020202020204" pitchFamily="34" charset="0"/>
                <a:cs typeface="Arial" panose="020B0604020202020204" pitchFamily="34" charset="0"/>
              </a:rPr>
              <a:t>Scopus</a:t>
            </a:r>
            <a:r>
              <a:rPr lang="es-ES_tradnl" sz="1600" dirty="0">
                <a:solidFill>
                  <a:prstClr val="black"/>
                </a:solidFill>
                <a:latin typeface="Arial" panose="020B0604020202020204" pitchFamily="34" charset="0"/>
                <a:cs typeface="Arial" panose="020B0604020202020204" pitchFamily="34" charset="0"/>
              </a:rPr>
              <a:t> </a:t>
            </a:r>
            <a:r>
              <a:rPr lang="es-ES_tradnl" sz="1600" dirty="0" err="1">
                <a:solidFill>
                  <a:prstClr val="black"/>
                </a:solidFill>
                <a:latin typeface="Arial" panose="020B0604020202020204" pitchFamily="34" charset="0"/>
                <a:cs typeface="Arial" panose="020B0604020202020204" pitchFamily="34" charset="0"/>
              </a:rPr>
              <a:t>Author</a:t>
            </a:r>
            <a:r>
              <a:rPr lang="es-ES_tradnl" sz="1600" dirty="0">
                <a:solidFill>
                  <a:prstClr val="black"/>
                </a:solidFill>
                <a:latin typeface="Arial" panose="020B0604020202020204" pitchFamily="34" charset="0"/>
                <a:cs typeface="Arial" panose="020B0604020202020204" pitchFamily="34" charset="0"/>
              </a:rPr>
              <a:t> ID</a:t>
            </a:r>
            <a:endParaRPr lang="en-US" sz="16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3848227" y="3165406"/>
            <a:ext cx="1561646" cy="584775"/>
          </a:xfrm>
          <a:prstGeom prst="rect">
            <a:avLst/>
          </a:prstGeom>
          <a:noFill/>
          <a:ln>
            <a:solidFill>
              <a:schemeClr val="accent1"/>
            </a:solidFill>
          </a:ln>
        </p:spPr>
        <p:txBody>
          <a:bodyPr wrap="none" rtlCol="0">
            <a:spAutoFit/>
          </a:bodyPr>
          <a:lstStyle/>
          <a:p>
            <a:pPr defTabSz="914400">
              <a:defRPr/>
            </a:pPr>
            <a:r>
              <a:rPr lang="es-ES_tradnl" sz="1600" dirty="0" err="1">
                <a:solidFill>
                  <a:prstClr val="black"/>
                </a:solidFill>
                <a:latin typeface="Arial" panose="020B0604020202020204" pitchFamily="34" charset="0"/>
                <a:cs typeface="Arial" panose="020B0604020202020204" pitchFamily="34" charset="0"/>
              </a:rPr>
              <a:t>Academic</a:t>
            </a:r>
            <a:r>
              <a:rPr lang="es-ES_tradnl" sz="1600" dirty="0">
                <a:solidFill>
                  <a:prstClr val="black"/>
                </a:solidFill>
                <a:latin typeface="Arial" panose="020B0604020202020204" pitchFamily="34" charset="0"/>
                <a:cs typeface="Arial" panose="020B0604020202020204" pitchFamily="34" charset="0"/>
              </a:rPr>
              <a:t> </a:t>
            </a:r>
            <a:r>
              <a:rPr lang="es-ES_tradnl" sz="1600" dirty="0" err="1">
                <a:solidFill>
                  <a:prstClr val="black"/>
                </a:solidFill>
                <a:latin typeface="Arial" panose="020B0604020202020204" pitchFamily="34" charset="0"/>
                <a:cs typeface="Arial" panose="020B0604020202020204" pitchFamily="34" charset="0"/>
              </a:rPr>
              <a:t>level</a:t>
            </a:r>
            <a:endParaRPr lang="es-ES_tradnl" sz="1600" dirty="0">
              <a:solidFill>
                <a:prstClr val="black"/>
              </a:solidFill>
              <a:latin typeface="Arial" panose="020B0604020202020204" pitchFamily="34" charset="0"/>
              <a:cs typeface="Arial" panose="020B0604020202020204" pitchFamily="34" charset="0"/>
            </a:endParaRPr>
          </a:p>
          <a:p>
            <a:pPr defTabSz="914400">
              <a:defRPr/>
            </a:pPr>
            <a:r>
              <a:rPr lang="es-ES_tradnl" sz="1600" dirty="0" err="1">
                <a:solidFill>
                  <a:prstClr val="black"/>
                </a:solidFill>
                <a:latin typeface="Arial" panose="020B0604020202020204" pitchFamily="34" charset="0"/>
                <a:cs typeface="Arial" panose="020B0604020202020204" pitchFamily="34" charset="0"/>
              </a:rPr>
              <a:t>Academic</a:t>
            </a:r>
            <a:r>
              <a:rPr lang="es-ES_tradnl" sz="1600" dirty="0">
                <a:solidFill>
                  <a:prstClr val="black"/>
                </a:solidFill>
                <a:latin typeface="Arial" panose="020B0604020202020204" pitchFamily="34" charset="0"/>
                <a:cs typeface="Arial" panose="020B0604020202020204" pitchFamily="34" charset="0"/>
              </a:rPr>
              <a:t> post</a:t>
            </a:r>
          </a:p>
        </p:txBody>
      </p:sp>
      <p:sp>
        <p:nvSpPr>
          <p:cNvPr id="6" name="TextBox 5"/>
          <p:cNvSpPr txBox="1"/>
          <p:nvPr/>
        </p:nvSpPr>
        <p:spPr>
          <a:xfrm>
            <a:off x="2221142" y="4951652"/>
            <a:ext cx="4039888" cy="1077218"/>
          </a:xfrm>
          <a:prstGeom prst="rect">
            <a:avLst/>
          </a:prstGeom>
          <a:noFill/>
          <a:ln>
            <a:solidFill>
              <a:schemeClr val="accent1"/>
            </a:solidFill>
          </a:ln>
        </p:spPr>
        <p:txBody>
          <a:bodyPr wrap="none" rtlCol="0">
            <a:spAutoFit/>
          </a:bodyPr>
          <a:lstStyle/>
          <a:p>
            <a:pPr defTabSz="914400">
              <a:defRPr/>
            </a:pPr>
            <a:r>
              <a:rPr lang="es-ES_tradnl" sz="1600" dirty="0" err="1">
                <a:solidFill>
                  <a:prstClr val="black"/>
                </a:solidFill>
                <a:latin typeface="Arial" panose="020B0604020202020204" pitchFamily="34" charset="0"/>
                <a:cs typeface="Arial" panose="020B0604020202020204" pitchFamily="34" charset="0"/>
              </a:rPr>
              <a:t>Number</a:t>
            </a:r>
            <a:r>
              <a:rPr lang="es-ES_tradnl" sz="1600" dirty="0">
                <a:solidFill>
                  <a:prstClr val="black"/>
                </a:solidFill>
                <a:latin typeface="Arial" panose="020B0604020202020204" pitchFamily="34" charset="0"/>
                <a:cs typeface="Arial" panose="020B0604020202020204" pitchFamily="34" charset="0"/>
              </a:rPr>
              <a:t> of </a:t>
            </a:r>
            <a:r>
              <a:rPr lang="es-ES_tradnl" sz="1600" dirty="0" err="1">
                <a:solidFill>
                  <a:prstClr val="black"/>
                </a:solidFill>
                <a:latin typeface="Arial" panose="020B0604020202020204" pitchFamily="34" charset="0"/>
                <a:cs typeface="Arial" panose="020B0604020202020204" pitchFamily="34" charset="0"/>
              </a:rPr>
              <a:t>journal</a:t>
            </a:r>
            <a:r>
              <a:rPr lang="es-ES_tradnl" sz="1600" dirty="0">
                <a:solidFill>
                  <a:prstClr val="black"/>
                </a:solidFill>
                <a:latin typeface="Arial" panose="020B0604020202020204" pitchFamily="34" charset="0"/>
                <a:cs typeface="Arial" panose="020B0604020202020204" pitchFamily="34" charset="0"/>
              </a:rPr>
              <a:t> </a:t>
            </a:r>
            <a:r>
              <a:rPr lang="es-ES_tradnl" sz="1600" dirty="0" err="1">
                <a:solidFill>
                  <a:prstClr val="black"/>
                </a:solidFill>
                <a:latin typeface="Arial" panose="020B0604020202020204" pitchFamily="34" charset="0"/>
                <a:cs typeface="Arial" panose="020B0604020202020204" pitchFamily="34" charset="0"/>
              </a:rPr>
              <a:t>articles</a:t>
            </a:r>
            <a:r>
              <a:rPr lang="es-ES_tradnl" sz="1600" dirty="0">
                <a:solidFill>
                  <a:prstClr val="black"/>
                </a:solidFill>
                <a:latin typeface="Arial" panose="020B0604020202020204" pitchFamily="34" charset="0"/>
                <a:cs typeface="Arial" panose="020B0604020202020204" pitchFamily="34" charset="0"/>
              </a:rPr>
              <a:t> </a:t>
            </a:r>
            <a:r>
              <a:rPr lang="es-ES_tradnl" sz="1600" dirty="0" err="1">
                <a:solidFill>
                  <a:prstClr val="black"/>
                </a:solidFill>
                <a:latin typeface="Arial" panose="020B0604020202020204" pitchFamily="34" charset="0"/>
                <a:cs typeface="Arial" panose="020B0604020202020204" pitchFamily="34" charset="0"/>
              </a:rPr>
              <a:t>published</a:t>
            </a:r>
            <a:endParaRPr lang="es-ES_tradnl" sz="1600" dirty="0">
              <a:solidFill>
                <a:prstClr val="black"/>
              </a:solidFill>
              <a:latin typeface="Arial" panose="020B0604020202020204" pitchFamily="34" charset="0"/>
              <a:cs typeface="Arial" panose="020B0604020202020204" pitchFamily="34" charset="0"/>
            </a:endParaRPr>
          </a:p>
          <a:p>
            <a:pPr defTabSz="914400">
              <a:defRPr/>
            </a:pPr>
            <a:r>
              <a:rPr lang="es-ES_tradnl" sz="1600" dirty="0" err="1">
                <a:solidFill>
                  <a:prstClr val="black"/>
                </a:solidFill>
                <a:latin typeface="Arial" panose="020B0604020202020204" pitchFamily="34" charset="0"/>
                <a:cs typeface="Arial" panose="020B0604020202020204" pitchFamily="34" charset="0"/>
              </a:rPr>
              <a:t>Number</a:t>
            </a:r>
            <a:r>
              <a:rPr lang="es-ES_tradnl" sz="1600" dirty="0">
                <a:solidFill>
                  <a:prstClr val="black"/>
                </a:solidFill>
                <a:latin typeface="Arial" panose="020B0604020202020204" pitchFamily="34" charset="0"/>
                <a:cs typeface="Arial" panose="020B0604020202020204" pitchFamily="34" charset="0"/>
              </a:rPr>
              <a:t> of </a:t>
            </a:r>
            <a:r>
              <a:rPr lang="es-ES_tradnl" sz="1600" dirty="0" err="1">
                <a:solidFill>
                  <a:prstClr val="black"/>
                </a:solidFill>
                <a:latin typeface="Arial" panose="020B0604020202020204" pitchFamily="34" charset="0"/>
                <a:cs typeface="Arial" panose="020B0604020202020204" pitchFamily="34" charset="0"/>
              </a:rPr>
              <a:t>conference</a:t>
            </a:r>
            <a:r>
              <a:rPr lang="es-ES_tradnl" sz="1600" dirty="0">
                <a:solidFill>
                  <a:prstClr val="black"/>
                </a:solidFill>
                <a:latin typeface="Arial" panose="020B0604020202020204" pitchFamily="34" charset="0"/>
                <a:cs typeface="Arial" panose="020B0604020202020204" pitchFamily="34" charset="0"/>
              </a:rPr>
              <a:t> </a:t>
            </a:r>
            <a:r>
              <a:rPr lang="es-ES_tradnl" sz="1600" dirty="0" err="1">
                <a:solidFill>
                  <a:prstClr val="black"/>
                </a:solidFill>
                <a:latin typeface="Arial" panose="020B0604020202020204" pitchFamily="34" charset="0"/>
                <a:cs typeface="Arial" panose="020B0604020202020204" pitchFamily="34" charset="0"/>
              </a:rPr>
              <a:t>papers</a:t>
            </a:r>
            <a:r>
              <a:rPr lang="es-ES_tradnl" sz="1600" dirty="0">
                <a:solidFill>
                  <a:prstClr val="black"/>
                </a:solidFill>
                <a:latin typeface="Arial" panose="020B0604020202020204" pitchFamily="34" charset="0"/>
                <a:cs typeface="Arial" panose="020B0604020202020204" pitchFamily="34" charset="0"/>
              </a:rPr>
              <a:t> </a:t>
            </a:r>
            <a:r>
              <a:rPr lang="es-ES_tradnl" sz="1600" dirty="0" err="1">
                <a:solidFill>
                  <a:prstClr val="black"/>
                </a:solidFill>
                <a:latin typeface="Arial" panose="020B0604020202020204" pitchFamily="34" charset="0"/>
                <a:cs typeface="Arial" panose="020B0604020202020204" pitchFamily="34" charset="0"/>
              </a:rPr>
              <a:t>published</a:t>
            </a:r>
            <a:endParaRPr lang="es-ES_tradnl" sz="1600" dirty="0">
              <a:solidFill>
                <a:prstClr val="black"/>
              </a:solidFill>
              <a:latin typeface="Arial" panose="020B0604020202020204" pitchFamily="34" charset="0"/>
              <a:cs typeface="Arial" panose="020B0604020202020204" pitchFamily="34" charset="0"/>
            </a:endParaRPr>
          </a:p>
          <a:p>
            <a:pPr defTabSz="914400">
              <a:defRPr/>
            </a:pPr>
            <a:r>
              <a:rPr lang="es-ES_tradnl" sz="1600" dirty="0" err="1">
                <a:solidFill>
                  <a:prstClr val="black"/>
                </a:solidFill>
                <a:latin typeface="Arial" panose="020B0604020202020204" pitchFamily="34" charset="0"/>
                <a:cs typeface="Arial" panose="020B0604020202020204" pitchFamily="34" charset="0"/>
              </a:rPr>
              <a:t>Number</a:t>
            </a:r>
            <a:r>
              <a:rPr lang="es-ES_tradnl" sz="1600" dirty="0">
                <a:solidFill>
                  <a:prstClr val="black"/>
                </a:solidFill>
                <a:latin typeface="Arial" panose="020B0604020202020204" pitchFamily="34" charset="0"/>
                <a:cs typeface="Arial" panose="020B0604020202020204" pitchFamily="34" charset="0"/>
              </a:rPr>
              <a:t> of </a:t>
            </a:r>
            <a:r>
              <a:rPr lang="es-ES_tradnl" sz="1600" dirty="0" err="1">
                <a:solidFill>
                  <a:prstClr val="black"/>
                </a:solidFill>
                <a:latin typeface="Arial" panose="020B0604020202020204" pitchFamily="34" charset="0"/>
                <a:cs typeface="Arial" panose="020B0604020202020204" pitchFamily="34" charset="0"/>
              </a:rPr>
              <a:t>conference</a:t>
            </a:r>
            <a:r>
              <a:rPr lang="es-ES_tradnl" sz="1600" dirty="0">
                <a:solidFill>
                  <a:prstClr val="black"/>
                </a:solidFill>
                <a:latin typeface="Arial" panose="020B0604020202020204" pitchFamily="34" charset="0"/>
                <a:cs typeface="Arial" panose="020B0604020202020204" pitchFamily="34" charset="0"/>
              </a:rPr>
              <a:t> </a:t>
            </a:r>
            <a:r>
              <a:rPr lang="es-ES_tradnl" sz="1600" dirty="0" err="1">
                <a:solidFill>
                  <a:prstClr val="black"/>
                </a:solidFill>
                <a:latin typeface="Arial" panose="020B0604020202020204" pitchFamily="34" charset="0"/>
                <a:cs typeface="Arial" panose="020B0604020202020204" pitchFamily="34" charset="0"/>
              </a:rPr>
              <a:t>abstracts</a:t>
            </a:r>
            <a:r>
              <a:rPr lang="es-ES_tradnl" sz="1600" dirty="0">
                <a:solidFill>
                  <a:prstClr val="black"/>
                </a:solidFill>
                <a:latin typeface="Arial" panose="020B0604020202020204" pitchFamily="34" charset="0"/>
                <a:cs typeface="Arial" panose="020B0604020202020204" pitchFamily="34" charset="0"/>
              </a:rPr>
              <a:t> </a:t>
            </a:r>
            <a:r>
              <a:rPr lang="es-ES_tradnl" sz="1600" dirty="0" err="1">
                <a:solidFill>
                  <a:prstClr val="black"/>
                </a:solidFill>
                <a:latin typeface="Arial" panose="020B0604020202020204" pitchFamily="34" charset="0"/>
                <a:cs typeface="Arial" panose="020B0604020202020204" pitchFamily="34" charset="0"/>
              </a:rPr>
              <a:t>published</a:t>
            </a:r>
            <a:endParaRPr lang="es-ES_tradnl" sz="1600" dirty="0">
              <a:solidFill>
                <a:prstClr val="black"/>
              </a:solidFill>
              <a:latin typeface="Arial" panose="020B0604020202020204" pitchFamily="34" charset="0"/>
              <a:cs typeface="Arial" panose="020B0604020202020204" pitchFamily="34" charset="0"/>
            </a:endParaRPr>
          </a:p>
          <a:p>
            <a:pPr defTabSz="914400">
              <a:defRPr/>
            </a:pPr>
            <a:r>
              <a:rPr lang="es-ES_tradnl" sz="1600" dirty="0" err="1">
                <a:solidFill>
                  <a:prstClr val="black"/>
                </a:solidFill>
                <a:latin typeface="Arial" panose="020B0604020202020204" pitchFamily="34" charset="0"/>
                <a:cs typeface="Arial" panose="020B0604020202020204" pitchFamily="34" charset="0"/>
              </a:rPr>
              <a:t>Number</a:t>
            </a:r>
            <a:r>
              <a:rPr lang="es-ES_tradnl" sz="1600" dirty="0">
                <a:solidFill>
                  <a:prstClr val="black"/>
                </a:solidFill>
                <a:latin typeface="Arial" panose="020B0604020202020204" pitchFamily="34" charset="0"/>
                <a:cs typeface="Arial" panose="020B0604020202020204" pitchFamily="34" charset="0"/>
              </a:rPr>
              <a:t> of </a:t>
            </a:r>
            <a:r>
              <a:rPr lang="es-ES_tradnl" sz="1600" dirty="0" err="1">
                <a:solidFill>
                  <a:prstClr val="black"/>
                </a:solidFill>
                <a:latin typeface="Arial" panose="020B0604020202020204" pitchFamily="34" charset="0"/>
                <a:cs typeface="Arial" panose="020B0604020202020204" pitchFamily="34" charset="0"/>
              </a:rPr>
              <a:t>book</a:t>
            </a:r>
            <a:r>
              <a:rPr lang="es-ES_tradnl" sz="1600" dirty="0">
                <a:solidFill>
                  <a:prstClr val="black"/>
                </a:solidFill>
                <a:latin typeface="Arial" panose="020B0604020202020204" pitchFamily="34" charset="0"/>
                <a:cs typeface="Arial" panose="020B0604020202020204" pitchFamily="34" charset="0"/>
              </a:rPr>
              <a:t> </a:t>
            </a:r>
            <a:r>
              <a:rPr lang="es-ES_tradnl" sz="1600" dirty="0" err="1">
                <a:solidFill>
                  <a:prstClr val="black"/>
                </a:solidFill>
                <a:latin typeface="Arial" panose="020B0604020202020204" pitchFamily="34" charset="0"/>
                <a:cs typeface="Arial" panose="020B0604020202020204" pitchFamily="34" charset="0"/>
              </a:rPr>
              <a:t>chapters</a:t>
            </a:r>
            <a:r>
              <a:rPr lang="es-ES_tradnl" sz="1600" dirty="0">
                <a:solidFill>
                  <a:prstClr val="black"/>
                </a:solidFill>
                <a:latin typeface="Arial" panose="020B0604020202020204" pitchFamily="34" charset="0"/>
                <a:cs typeface="Arial" panose="020B0604020202020204" pitchFamily="34" charset="0"/>
              </a:rPr>
              <a:t> </a:t>
            </a:r>
            <a:r>
              <a:rPr lang="es-ES_tradnl" sz="1600" dirty="0" err="1">
                <a:solidFill>
                  <a:prstClr val="black"/>
                </a:solidFill>
                <a:latin typeface="Arial" panose="020B0604020202020204" pitchFamily="34" charset="0"/>
                <a:cs typeface="Arial" panose="020B0604020202020204" pitchFamily="34" charset="0"/>
              </a:rPr>
              <a:t>published</a:t>
            </a:r>
            <a:endParaRPr lang="es-ES_tradnl" sz="1600"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2221684" y="4304748"/>
            <a:ext cx="2572627" cy="338554"/>
          </a:xfrm>
          <a:prstGeom prst="rect">
            <a:avLst/>
          </a:prstGeom>
          <a:noFill/>
          <a:ln>
            <a:solidFill>
              <a:schemeClr val="accent1"/>
            </a:solidFill>
          </a:ln>
        </p:spPr>
        <p:txBody>
          <a:bodyPr wrap="none" rtlCol="0">
            <a:spAutoFit/>
          </a:bodyPr>
          <a:lstStyle/>
          <a:p>
            <a:pPr defTabSz="914400">
              <a:defRPr/>
            </a:pPr>
            <a:r>
              <a:rPr lang="en-GB" sz="1600" dirty="0">
                <a:solidFill>
                  <a:prstClr val="black"/>
                </a:solidFill>
                <a:latin typeface="Arial" panose="020B0604020202020204" pitchFamily="34" charset="0"/>
                <a:cs typeface="Arial" panose="020B0604020202020204" pitchFamily="34" charset="0"/>
              </a:rPr>
              <a:t>Main institutional affiliation</a:t>
            </a:r>
            <a:endParaRPr lang="en-US" sz="16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5939600" y="4347146"/>
            <a:ext cx="1744067" cy="830997"/>
          </a:xfrm>
          <a:prstGeom prst="rect">
            <a:avLst/>
          </a:prstGeom>
          <a:noFill/>
          <a:ln>
            <a:solidFill>
              <a:schemeClr val="accent1"/>
            </a:solidFill>
          </a:ln>
        </p:spPr>
        <p:txBody>
          <a:bodyPr wrap="none" rtlCol="0">
            <a:spAutoFit/>
          </a:bodyPr>
          <a:lstStyle/>
          <a:p>
            <a:pPr defTabSz="914400">
              <a:defRPr/>
            </a:pPr>
            <a:r>
              <a:rPr lang="es-ES_tradnl" sz="1600" dirty="0">
                <a:solidFill>
                  <a:prstClr val="black"/>
                </a:solidFill>
                <a:latin typeface="Arial" panose="020B0604020202020204" pitchFamily="34" charset="0"/>
                <a:cs typeface="Arial" panose="020B0604020202020204" pitchFamily="34" charset="0"/>
              </a:rPr>
              <a:t>OECD </a:t>
            </a:r>
            <a:r>
              <a:rPr lang="es-ES_tradnl" sz="1600" dirty="0" err="1">
                <a:solidFill>
                  <a:prstClr val="black"/>
                </a:solidFill>
                <a:latin typeface="Arial" panose="020B0604020202020204" pitchFamily="34" charset="0"/>
                <a:cs typeface="Arial" panose="020B0604020202020204" pitchFamily="34" charset="0"/>
              </a:rPr>
              <a:t>Topic</a:t>
            </a:r>
            <a:endParaRPr lang="es-ES_tradnl" sz="1600" dirty="0">
              <a:solidFill>
                <a:prstClr val="black"/>
              </a:solidFill>
              <a:latin typeface="Arial" panose="020B0604020202020204" pitchFamily="34" charset="0"/>
              <a:cs typeface="Arial" panose="020B0604020202020204" pitchFamily="34" charset="0"/>
            </a:endParaRPr>
          </a:p>
          <a:p>
            <a:pPr defTabSz="914400">
              <a:defRPr/>
            </a:pPr>
            <a:r>
              <a:rPr lang="es-ES_tradnl" sz="1600" dirty="0">
                <a:solidFill>
                  <a:prstClr val="black"/>
                </a:solidFill>
                <a:latin typeface="Arial" panose="020B0604020202020204" pitchFamily="34" charset="0"/>
                <a:cs typeface="Arial" panose="020B0604020202020204" pitchFamily="34" charset="0"/>
              </a:rPr>
              <a:t>OECD Sub-</a:t>
            </a:r>
            <a:r>
              <a:rPr lang="es-ES_tradnl" sz="1600" dirty="0" err="1">
                <a:solidFill>
                  <a:prstClr val="black"/>
                </a:solidFill>
                <a:latin typeface="Arial" panose="020B0604020202020204" pitchFamily="34" charset="0"/>
                <a:cs typeface="Arial" panose="020B0604020202020204" pitchFamily="34" charset="0"/>
              </a:rPr>
              <a:t>Topic</a:t>
            </a:r>
            <a:endParaRPr lang="es-ES_tradnl" sz="1600" dirty="0">
              <a:solidFill>
                <a:prstClr val="black"/>
              </a:solidFill>
              <a:latin typeface="Arial" panose="020B0604020202020204" pitchFamily="34" charset="0"/>
              <a:cs typeface="Arial" panose="020B0604020202020204" pitchFamily="34" charset="0"/>
            </a:endParaRPr>
          </a:p>
          <a:p>
            <a:pPr defTabSz="914400">
              <a:defRPr/>
            </a:pPr>
            <a:r>
              <a:rPr lang="es-ES_tradnl" sz="1600" dirty="0">
                <a:solidFill>
                  <a:prstClr val="black"/>
                </a:solidFill>
                <a:latin typeface="Arial" panose="020B0604020202020204" pitchFamily="34" charset="0"/>
                <a:cs typeface="Arial" panose="020B0604020202020204" pitchFamily="34" charset="0"/>
              </a:rPr>
              <a:t>OECD Discipline</a:t>
            </a:r>
          </a:p>
        </p:txBody>
      </p:sp>
      <p:sp>
        <p:nvSpPr>
          <p:cNvPr id="9" name="TextBox 8"/>
          <p:cNvSpPr txBox="1"/>
          <p:nvPr/>
        </p:nvSpPr>
        <p:spPr>
          <a:xfrm>
            <a:off x="2221530" y="3165406"/>
            <a:ext cx="1938351" cy="830997"/>
          </a:xfrm>
          <a:prstGeom prst="rect">
            <a:avLst/>
          </a:prstGeom>
          <a:noFill/>
          <a:ln>
            <a:solidFill>
              <a:schemeClr val="accent1"/>
            </a:solidFill>
          </a:ln>
        </p:spPr>
        <p:txBody>
          <a:bodyPr wrap="none" rtlCol="0">
            <a:spAutoFit/>
          </a:bodyPr>
          <a:lstStyle/>
          <a:p>
            <a:pPr defTabSz="914400">
              <a:defRPr/>
            </a:pPr>
            <a:r>
              <a:rPr lang="es-ES_tradnl" sz="1600" dirty="0">
                <a:solidFill>
                  <a:prstClr val="black"/>
                </a:solidFill>
                <a:latin typeface="Arial" panose="020B0604020202020204" pitchFamily="34" charset="0"/>
                <a:cs typeface="Arial" panose="020B0604020202020204" pitchFamily="34" charset="0"/>
              </a:rPr>
              <a:t>Personal web page</a:t>
            </a:r>
          </a:p>
          <a:p>
            <a:pPr defTabSz="914400">
              <a:defRPr/>
            </a:pPr>
            <a:r>
              <a:rPr lang="es-ES_tradnl" sz="1600" dirty="0">
                <a:solidFill>
                  <a:prstClr val="black"/>
                </a:solidFill>
                <a:latin typeface="Arial" panose="020B0604020202020204" pitchFamily="34" charset="0"/>
                <a:cs typeface="Arial" panose="020B0604020202020204" pitchFamily="34" charset="0"/>
              </a:rPr>
              <a:t>Twitter</a:t>
            </a:r>
          </a:p>
          <a:p>
            <a:pPr defTabSz="914400">
              <a:defRPr/>
            </a:pPr>
            <a:r>
              <a:rPr lang="es-ES_tradnl" sz="1600" dirty="0">
                <a:solidFill>
                  <a:prstClr val="black"/>
                </a:solidFill>
                <a:latin typeface="Arial" panose="020B0604020202020204" pitchFamily="34" charset="0"/>
                <a:cs typeface="Arial" panose="020B0604020202020204" pitchFamily="34" charset="0"/>
              </a:rPr>
              <a:t>LinkedIn</a:t>
            </a:r>
            <a:endParaRPr lang="en-US" sz="1600" dirty="0">
              <a:solidFill>
                <a:prstClr val="black"/>
              </a:solidFill>
              <a:latin typeface="Arial" panose="020B0604020202020204" pitchFamily="34" charset="0"/>
              <a:cs typeface="Arial" panose="020B0604020202020204" pitchFamily="34" charset="0"/>
            </a:endParaRPr>
          </a:p>
        </p:txBody>
      </p:sp>
      <p:sp>
        <p:nvSpPr>
          <p:cNvPr id="16" name="Oval 15"/>
          <p:cNvSpPr/>
          <p:nvPr/>
        </p:nvSpPr>
        <p:spPr>
          <a:xfrm flipV="1">
            <a:off x="7487818" y="-662473"/>
            <a:ext cx="1807130" cy="2422459"/>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3" name="TextBox 12"/>
          <p:cNvSpPr txBox="1"/>
          <p:nvPr/>
        </p:nvSpPr>
        <p:spPr>
          <a:xfrm>
            <a:off x="622433" y="3684967"/>
            <a:ext cx="1425387" cy="338554"/>
          </a:xfrm>
          <a:prstGeom prst="rect">
            <a:avLst/>
          </a:prstGeom>
          <a:solidFill>
            <a:srgbClr val="FF0000"/>
          </a:solidFill>
          <a:ln>
            <a:solidFill>
              <a:schemeClr val="accent1">
                <a:lumMod val="50000"/>
              </a:schemeClr>
            </a:solidFill>
          </a:ln>
        </p:spPr>
        <p:txBody>
          <a:bodyPr wrap="square" rtlCol="0">
            <a:spAutoFit/>
          </a:bodyPr>
          <a:lstStyle/>
          <a:p>
            <a:pPr defTabSz="914400">
              <a:defRPr/>
            </a:pPr>
            <a:r>
              <a:rPr lang="en-GB" sz="1600" b="1" dirty="0">
                <a:solidFill>
                  <a:prstClr val="white"/>
                </a:solidFill>
                <a:latin typeface="Arial" panose="020B0604020202020204" pitchFamily="34" charset="0"/>
                <a:cs typeface="Arial" panose="020B0604020202020204" pitchFamily="34" charset="0"/>
              </a:rPr>
              <a:t>Dr Lee</a:t>
            </a:r>
            <a:endParaRPr lang="en-US" sz="1600" b="1" dirty="0">
              <a:solidFill>
                <a:prstClr val="white"/>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xmlns="" id="{289E58BB-ED9A-43FE-B81C-3AA0DB0B793E}"/>
              </a:ext>
            </a:extLst>
          </p:cNvPr>
          <p:cNvSpPr/>
          <p:nvPr/>
        </p:nvSpPr>
        <p:spPr>
          <a:xfrm>
            <a:off x="5783905" y="2111942"/>
            <a:ext cx="3067238" cy="400428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defTabSz="914400">
              <a:lnSpc>
                <a:spcPct val="150000"/>
              </a:lnSpc>
              <a:spcBef>
                <a:spcPts val="1200"/>
              </a:spcBef>
              <a:defRPr/>
            </a:pPr>
            <a:r>
              <a:rPr lang="en-GB" dirty="0">
                <a:solidFill>
                  <a:prstClr val="white"/>
                </a:solidFill>
                <a:latin typeface="Arial" panose="020B0604020202020204" pitchFamily="34" charset="0"/>
                <a:cs typeface="Arial" panose="020B0604020202020204" pitchFamily="34" charset="0"/>
              </a:rPr>
              <a:t>Data collection to align with national researcher information system </a:t>
            </a:r>
          </a:p>
        </p:txBody>
      </p:sp>
      <p:sp>
        <p:nvSpPr>
          <p:cNvPr id="21" name="Title 20">
            <a:extLst>
              <a:ext uri="{FF2B5EF4-FFF2-40B4-BE49-F238E27FC236}">
                <a16:creationId xmlns:a16="http://schemas.microsoft.com/office/drawing/2014/main" xmlns="" id="{9A84476D-A8FA-4D40-910D-4D7DD0E2F15B}"/>
              </a:ext>
            </a:extLst>
          </p:cNvPr>
          <p:cNvSpPr>
            <a:spLocks noGrp="1"/>
          </p:cNvSpPr>
          <p:nvPr>
            <p:ph type="title"/>
          </p:nvPr>
        </p:nvSpPr>
        <p:spPr/>
        <p:txBody>
          <a:bodyPr>
            <a:normAutofit/>
          </a:bodyPr>
          <a:lstStyle/>
          <a:p>
            <a:r>
              <a:rPr lang="en-GB" dirty="0"/>
              <a:t>Configuration of dashboards and reports</a:t>
            </a:r>
          </a:p>
        </p:txBody>
      </p:sp>
      <p:pic>
        <p:nvPicPr>
          <p:cNvPr id="11" name="Picture 10" descr="A person smiling for the camera&#10;&#10;Description generated with very high confidence">
            <a:extLst>
              <a:ext uri="{FF2B5EF4-FFF2-40B4-BE49-F238E27FC236}">
                <a16:creationId xmlns:a16="http://schemas.microsoft.com/office/drawing/2014/main" xmlns="" id="{DBE53059-CC35-4778-B63E-A8F3B1DED5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478" r="15445" b="8420"/>
          <a:stretch/>
        </p:blipFill>
        <p:spPr>
          <a:xfrm>
            <a:off x="616107" y="1559430"/>
            <a:ext cx="1438103" cy="2125773"/>
          </a:xfrm>
          <a:prstGeom prst="rect">
            <a:avLst/>
          </a:prstGeom>
        </p:spPr>
      </p:pic>
    </p:spTree>
    <p:extLst>
      <p:ext uri="{BB962C8B-B14F-4D97-AF65-F5344CB8AC3E}">
        <p14:creationId xmlns:p14="http://schemas.microsoft.com/office/powerpoint/2010/main" val="30221693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E5923D5-7846-4EF6-9919-EBDC84330690}"/>
              </a:ext>
            </a:extLst>
          </p:cNvPr>
          <p:cNvPicPr>
            <a:picLocks noChangeAspect="1"/>
          </p:cNvPicPr>
          <p:nvPr/>
        </p:nvPicPr>
        <p:blipFill rotWithShape="1">
          <a:blip r:embed="rId2"/>
          <a:srcRect t="25312" r="7538" b="18392"/>
          <a:stretch/>
        </p:blipFill>
        <p:spPr>
          <a:xfrm>
            <a:off x="141471" y="2074468"/>
            <a:ext cx="8671685" cy="3957851"/>
          </a:xfrm>
          <a:prstGeom prst="rect">
            <a:avLst/>
          </a:prstGeom>
        </p:spPr>
      </p:pic>
      <p:sp>
        <p:nvSpPr>
          <p:cNvPr id="4" name="Title 3">
            <a:extLst>
              <a:ext uri="{FF2B5EF4-FFF2-40B4-BE49-F238E27FC236}">
                <a16:creationId xmlns:a16="http://schemas.microsoft.com/office/drawing/2014/main" xmlns="" id="{7183D04D-BC81-448B-A84A-21DFE44045B5}"/>
              </a:ext>
            </a:extLst>
          </p:cNvPr>
          <p:cNvSpPr>
            <a:spLocks noGrp="1"/>
          </p:cNvSpPr>
          <p:nvPr>
            <p:ph type="title"/>
          </p:nvPr>
        </p:nvSpPr>
        <p:spPr/>
        <p:txBody>
          <a:bodyPr/>
          <a:lstStyle/>
          <a:p>
            <a:r>
              <a:rPr lang="en-GB" dirty="0"/>
              <a:t>Detailed reporting</a:t>
            </a:r>
            <a:endParaRPr lang="es-CO" dirty="0"/>
          </a:p>
        </p:txBody>
      </p:sp>
    </p:spTree>
    <p:extLst>
      <p:ext uri="{BB962C8B-B14F-4D97-AF65-F5344CB8AC3E}">
        <p14:creationId xmlns:p14="http://schemas.microsoft.com/office/powerpoint/2010/main" val="9536340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d:image010.jpg@01D3A0D3.B9748080">
            <a:extLst>
              <a:ext uri="{FF2B5EF4-FFF2-40B4-BE49-F238E27FC236}">
                <a16:creationId xmlns:a16="http://schemas.microsoft.com/office/drawing/2014/main" xmlns="" id="{99C153E7-A313-40A1-AAE1-53935F21E407}"/>
              </a:ext>
            </a:extLst>
          </p:cNvPr>
          <p:cNvPicPr/>
          <p:nvPr/>
        </p:nvPicPr>
        <p:blipFill rotWithShape="1">
          <a:blip r:embed="rId2" r:link="rId3">
            <a:extLst>
              <a:ext uri="{28A0092B-C50C-407E-A947-70E740481C1C}">
                <a14:useLocalDpi xmlns:a14="http://schemas.microsoft.com/office/drawing/2010/main" val="0"/>
              </a:ext>
            </a:extLst>
          </a:blip>
          <a:srcRect l="-2174" t="1290" r="2174" b="-1290"/>
          <a:stretch>
            <a:fillRect/>
          </a:stretch>
        </p:blipFill>
        <p:spPr bwMode="auto">
          <a:xfrm>
            <a:off x="1689439" y="761307"/>
            <a:ext cx="5750840" cy="5907889"/>
          </a:xfrm>
          <a:prstGeom prst="rect">
            <a:avLst/>
          </a:prstGeom>
          <a:noFill/>
          <a:ln>
            <a:noFill/>
          </a:ln>
        </p:spPr>
      </p:pic>
      <p:sp>
        <p:nvSpPr>
          <p:cNvPr id="3" name="Rectangle 2">
            <a:extLst>
              <a:ext uri="{FF2B5EF4-FFF2-40B4-BE49-F238E27FC236}">
                <a16:creationId xmlns:a16="http://schemas.microsoft.com/office/drawing/2014/main" xmlns="" id="{8558851C-EBFD-42F8-9872-858574CB54E4}"/>
              </a:ext>
            </a:extLst>
          </p:cNvPr>
          <p:cNvSpPr/>
          <p:nvPr/>
        </p:nvSpPr>
        <p:spPr>
          <a:xfrm>
            <a:off x="3786675" y="1703045"/>
            <a:ext cx="464344" cy="4505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a:extLst>
              <a:ext uri="{FF2B5EF4-FFF2-40B4-BE49-F238E27FC236}">
                <a16:creationId xmlns:a16="http://schemas.microsoft.com/office/drawing/2014/main" xmlns="" id="{C339B888-14F3-4146-A38C-8BC0A58A558D}"/>
              </a:ext>
            </a:extLst>
          </p:cNvPr>
          <p:cNvSpPr txBox="1"/>
          <p:nvPr/>
        </p:nvSpPr>
        <p:spPr>
          <a:xfrm>
            <a:off x="2806961" y="280283"/>
            <a:ext cx="4639283" cy="369332"/>
          </a:xfrm>
          <a:prstGeom prst="rect">
            <a:avLst/>
          </a:prstGeom>
          <a:noFill/>
          <a:ln w="9525">
            <a:solidFill>
              <a:schemeClr val="tx1"/>
            </a:solidFill>
          </a:ln>
        </p:spPr>
        <p:txBody>
          <a:bodyPr wrap="none" rtlCol="0">
            <a:spAutoFit/>
          </a:bodyPr>
          <a:lstStyle/>
          <a:p>
            <a:pPr defTabSz="914400"/>
            <a:r>
              <a:rPr lang="en-US" dirty="0">
                <a:solidFill>
                  <a:prstClr val="black"/>
                </a:solidFill>
              </a:rPr>
              <a:t>Sample single-user usage and performance data</a:t>
            </a:r>
          </a:p>
        </p:txBody>
      </p:sp>
    </p:spTree>
    <p:extLst>
      <p:ext uri="{BB962C8B-B14F-4D97-AF65-F5344CB8AC3E}">
        <p14:creationId xmlns:p14="http://schemas.microsoft.com/office/powerpoint/2010/main" val="8381664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t="31689" b="2656"/>
          <a:stretch/>
        </p:blipFill>
        <p:spPr bwMode="auto">
          <a:xfrm>
            <a:off x="0" y="1271588"/>
            <a:ext cx="9144000" cy="5002212"/>
          </a:xfrm>
          <a:prstGeom prst="rect">
            <a:avLst/>
          </a:prstGeom>
          <a:solidFill>
            <a:srgbClr val="000000">
              <a:alpha val="10196"/>
            </a:srgbClr>
          </a:solidFill>
          <a:ln>
            <a:noFill/>
          </a:ln>
          <a:extLst/>
        </p:spPr>
      </p:pic>
      <p:sp>
        <p:nvSpPr>
          <p:cNvPr id="2" name="Oval 1"/>
          <p:cNvSpPr/>
          <p:nvPr/>
        </p:nvSpPr>
        <p:spPr>
          <a:xfrm>
            <a:off x="5787630" y="2097090"/>
            <a:ext cx="3147922" cy="4058053"/>
          </a:xfrm>
          <a:prstGeom prst="ellipse">
            <a:avLst/>
          </a:prstGeom>
          <a:solidFill>
            <a:srgbClr val="333F50">
              <a:alpha val="87843"/>
            </a:srgb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285750" indent="-190500" defTabSz="987425">
              <a:spcAft>
                <a:spcPts val="1200"/>
              </a:spcAft>
              <a:buFont typeface="Arial" panose="020B0604020202020204" pitchFamily="34" charset="0"/>
              <a:buChar char="•"/>
              <a:defRPr/>
            </a:pPr>
            <a:r>
              <a:rPr lang="en-GB" dirty="0">
                <a:solidFill>
                  <a:prstClr val="white"/>
                </a:solidFill>
                <a:latin typeface="Arial" panose="020B0604020202020204" pitchFamily="34" charset="0"/>
                <a:cs typeface="Arial" panose="020B0604020202020204" pitchFamily="34" charset="0"/>
              </a:rPr>
              <a:t>Dashboards and configurable reports </a:t>
            </a:r>
          </a:p>
          <a:p>
            <a:pPr marL="285750" indent="-190500" defTabSz="987425">
              <a:spcAft>
                <a:spcPts val="1200"/>
              </a:spcAft>
              <a:buFont typeface="Arial" panose="020B0604020202020204" pitchFamily="34" charset="0"/>
              <a:buChar char="•"/>
              <a:defRPr/>
            </a:pPr>
            <a:r>
              <a:rPr lang="en-GB" dirty="0">
                <a:solidFill>
                  <a:prstClr val="white"/>
                </a:solidFill>
                <a:latin typeface="Arial" panose="020B0604020202020204" pitchFamily="34" charset="0"/>
                <a:cs typeface="Arial" panose="020B0604020202020204" pitchFamily="34" charset="0"/>
              </a:rPr>
              <a:t>Monitor usage, completion and learning benefits by institution,  level of study, subject group, etc.</a:t>
            </a:r>
          </a:p>
          <a:p>
            <a:pPr marL="285750" indent="-190500" defTabSz="987425">
              <a:spcAft>
                <a:spcPts val="1200"/>
              </a:spcAft>
              <a:buFont typeface="Arial" panose="020B0604020202020204" pitchFamily="34" charset="0"/>
              <a:buChar char="•"/>
              <a:defRPr/>
            </a:pPr>
            <a:r>
              <a:rPr lang="en-GB" dirty="0">
                <a:solidFill>
                  <a:prstClr val="white"/>
                </a:solidFill>
                <a:latin typeface="Arial" panose="020B0604020202020204" pitchFamily="34" charset="0"/>
                <a:cs typeface="Arial" panose="020B0604020202020204" pitchFamily="34" charset="0"/>
              </a:rPr>
              <a:t>Insight into researchers’ strengths and weaknesses </a:t>
            </a:r>
          </a:p>
        </p:txBody>
      </p:sp>
      <p:sp>
        <p:nvSpPr>
          <p:cNvPr id="3" name="Title 2">
            <a:extLst>
              <a:ext uri="{FF2B5EF4-FFF2-40B4-BE49-F238E27FC236}">
                <a16:creationId xmlns:a16="http://schemas.microsoft.com/office/drawing/2014/main" xmlns="" id="{4680E1C5-895C-42AD-8F25-A4471BE3FF52}"/>
              </a:ext>
            </a:extLst>
          </p:cNvPr>
          <p:cNvSpPr>
            <a:spLocks noGrp="1"/>
          </p:cNvSpPr>
          <p:nvPr>
            <p:ph type="title"/>
          </p:nvPr>
        </p:nvSpPr>
        <p:spPr/>
        <p:txBody>
          <a:bodyPr>
            <a:normAutofit/>
          </a:bodyPr>
          <a:lstStyle/>
          <a:p>
            <a:r>
              <a:rPr lang="en-GB" dirty="0"/>
              <a:t>Effective measurement and reporting</a:t>
            </a:r>
          </a:p>
        </p:txBody>
      </p:sp>
      <p:pic>
        <p:nvPicPr>
          <p:cNvPr id="5" name="Picture 2" descr="image002">
            <a:extLst>
              <a:ext uri="{FF2B5EF4-FFF2-40B4-BE49-F238E27FC236}">
                <a16:creationId xmlns:a16="http://schemas.microsoft.com/office/drawing/2014/main" xmlns="" id="{CF8E85DC-9EC8-4D8A-B6E6-730729C4F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93" y="1422579"/>
            <a:ext cx="5128211" cy="56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9256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2600" y="-777469"/>
            <a:ext cx="2984509" cy="3680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074" y="-495105"/>
            <a:ext cx="2578894"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2" descr="Image result for gobierno de méxico"/>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s-ES_tradnl">
              <a:solidFill>
                <a:prstClr val="black"/>
              </a:solidFill>
            </a:endParaRPr>
          </a:p>
        </p:txBody>
      </p:sp>
      <p:sp>
        <p:nvSpPr>
          <p:cNvPr id="7" name="AutoShape 5" descr="Image result for gobierno de méxico"/>
          <p:cNvSpPr>
            <a:spLocks noChangeAspect="1" noChangeArrowheads="1"/>
          </p:cNvSpPr>
          <p:nvPr/>
        </p:nvSpPr>
        <p:spPr bwMode="auto">
          <a:xfrm>
            <a:off x="230981" y="79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s-ES_tradnl">
              <a:solidFill>
                <a:prstClr val="black"/>
              </a:solidFill>
            </a:endParaRPr>
          </a:p>
        </p:txBody>
      </p:sp>
      <p:sp>
        <p:nvSpPr>
          <p:cNvPr id="8" name="TextBox 7"/>
          <p:cNvSpPr txBox="1"/>
          <p:nvPr/>
        </p:nvSpPr>
        <p:spPr>
          <a:xfrm>
            <a:off x="223950" y="1768929"/>
            <a:ext cx="1971822" cy="954107"/>
          </a:xfrm>
          <a:prstGeom prst="rect">
            <a:avLst/>
          </a:prstGeom>
          <a:solidFill>
            <a:srgbClr val="006699"/>
          </a:solidFill>
          <a:ln>
            <a:solidFill>
              <a:schemeClr val="accent1">
                <a:lumMod val="50000"/>
              </a:schemeClr>
            </a:solidFill>
          </a:ln>
        </p:spPr>
        <p:txBody>
          <a:bodyPr wrap="none" rtlCol="0">
            <a:spAutoFit/>
          </a:bodyPr>
          <a:lstStyle/>
          <a:p>
            <a:pPr defTabSz="914400"/>
            <a:r>
              <a:rPr lang="es-ES_tradnl" sz="2800" b="1" dirty="0" err="1" smtClean="0">
                <a:solidFill>
                  <a:prstClr val="white"/>
                </a:solidFill>
              </a:rPr>
              <a:t>Participation</a:t>
            </a:r>
            <a:endParaRPr lang="es-ES_tradnl" sz="2800" b="1" dirty="0" smtClean="0">
              <a:solidFill>
                <a:prstClr val="white"/>
              </a:solidFill>
            </a:endParaRPr>
          </a:p>
          <a:p>
            <a:pPr defTabSz="914400"/>
            <a:endParaRPr lang="es-ES_tradnl" sz="2800" dirty="0">
              <a:solidFill>
                <a:prstClr val="white"/>
              </a:solidFill>
            </a:endParaRPr>
          </a:p>
        </p:txBody>
      </p:sp>
      <p:pic>
        <p:nvPicPr>
          <p:cNvPr id="12" name="Imag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591" y="3267984"/>
            <a:ext cx="935471" cy="1682613"/>
          </a:xfrm>
          <a:prstGeom prst="rect">
            <a:avLst/>
          </a:prstGeom>
          <a:noFill/>
          <a:ln w="6350">
            <a:solidFill>
              <a:srgbClr val="000000"/>
            </a:solidFill>
            <a:miter lim="800000"/>
            <a:headEnd/>
            <a:tailEnd/>
          </a:ln>
          <a:effectLst>
            <a:glow rad="101600">
              <a:schemeClr val="bg1">
                <a:lumMod val="85000"/>
                <a:alpha val="40000"/>
              </a:schemeClr>
            </a:glo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6501" y="5674731"/>
            <a:ext cx="1355437" cy="738664"/>
          </a:xfrm>
          <a:prstGeom prst="rect">
            <a:avLst/>
          </a:prstGeom>
          <a:solidFill>
            <a:schemeClr val="bg1"/>
          </a:solidFill>
          <a:ln w="3175">
            <a:solidFill>
              <a:schemeClr val="accent1">
                <a:lumMod val="75000"/>
              </a:schemeClr>
            </a:solidFill>
          </a:ln>
        </p:spPr>
        <p:txBody>
          <a:bodyPr wrap="square" rtlCol="0">
            <a:spAutoFit/>
          </a:bodyPr>
          <a:lstStyle/>
          <a:p>
            <a:pPr defTabSz="914400"/>
            <a:r>
              <a:rPr lang="es-ES_tradnl" sz="1400" dirty="0" err="1" smtClean="0">
                <a:solidFill>
                  <a:prstClr val="black"/>
                </a:solidFill>
              </a:rPr>
              <a:t>Usage</a:t>
            </a:r>
            <a:r>
              <a:rPr lang="es-ES_tradnl" sz="1400" dirty="0" smtClean="0">
                <a:solidFill>
                  <a:prstClr val="black"/>
                </a:solidFill>
              </a:rPr>
              <a:t> and </a:t>
            </a:r>
            <a:r>
              <a:rPr lang="es-ES_tradnl" sz="1400" dirty="0" err="1" smtClean="0">
                <a:solidFill>
                  <a:prstClr val="black"/>
                </a:solidFill>
              </a:rPr>
              <a:t>completion</a:t>
            </a:r>
            <a:r>
              <a:rPr lang="es-ES_tradnl" sz="1400" dirty="0" smtClean="0">
                <a:solidFill>
                  <a:prstClr val="black"/>
                </a:solidFill>
              </a:rPr>
              <a:t> </a:t>
            </a:r>
            <a:r>
              <a:rPr lang="es-ES_tradnl" sz="1400" dirty="0" err="1" smtClean="0">
                <a:solidFill>
                  <a:prstClr val="black"/>
                </a:solidFill>
              </a:rPr>
              <a:t>rates</a:t>
            </a:r>
            <a:endParaRPr lang="es-ES_tradnl" sz="1400" dirty="0">
              <a:solidFill>
                <a:prstClr val="black"/>
              </a:solidFill>
            </a:endParaRPr>
          </a:p>
        </p:txBody>
      </p:sp>
      <p:sp>
        <p:nvSpPr>
          <p:cNvPr id="11" name="Rectangle 10"/>
          <p:cNvSpPr/>
          <p:nvPr/>
        </p:nvSpPr>
        <p:spPr>
          <a:xfrm>
            <a:off x="3914074" y="3659778"/>
            <a:ext cx="654346" cy="1015663"/>
          </a:xfrm>
          <a:prstGeom prst="rect">
            <a:avLst/>
          </a:prstGeom>
        </p:spPr>
        <p:txBody>
          <a:bodyPr wrap="none">
            <a:spAutoFit/>
          </a:bodyPr>
          <a:lstStyle/>
          <a:p>
            <a:pPr defTabSz="914400"/>
            <a:r>
              <a:rPr lang="en-GB" sz="6000" b="1" dirty="0">
                <a:solidFill>
                  <a:srgbClr val="000066"/>
                </a:solidFill>
                <a:latin typeface="Aharoni" panose="02010803020104030203" pitchFamily="2" charset="-79"/>
                <a:cs typeface="Aharoni" panose="02010803020104030203" pitchFamily="2" charset="-79"/>
              </a:rPr>
              <a:t>+</a:t>
            </a:r>
            <a:endParaRPr lang="es-ES_tradnl" sz="6000" b="1" dirty="0">
              <a:solidFill>
                <a:srgbClr val="000066"/>
              </a:solidFill>
              <a:latin typeface="Aharoni" panose="02010803020104030203" pitchFamily="2" charset="-79"/>
              <a:cs typeface="Aharoni" panose="02010803020104030203" pitchFamily="2" charset="-79"/>
            </a:endParaRPr>
          </a:p>
        </p:txBody>
      </p:sp>
      <p:sp>
        <p:nvSpPr>
          <p:cNvPr id="13" name="Rectangle 12"/>
          <p:cNvSpPr/>
          <p:nvPr/>
        </p:nvSpPr>
        <p:spPr>
          <a:xfrm>
            <a:off x="1479077" y="3648767"/>
            <a:ext cx="654346" cy="1015663"/>
          </a:xfrm>
          <a:prstGeom prst="rect">
            <a:avLst/>
          </a:prstGeom>
        </p:spPr>
        <p:txBody>
          <a:bodyPr wrap="none">
            <a:spAutoFit/>
          </a:bodyPr>
          <a:lstStyle/>
          <a:p>
            <a:pPr defTabSz="914400"/>
            <a:r>
              <a:rPr lang="en-GB" sz="6000" b="1" dirty="0">
                <a:solidFill>
                  <a:srgbClr val="000066"/>
                </a:solidFill>
                <a:latin typeface="Aharoni" panose="02010803020104030203" pitchFamily="2" charset="-79"/>
                <a:cs typeface="Aharoni" panose="02010803020104030203" pitchFamily="2" charset="-79"/>
              </a:rPr>
              <a:t>+</a:t>
            </a:r>
            <a:endParaRPr lang="es-ES_tradnl" sz="6000" b="1" dirty="0">
              <a:solidFill>
                <a:srgbClr val="000066"/>
              </a:solidFill>
              <a:latin typeface="Aharoni" panose="02010803020104030203" pitchFamily="2" charset="-79"/>
              <a:cs typeface="Aharoni" panose="02010803020104030203" pitchFamily="2" charset="-79"/>
            </a:endParaRPr>
          </a:p>
        </p:txBody>
      </p:sp>
      <p:sp>
        <p:nvSpPr>
          <p:cNvPr id="17" name="TextBox 16"/>
          <p:cNvSpPr txBox="1"/>
          <p:nvPr/>
        </p:nvSpPr>
        <p:spPr>
          <a:xfrm>
            <a:off x="2092216" y="1768929"/>
            <a:ext cx="1821860" cy="1815882"/>
          </a:xfrm>
          <a:prstGeom prst="rect">
            <a:avLst/>
          </a:prstGeom>
          <a:solidFill>
            <a:srgbClr val="006699"/>
          </a:solidFill>
          <a:ln>
            <a:solidFill>
              <a:schemeClr val="accent1">
                <a:lumMod val="50000"/>
              </a:schemeClr>
            </a:solidFill>
          </a:ln>
        </p:spPr>
        <p:txBody>
          <a:bodyPr wrap="square" rtlCol="0">
            <a:spAutoFit/>
          </a:bodyPr>
          <a:lstStyle/>
          <a:p>
            <a:pPr defTabSz="914400"/>
            <a:r>
              <a:rPr lang="es-ES_tradnl" sz="2800" b="1" dirty="0" err="1" smtClean="0">
                <a:solidFill>
                  <a:prstClr val="white"/>
                </a:solidFill>
              </a:rPr>
              <a:t>Demonstrated</a:t>
            </a:r>
            <a:r>
              <a:rPr lang="es-ES_tradnl" sz="2800" b="1" dirty="0" smtClean="0">
                <a:solidFill>
                  <a:prstClr val="white"/>
                </a:solidFill>
              </a:rPr>
              <a:t> </a:t>
            </a:r>
            <a:r>
              <a:rPr lang="es-ES_tradnl" sz="2800" b="1" dirty="0" err="1" smtClean="0">
                <a:solidFill>
                  <a:prstClr val="white"/>
                </a:solidFill>
              </a:rPr>
              <a:t>improvement</a:t>
            </a:r>
            <a:endParaRPr lang="es-ES_tradnl" sz="2800" b="1" dirty="0">
              <a:solidFill>
                <a:prstClr val="white"/>
              </a:solidFill>
            </a:endParaRPr>
          </a:p>
        </p:txBody>
      </p:sp>
      <p:sp>
        <p:nvSpPr>
          <p:cNvPr id="14" name="TextBox 13"/>
          <p:cNvSpPr txBox="1"/>
          <p:nvPr/>
        </p:nvSpPr>
        <p:spPr>
          <a:xfrm>
            <a:off x="2243560" y="5674731"/>
            <a:ext cx="1670516" cy="523220"/>
          </a:xfrm>
          <a:prstGeom prst="rect">
            <a:avLst/>
          </a:prstGeom>
          <a:solidFill>
            <a:schemeClr val="bg1"/>
          </a:solidFill>
          <a:ln w="3175">
            <a:solidFill>
              <a:schemeClr val="accent1">
                <a:lumMod val="75000"/>
              </a:schemeClr>
            </a:solidFill>
          </a:ln>
        </p:spPr>
        <p:txBody>
          <a:bodyPr wrap="square" rtlCol="0">
            <a:spAutoFit/>
          </a:bodyPr>
          <a:lstStyle/>
          <a:p>
            <a:pPr defTabSz="914400"/>
            <a:r>
              <a:rPr lang="es-ES_tradnl" sz="1400" dirty="0" smtClean="0">
                <a:solidFill>
                  <a:prstClr val="black"/>
                </a:solidFill>
              </a:rPr>
              <a:t>Pre- and post-training </a:t>
            </a:r>
            <a:r>
              <a:rPr lang="es-ES_tradnl" sz="1400" dirty="0" err="1" smtClean="0">
                <a:solidFill>
                  <a:prstClr val="black"/>
                </a:solidFill>
              </a:rPr>
              <a:t>assessment</a:t>
            </a:r>
            <a:endParaRPr lang="es-ES_tradnl" sz="1400" dirty="0">
              <a:solidFill>
                <a:prstClr val="black"/>
              </a:solidFill>
            </a:endParaRPr>
          </a:p>
        </p:txBody>
      </p:sp>
      <p:sp>
        <p:nvSpPr>
          <p:cNvPr id="15" name="TextBox 14"/>
          <p:cNvSpPr txBox="1"/>
          <p:nvPr/>
        </p:nvSpPr>
        <p:spPr>
          <a:xfrm>
            <a:off x="4360318" y="1768929"/>
            <a:ext cx="2040482" cy="1384995"/>
          </a:xfrm>
          <a:prstGeom prst="rect">
            <a:avLst/>
          </a:prstGeom>
          <a:solidFill>
            <a:srgbClr val="006699"/>
          </a:solidFill>
          <a:ln w="3175">
            <a:solidFill>
              <a:schemeClr val="accent1">
                <a:lumMod val="75000"/>
              </a:schemeClr>
            </a:solidFill>
          </a:ln>
        </p:spPr>
        <p:txBody>
          <a:bodyPr wrap="square" rtlCol="0">
            <a:spAutoFit/>
          </a:bodyPr>
          <a:lstStyle/>
          <a:p>
            <a:pPr defTabSz="914400"/>
            <a:r>
              <a:rPr lang="es-ES_tradnl" sz="2800" b="1" dirty="0" err="1" smtClean="0">
                <a:solidFill>
                  <a:prstClr val="white"/>
                </a:solidFill>
              </a:rPr>
              <a:t>Learner</a:t>
            </a:r>
            <a:r>
              <a:rPr lang="es-ES_tradnl" sz="2800" b="1" dirty="0" smtClean="0">
                <a:solidFill>
                  <a:prstClr val="white"/>
                </a:solidFill>
              </a:rPr>
              <a:t> </a:t>
            </a:r>
            <a:r>
              <a:rPr lang="es-ES_tradnl" sz="2800" b="1" dirty="0" err="1" smtClean="0">
                <a:solidFill>
                  <a:prstClr val="white"/>
                </a:solidFill>
              </a:rPr>
              <a:t>confidence</a:t>
            </a:r>
            <a:r>
              <a:rPr lang="es-ES_tradnl" sz="2800" b="1" dirty="0" smtClean="0">
                <a:solidFill>
                  <a:prstClr val="white"/>
                </a:solidFill>
              </a:rPr>
              <a:t> </a:t>
            </a:r>
            <a:r>
              <a:rPr lang="es-ES_tradnl" sz="2800" b="1" dirty="0" err="1" smtClean="0">
                <a:solidFill>
                  <a:prstClr val="white"/>
                </a:solidFill>
              </a:rPr>
              <a:t>levels</a:t>
            </a:r>
            <a:endParaRPr lang="es-ES_tradnl" sz="2800" b="1" dirty="0">
              <a:solidFill>
                <a:prstClr val="white"/>
              </a:solidFill>
            </a:endParaRPr>
          </a:p>
        </p:txBody>
      </p:sp>
      <p:sp>
        <p:nvSpPr>
          <p:cNvPr id="16" name="TextBox 15"/>
          <p:cNvSpPr txBox="1"/>
          <p:nvPr/>
        </p:nvSpPr>
        <p:spPr>
          <a:xfrm>
            <a:off x="4607217" y="3798277"/>
            <a:ext cx="184731" cy="369332"/>
          </a:xfrm>
          <a:prstGeom prst="rect">
            <a:avLst/>
          </a:prstGeom>
          <a:noFill/>
        </p:spPr>
        <p:txBody>
          <a:bodyPr wrap="none" rtlCol="0">
            <a:spAutoFit/>
          </a:bodyPr>
          <a:lstStyle/>
          <a:p>
            <a:pPr defTabSz="914400"/>
            <a:endParaRPr lang="es-ES_tradnl" dirty="0">
              <a:solidFill>
                <a:prstClr val="black"/>
              </a:solidFill>
            </a:endParaRPr>
          </a:p>
        </p:txBody>
      </p:sp>
      <p:sp>
        <p:nvSpPr>
          <p:cNvPr id="21" name="TextBox 20"/>
          <p:cNvSpPr txBox="1"/>
          <p:nvPr/>
        </p:nvSpPr>
        <p:spPr>
          <a:xfrm>
            <a:off x="4475187" y="5698224"/>
            <a:ext cx="1810744" cy="954107"/>
          </a:xfrm>
          <a:prstGeom prst="rect">
            <a:avLst/>
          </a:prstGeom>
          <a:solidFill>
            <a:schemeClr val="bg1"/>
          </a:solidFill>
          <a:ln w="3175">
            <a:solidFill>
              <a:schemeClr val="accent1">
                <a:lumMod val="75000"/>
              </a:schemeClr>
            </a:solidFill>
          </a:ln>
        </p:spPr>
        <p:txBody>
          <a:bodyPr wrap="square" rtlCol="0">
            <a:spAutoFit/>
          </a:bodyPr>
          <a:lstStyle/>
          <a:p>
            <a:pPr defTabSz="914400"/>
            <a:r>
              <a:rPr lang="es-ES_tradnl" sz="1400" dirty="0" err="1" smtClean="0">
                <a:solidFill>
                  <a:prstClr val="black"/>
                </a:solidFill>
              </a:rPr>
              <a:t>Measurement</a:t>
            </a:r>
            <a:r>
              <a:rPr lang="es-ES_tradnl" sz="1400" dirty="0" smtClean="0">
                <a:solidFill>
                  <a:prstClr val="black"/>
                </a:solidFill>
              </a:rPr>
              <a:t> of post-training </a:t>
            </a:r>
            <a:r>
              <a:rPr lang="es-ES_tradnl" sz="1400" dirty="0" err="1" smtClean="0">
                <a:solidFill>
                  <a:prstClr val="black"/>
                </a:solidFill>
              </a:rPr>
              <a:t>confidence</a:t>
            </a:r>
            <a:r>
              <a:rPr lang="es-ES_tradnl" sz="1400" dirty="0" smtClean="0">
                <a:solidFill>
                  <a:prstClr val="black"/>
                </a:solidFill>
              </a:rPr>
              <a:t> in </a:t>
            </a:r>
            <a:r>
              <a:rPr lang="es-ES_tradnl" sz="1400" dirty="0" err="1" smtClean="0">
                <a:solidFill>
                  <a:prstClr val="black"/>
                </a:solidFill>
              </a:rPr>
              <a:t>completing</a:t>
            </a:r>
            <a:r>
              <a:rPr lang="es-ES_tradnl" sz="1400" dirty="0" smtClean="0">
                <a:solidFill>
                  <a:prstClr val="black"/>
                </a:solidFill>
              </a:rPr>
              <a:t> </a:t>
            </a:r>
            <a:r>
              <a:rPr lang="es-ES_tradnl" sz="1400" dirty="0" err="1" smtClean="0">
                <a:solidFill>
                  <a:prstClr val="black"/>
                </a:solidFill>
              </a:rPr>
              <a:t>publishing</a:t>
            </a:r>
            <a:r>
              <a:rPr lang="es-ES_tradnl" sz="1400" dirty="0" smtClean="0">
                <a:solidFill>
                  <a:prstClr val="black"/>
                </a:solidFill>
              </a:rPr>
              <a:t> </a:t>
            </a:r>
            <a:r>
              <a:rPr lang="es-ES_tradnl" sz="1400" dirty="0" err="1" smtClean="0">
                <a:solidFill>
                  <a:prstClr val="black"/>
                </a:solidFill>
              </a:rPr>
              <a:t>tasks</a:t>
            </a:r>
            <a:endParaRPr lang="es-ES_tradnl" sz="1400" dirty="0">
              <a:solidFill>
                <a:prstClr val="black"/>
              </a:solidFill>
            </a:endParaRPr>
          </a:p>
        </p:txBody>
      </p:sp>
      <p:sp>
        <p:nvSpPr>
          <p:cNvPr id="22" name="Rectangle 21"/>
          <p:cNvSpPr/>
          <p:nvPr/>
        </p:nvSpPr>
        <p:spPr>
          <a:xfrm>
            <a:off x="6305026" y="3665662"/>
            <a:ext cx="654346" cy="1015663"/>
          </a:xfrm>
          <a:prstGeom prst="rect">
            <a:avLst/>
          </a:prstGeom>
        </p:spPr>
        <p:txBody>
          <a:bodyPr wrap="none">
            <a:spAutoFit/>
          </a:bodyPr>
          <a:lstStyle/>
          <a:p>
            <a:pPr defTabSz="914400"/>
            <a:r>
              <a:rPr lang="en-GB" sz="6000" dirty="0">
                <a:solidFill>
                  <a:srgbClr val="000066"/>
                </a:solidFill>
                <a:latin typeface="Aharoni" panose="02010803020104030203" pitchFamily="2" charset="-79"/>
                <a:cs typeface="Aharoni" panose="02010803020104030203" pitchFamily="2" charset="-79"/>
              </a:rPr>
              <a:t>+</a:t>
            </a:r>
            <a:endParaRPr lang="es-ES_tradnl" sz="6000" dirty="0">
              <a:solidFill>
                <a:srgbClr val="000066"/>
              </a:solidFill>
              <a:latin typeface="Aharoni" panose="02010803020104030203" pitchFamily="2" charset="-79"/>
              <a:cs typeface="Aharoni" panose="02010803020104030203" pitchFamily="2" charset="-79"/>
            </a:endParaRPr>
          </a:p>
        </p:txBody>
      </p:sp>
      <p:sp>
        <p:nvSpPr>
          <p:cNvPr id="28" name="TextBox 27"/>
          <p:cNvSpPr txBox="1"/>
          <p:nvPr/>
        </p:nvSpPr>
        <p:spPr>
          <a:xfrm>
            <a:off x="6795787" y="1827287"/>
            <a:ext cx="2040482" cy="1384995"/>
          </a:xfrm>
          <a:prstGeom prst="rect">
            <a:avLst/>
          </a:prstGeom>
          <a:solidFill>
            <a:srgbClr val="006699"/>
          </a:solidFill>
          <a:ln w="3175">
            <a:solidFill>
              <a:schemeClr val="accent1">
                <a:lumMod val="75000"/>
              </a:schemeClr>
            </a:solidFill>
          </a:ln>
        </p:spPr>
        <p:txBody>
          <a:bodyPr wrap="square" rtlCol="0">
            <a:spAutoFit/>
          </a:bodyPr>
          <a:lstStyle/>
          <a:p>
            <a:pPr defTabSz="914400"/>
            <a:r>
              <a:rPr lang="es-ES_tradnl" sz="2800" b="1" dirty="0" err="1" smtClean="0">
                <a:solidFill>
                  <a:prstClr val="white"/>
                </a:solidFill>
              </a:rPr>
              <a:t>Increase</a:t>
            </a:r>
            <a:r>
              <a:rPr lang="es-ES_tradnl" sz="2800" b="1" dirty="0" smtClean="0">
                <a:solidFill>
                  <a:prstClr val="white"/>
                </a:solidFill>
              </a:rPr>
              <a:t> in </a:t>
            </a:r>
            <a:r>
              <a:rPr lang="es-ES_tradnl" sz="2800" b="1" dirty="0" err="1" smtClean="0">
                <a:solidFill>
                  <a:prstClr val="white"/>
                </a:solidFill>
              </a:rPr>
              <a:t>scientific</a:t>
            </a:r>
            <a:r>
              <a:rPr lang="es-ES_tradnl" sz="2800" b="1" dirty="0" smtClean="0">
                <a:solidFill>
                  <a:prstClr val="white"/>
                </a:solidFill>
              </a:rPr>
              <a:t> outputs</a:t>
            </a:r>
            <a:endParaRPr lang="es-ES_tradnl" sz="2800" b="1" dirty="0">
              <a:solidFill>
                <a:prstClr val="white"/>
              </a:solidFill>
            </a:endParaRPr>
          </a:p>
        </p:txBody>
      </p:sp>
      <p:sp>
        <p:nvSpPr>
          <p:cNvPr id="25" name="Up Arrow 24"/>
          <p:cNvSpPr/>
          <p:nvPr/>
        </p:nvSpPr>
        <p:spPr>
          <a:xfrm>
            <a:off x="7874835" y="3764260"/>
            <a:ext cx="335071" cy="607810"/>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ES_tradnl">
              <a:solidFill>
                <a:srgbClr val="C00000"/>
              </a:solidFill>
            </a:endParaRPr>
          </a:p>
        </p:txBody>
      </p:sp>
      <p:sp>
        <p:nvSpPr>
          <p:cNvPr id="26" name="TextBox 25"/>
          <p:cNvSpPr txBox="1"/>
          <p:nvPr/>
        </p:nvSpPr>
        <p:spPr>
          <a:xfrm>
            <a:off x="7030727" y="5589084"/>
            <a:ext cx="1805541" cy="954107"/>
          </a:xfrm>
          <a:prstGeom prst="rect">
            <a:avLst/>
          </a:prstGeom>
          <a:solidFill>
            <a:schemeClr val="bg1"/>
          </a:solidFill>
          <a:ln w="3175">
            <a:solidFill>
              <a:schemeClr val="accent1">
                <a:shade val="50000"/>
              </a:schemeClr>
            </a:solidFill>
          </a:ln>
        </p:spPr>
        <p:txBody>
          <a:bodyPr wrap="square" rtlCol="0">
            <a:spAutoFit/>
          </a:bodyPr>
          <a:lstStyle/>
          <a:p>
            <a:pPr defTabSz="914400"/>
            <a:r>
              <a:rPr lang="es-ES_tradnl" sz="1400" dirty="0" err="1">
                <a:solidFill>
                  <a:srgbClr val="000066"/>
                </a:solidFill>
              </a:rPr>
              <a:t>L</a:t>
            </a:r>
            <a:r>
              <a:rPr lang="es-ES_tradnl" sz="1400" dirty="0" err="1" smtClean="0">
                <a:solidFill>
                  <a:srgbClr val="000066"/>
                </a:solidFill>
              </a:rPr>
              <a:t>onger</a:t>
            </a:r>
            <a:r>
              <a:rPr lang="es-ES_tradnl" sz="1400" dirty="0" smtClean="0">
                <a:solidFill>
                  <a:srgbClr val="000066"/>
                </a:solidFill>
              </a:rPr>
              <a:t> </a:t>
            </a:r>
            <a:r>
              <a:rPr lang="es-ES_tradnl" sz="1400" dirty="0" err="1" smtClean="0">
                <a:solidFill>
                  <a:srgbClr val="000066"/>
                </a:solidFill>
              </a:rPr>
              <a:t>term</a:t>
            </a:r>
            <a:r>
              <a:rPr lang="es-ES_tradnl" sz="1400" dirty="0" smtClean="0">
                <a:solidFill>
                  <a:srgbClr val="000066"/>
                </a:solidFill>
              </a:rPr>
              <a:t>, </a:t>
            </a:r>
            <a:r>
              <a:rPr lang="es-ES_tradnl" sz="1400" dirty="0" err="1" smtClean="0">
                <a:solidFill>
                  <a:srgbClr val="000066"/>
                </a:solidFill>
              </a:rPr>
              <a:t>increase</a:t>
            </a:r>
            <a:r>
              <a:rPr lang="es-ES_tradnl" sz="1400" dirty="0" smtClean="0">
                <a:solidFill>
                  <a:srgbClr val="000066"/>
                </a:solidFill>
              </a:rPr>
              <a:t> in </a:t>
            </a:r>
            <a:r>
              <a:rPr lang="es-ES_tradnl" sz="1400" dirty="0" err="1" smtClean="0">
                <a:solidFill>
                  <a:srgbClr val="000066"/>
                </a:solidFill>
              </a:rPr>
              <a:t>the</a:t>
            </a:r>
            <a:r>
              <a:rPr lang="es-ES_tradnl" sz="1400" dirty="0" smtClean="0">
                <a:solidFill>
                  <a:srgbClr val="000066"/>
                </a:solidFill>
              </a:rPr>
              <a:t> </a:t>
            </a:r>
            <a:r>
              <a:rPr lang="es-ES_tradnl" sz="1400" dirty="0" err="1" smtClean="0">
                <a:solidFill>
                  <a:srgbClr val="000066"/>
                </a:solidFill>
              </a:rPr>
              <a:t>number</a:t>
            </a:r>
            <a:r>
              <a:rPr lang="es-ES_tradnl" sz="1400" dirty="0" smtClean="0">
                <a:solidFill>
                  <a:srgbClr val="000066"/>
                </a:solidFill>
              </a:rPr>
              <a:t> of </a:t>
            </a:r>
            <a:r>
              <a:rPr lang="es-ES_tradnl" sz="1400" dirty="0" err="1" smtClean="0">
                <a:solidFill>
                  <a:srgbClr val="000066"/>
                </a:solidFill>
              </a:rPr>
              <a:t>articles</a:t>
            </a:r>
            <a:r>
              <a:rPr lang="es-ES_tradnl" sz="1400" dirty="0" smtClean="0">
                <a:solidFill>
                  <a:srgbClr val="000066"/>
                </a:solidFill>
              </a:rPr>
              <a:t> </a:t>
            </a:r>
            <a:r>
              <a:rPr lang="es-ES_tradnl" sz="1400" dirty="0" err="1" smtClean="0">
                <a:solidFill>
                  <a:srgbClr val="000066"/>
                </a:solidFill>
              </a:rPr>
              <a:t>accepted</a:t>
            </a:r>
            <a:r>
              <a:rPr lang="es-ES_tradnl" sz="1400" dirty="0" smtClean="0">
                <a:solidFill>
                  <a:srgbClr val="000066"/>
                </a:solidFill>
              </a:rPr>
              <a:t> </a:t>
            </a:r>
            <a:r>
              <a:rPr lang="es-ES_tradnl" sz="1400" dirty="0" err="1" smtClean="0">
                <a:solidFill>
                  <a:srgbClr val="000066"/>
                </a:solidFill>
              </a:rPr>
              <a:t>by</a:t>
            </a:r>
            <a:r>
              <a:rPr lang="es-ES_tradnl" sz="1400" dirty="0" smtClean="0">
                <a:solidFill>
                  <a:srgbClr val="000066"/>
                </a:solidFill>
              </a:rPr>
              <a:t> </a:t>
            </a:r>
            <a:r>
              <a:rPr lang="es-ES_tradnl" sz="1400" dirty="0" err="1" smtClean="0">
                <a:solidFill>
                  <a:srgbClr val="000066"/>
                </a:solidFill>
              </a:rPr>
              <a:t>international</a:t>
            </a:r>
            <a:r>
              <a:rPr lang="es-ES_tradnl" sz="1400" dirty="0" smtClean="0">
                <a:solidFill>
                  <a:srgbClr val="000066"/>
                </a:solidFill>
              </a:rPr>
              <a:t> </a:t>
            </a:r>
            <a:r>
              <a:rPr lang="es-ES_tradnl" sz="1400" dirty="0" err="1" smtClean="0">
                <a:solidFill>
                  <a:srgbClr val="000066"/>
                </a:solidFill>
              </a:rPr>
              <a:t>journals</a:t>
            </a:r>
            <a:endParaRPr lang="es-ES_tradnl" sz="1400" dirty="0">
              <a:solidFill>
                <a:srgbClr val="000066"/>
              </a:solidFill>
            </a:endParaRPr>
          </a:p>
        </p:txBody>
      </p:sp>
      <p:pic>
        <p:nvPicPr>
          <p:cNvPr id="30" name="Picture 2" descr="C:\Users\jihawtho\Desktop\Malaysia week pres\user survey\Slid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7217" y="3300366"/>
            <a:ext cx="1567541" cy="1914278"/>
          </a:xfrm>
          <a:prstGeom prst="rect">
            <a:avLst/>
          </a:prstGeom>
          <a:noFill/>
          <a:ln w="3175">
            <a:solidFill>
              <a:schemeClr val="accent1">
                <a:shade val="50000"/>
              </a:schemeClr>
            </a:solidFill>
          </a:ln>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1965" y="3300366"/>
            <a:ext cx="1883918" cy="178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1835486" y="590540"/>
            <a:ext cx="1884531" cy="1200329"/>
          </a:xfrm>
          <a:prstGeom prst="rect">
            <a:avLst/>
          </a:prstGeom>
          <a:solidFill>
            <a:schemeClr val="bg1"/>
          </a:solidFill>
          <a:ln w="31750">
            <a:solidFill>
              <a:schemeClr val="tx1">
                <a:lumMod val="75000"/>
                <a:lumOff val="25000"/>
              </a:schemeClr>
            </a:solidFill>
          </a:ln>
          <a:effectLst>
            <a:glow rad="228600">
              <a:schemeClr val="accent3">
                <a:satMod val="175000"/>
                <a:alpha val="40000"/>
              </a:schemeClr>
            </a:glow>
          </a:effectLst>
        </p:spPr>
        <p:txBody>
          <a:bodyPr wrap="square" rtlCol="0">
            <a:spAutoFit/>
          </a:bodyPr>
          <a:lstStyle/>
          <a:p>
            <a:pPr algn="ctr" defTabSz="914400"/>
            <a:r>
              <a:rPr lang="en-GB" dirty="0" smtClean="0">
                <a:solidFill>
                  <a:prstClr val="black"/>
                </a:solidFill>
                <a:latin typeface="Calibri" panose="020F0502020204030204" pitchFamily="34" charset="0"/>
                <a:cs typeface="Arial" panose="020B0604020202020204" pitchFamily="34" charset="0"/>
              </a:rPr>
              <a:t>Measuring efficacy for national customers</a:t>
            </a:r>
            <a:endParaRPr lang="es-ES_tradnl" dirty="0">
              <a:solidFill>
                <a:prstClr val="black"/>
              </a:solidFill>
              <a:latin typeface="Calibri" panose="020F0502020204030204" pitchFamily="34" charset="0"/>
              <a:cs typeface="Arial" panose="020B0604020202020204" pitchFamily="34" charset="0"/>
            </a:endParaRPr>
          </a:p>
        </p:txBody>
      </p:sp>
      <p:pic>
        <p:nvPicPr>
          <p:cNvPr id="3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260" y="542462"/>
            <a:ext cx="1382661" cy="74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descr="C:\Users\jihawtho\Desktop\speed deck\post graph.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2768" y="3504867"/>
            <a:ext cx="1861306" cy="1337246"/>
          </a:xfrm>
          <a:prstGeom prst="rect">
            <a:avLst/>
          </a:prstGeom>
          <a:noFill/>
          <a:ln>
            <a:solidFill>
              <a:schemeClr val="accent1">
                <a:shade val="50000"/>
              </a:schemeClr>
            </a:solidFill>
          </a:ln>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61882" y="4621270"/>
            <a:ext cx="360884" cy="32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3443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5" name="Picture 5" descr="C:\Users\jihawtho\Desktop\Indonesia\indonesia landsca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079" y="-10614"/>
            <a:ext cx="10739535" cy="64621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5653" y="1216853"/>
            <a:ext cx="1296144" cy="504056"/>
          </a:xfrm>
          <a:prstGeom prst="rect">
            <a:avLst/>
          </a:prstGeom>
          <a:solidFill>
            <a:srgbClr val="006699"/>
          </a:solidFill>
          <a:ln w="12700">
            <a:solidFill>
              <a:schemeClr val="bg2"/>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b="1" dirty="0" smtClean="0">
                <a:solidFill>
                  <a:prstClr val="white"/>
                </a:solidFill>
              </a:rPr>
              <a:t>Content</a:t>
            </a:r>
            <a:endParaRPr lang="en-US" sz="1600" b="1" dirty="0">
              <a:solidFill>
                <a:prstClr val="white"/>
              </a:solidFill>
            </a:endParaRPr>
          </a:p>
        </p:txBody>
      </p:sp>
      <p:sp>
        <p:nvSpPr>
          <p:cNvPr id="10" name="Rectangle 9"/>
          <p:cNvSpPr/>
          <p:nvPr/>
        </p:nvSpPr>
        <p:spPr>
          <a:xfrm>
            <a:off x="63335" y="2737798"/>
            <a:ext cx="1315675" cy="550163"/>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Most scholarly and complete</a:t>
            </a:r>
            <a:endParaRPr lang="en-US" sz="1200" b="1" dirty="0">
              <a:solidFill>
                <a:prstClr val="white"/>
              </a:solidFill>
            </a:endParaRPr>
          </a:p>
        </p:txBody>
      </p:sp>
      <p:sp>
        <p:nvSpPr>
          <p:cNvPr id="18" name="Rectangle 17"/>
          <p:cNvSpPr/>
          <p:nvPr/>
        </p:nvSpPr>
        <p:spPr>
          <a:xfrm>
            <a:off x="84494" y="4068203"/>
            <a:ext cx="1401549" cy="498596"/>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Updating commitment</a:t>
            </a:r>
            <a:endParaRPr lang="en-US" sz="1200" b="1" dirty="0">
              <a:solidFill>
                <a:prstClr val="white"/>
              </a:solidFill>
            </a:endParaRPr>
          </a:p>
        </p:txBody>
      </p:sp>
      <p:sp>
        <p:nvSpPr>
          <p:cNvPr id="22" name="Rectangle 21"/>
          <p:cNvSpPr/>
          <p:nvPr/>
        </p:nvSpPr>
        <p:spPr>
          <a:xfrm>
            <a:off x="126207" y="4812239"/>
            <a:ext cx="1316909" cy="489489"/>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Coverage of national themes</a:t>
            </a:r>
            <a:endParaRPr lang="en-US" sz="1200" b="1" dirty="0">
              <a:solidFill>
                <a:prstClr val="white"/>
              </a:solidFill>
            </a:endParaRPr>
          </a:p>
        </p:txBody>
      </p:sp>
      <p:sp>
        <p:nvSpPr>
          <p:cNvPr id="24" name="Rectangle 23"/>
          <p:cNvSpPr/>
          <p:nvPr/>
        </p:nvSpPr>
        <p:spPr>
          <a:xfrm>
            <a:off x="147606" y="5566136"/>
            <a:ext cx="1232267" cy="412868"/>
          </a:xfrm>
          <a:prstGeom prst="rect">
            <a:avLst/>
          </a:prstGeom>
          <a:solidFill>
            <a:schemeClr val="bg2">
              <a:lumMod val="10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Customisable</a:t>
            </a:r>
            <a:endParaRPr lang="en-US" sz="1200" b="1" dirty="0">
              <a:solidFill>
                <a:prstClr val="white"/>
              </a:solidFill>
            </a:endParaRPr>
          </a:p>
        </p:txBody>
      </p:sp>
      <p:sp>
        <p:nvSpPr>
          <p:cNvPr id="26" name="Rectangle 25"/>
          <p:cNvSpPr/>
          <p:nvPr/>
        </p:nvSpPr>
        <p:spPr>
          <a:xfrm>
            <a:off x="212071" y="3400297"/>
            <a:ext cx="1103308" cy="502428"/>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Impartial</a:t>
            </a:r>
            <a:endParaRPr lang="en-US" sz="1200" b="1" dirty="0">
              <a:solidFill>
                <a:prstClr val="white"/>
              </a:solidFill>
            </a:endParaRPr>
          </a:p>
        </p:txBody>
      </p:sp>
      <p:sp>
        <p:nvSpPr>
          <p:cNvPr id="28" name="Rectangle 27"/>
          <p:cNvSpPr/>
          <p:nvPr/>
        </p:nvSpPr>
        <p:spPr>
          <a:xfrm>
            <a:off x="3150179" y="1249928"/>
            <a:ext cx="1296144" cy="495672"/>
          </a:xfrm>
          <a:prstGeom prst="rect">
            <a:avLst/>
          </a:prstGeom>
          <a:solidFill>
            <a:srgbClr val="006699"/>
          </a:solid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b="1" dirty="0" smtClean="0">
                <a:solidFill>
                  <a:prstClr val="white"/>
                </a:solidFill>
              </a:rPr>
              <a:t>Access</a:t>
            </a:r>
            <a:endParaRPr lang="en-US" sz="1600" b="1" dirty="0">
              <a:solidFill>
                <a:prstClr val="white"/>
              </a:solidFill>
            </a:endParaRPr>
          </a:p>
        </p:txBody>
      </p:sp>
      <p:sp>
        <p:nvSpPr>
          <p:cNvPr id="29" name="Rectangle 28"/>
          <p:cNvSpPr/>
          <p:nvPr/>
        </p:nvSpPr>
        <p:spPr>
          <a:xfrm>
            <a:off x="3222187" y="2178297"/>
            <a:ext cx="1152128" cy="440432"/>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National licence</a:t>
            </a:r>
            <a:endParaRPr lang="en-US" sz="1200" b="1" dirty="0">
              <a:solidFill>
                <a:prstClr val="white"/>
              </a:solidFill>
            </a:endParaRPr>
          </a:p>
        </p:txBody>
      </p:sp>
      <p:sp>
        <p:nvSpPr>
          <p:cNvPr id="30" name="Rectangle 29"/>
          <p:cNvSpPr/>
          <p:nvPr/>
        </p:nvSpPr>
        <p:spPr>
          <a:xfrm>
            <a:off x="3140415" y="2945370"/>
            <a:ext cx="1359754" cy="468052"/>
          </a:xfrm>
          <a:prstGeom prst="rect">
            <a:avLst/>
          </a:prstGeom>
          <a:solidFill>
            <a:schemeClr val="tx1">
              <a:lumMod val="95000"/>
              <a:lumOff val="5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Unlimited academic </a:t>
            </a:r>
          </a:p>
          <a:p>
            <a:pPr algn="ctr" defTabSz="914400"/>
            <a:r>
              <a:rPr lang="en-GB" sz="1200" b="1" dirty="0" smtClean="0">
                <a:solidFill>
                  <a:prstClr val="white"/>
                </a:solidFill>
              </a:rPr>
              <a:t>users</a:t>
            </a:r>
          </a:p>
        </p:txBody>
      </p:sp>
      <p:sp>
        <p:nvSpPr>
          <p:cNvPr id="32" name="Rectangle 31"/>
          <p:cNvSpPr/>
          <p:nvPr/>
        </p:nvSpPr>
        <p:spPr>
          <a:xfrm>
            <a:off x="3140446" y="3600849"/>
            <a:ext cx="1315675" cy="476872"/>
          </a:xfrm>
          <a:prstGeom prst="rect">
            <a:avLst/>
          </a:prstGeom>
          <a:solidFill>
            <a:schemeClr val="tx1">
              <a:lumMod val="95000"/>
              <a:lumOff val="5000"/>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a:solidFill>
                  <a:prstClr val="white"/>
                </a:solidFill>
              </a:rPr>
              <a:t>A</a:t>
            </a:r>
            <a:r>
              <a:rPr lang="en-GB" sz="1200" b="1" dirty="0" smtClean="0">
                <a:solidFill>
                  <a:prstClr val="white"/>
                </a:solidFill>
              </a:rPr>
              <a:t>ll target cohorts</a:t>
            </a:r>
            <a:endParaRPr lang="en-US" sz="1200" b="1" dirty="0">
              <a:solidFill>
                <a:prstClr val="white"/>
              </a:solidFill>
            </a:endParaRPr>
          </a:p>
        </p:txBody>
      </p:sp>
      <p:sp>
        <p:nvSpPr>
          <p:cNvPr id="33" name="Rectangle 32"/>
          <p:cNvSpPr/>
          <p:nvPr/>
        </p:nvSpPr>
        <p:spPr>
          <a:xfrm>
            <a:off x="1651953" y="5599559"/>
            <a:ext cx="1224136" cy="495672"/>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Learning and reference</a:t>
            </a:r>
            <a:endParaRPr lang="en-US" sz="1200" b="1" dirty="0">
              <a:solidFill>
                <a:prstClr val="white"/>
              </a:solidFill>
            </a:endParaRPr>
          </a:p>
        </p:txBody>
      </p:sp>
      <p:sp>
        <p:nvSpPr>
          <p:cNvPr id="34" name="Rectangle 33"/>
          <p:cNvSpPr/>
          <p:nvPr/>
        </p:nvSpPr>
        <p:spPr>
          <a:xfrm>
            <a:off x="3313298" y="4380128"/>
            <a:ext cx="1061968" cy="432048"/>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3 year licence </a:t>
            </a:r>
            <a:endParaRPr lang="en-US" sz="1200" b="1" dirty="0">
              <a:solidFill>
                <a:prstClr val="white"/>
              </a:solidFill>
            </a:endParaRPr>
          </a:p>
        </p:txBody>
      </p:sp>
      <p:sp>
        <p:nvSpPr>
          <p:cNvPr id="35" name="Rectangle 34"/>
          <p:cNvSpPr/>
          <p:nvPr/>
        </p:nvSpPr>
        <p:spPr>
          <a:xfrm>
            <a:off x="1615949" y="1241544"/>
            <a:ext cx="1296144" cy="504056"/>
          </a:xfrm>
          <a:prstGeom prst="rect">
            <a:avLst/>
          </a:prstGeom>
          <a:solidFill>
            <a:srgbClr val="006699"/>
          </a:solid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b="1" dirty="0" smtClean="0">
                <a:solidFill>
                  <a:prstClr val="white"/>
                </a:solidFill>
              </a:rPr>
              <a:t>Learning</a:t>
            </a:r>
            <a:endParaRPr lang="en-US" sz="1600" b="1" dirty="0">
              <a:solidFill>
                <a:prstClr val="white"/>
              </a:solidFill>
            </a:endParaRPr>
          </a:p>
        </p:txBody>
      </p:sp>
      <p:sp>
        <p:nvSpPr>
          <p:cNvPr id="36" name="Rectangle 35"/>
          <p:cNvSpPr/>
          <p:nvPr/>
        </p:nvSpPr>
        <p:spPr>
          <a:xfrm>
            <a:off x="1593860" y="2009353"/>
            <a:ext cx="1315675" cy="454713"/>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Instructional design</a:t>
            </a:r>
            <a:endParaRPr lang="en-US" sz="1200" b="1" dirty="0">
              <a:solidFill>
                <a:prstClr val="white"/>
              </a:solidFill>
            </a:endParaRPr>
          </a:p>
        </p:txBody>
      </p:sp>
      <p:sp>
        <p:nvSpPr>
          <p:cNvPr id="37" name="Rectangle 36"/>
          <p:cNvSpPr/>
          <p:nvPr/>
        </p:nvSpPr>
        <p:spPr>
          <a:xfrm>
            <a:off x="1606215" y="2670352"/>
            <a:ext cx="1315675" cy="550163"/>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a:solidFill>
                  <a:prstClr val="white"/>
                </a:solidFill>
              </a:rPr>
              <a:t>K</a:t>
            </a:r>
            <a:r>
              <a:rPr lang="en-GB" sz="1200" b="1" dirty="0" smtClean="0">
                <a:solidFill>
                  <a:prstClr val="white"/>
                </a:solidFill>
              </a:rPr>
              <a:t>nowledge and competencies</a:t>
            </a:r>
            <a:endParaRPr lang="en-US" sz="1200" b="1" dirty="0">
              <a:solidFill>
                <a:prstClr val="white"/>
              </a:solidFill>
            </a:endParaRPr>
          </a:p>
        </p:txBody>
      </p:sp>
      <p:sp>
        <p:nvSpPr>
          <p:cNvPr id="38" name="Rectangle 37"/>
          <p:cNvSpPr/>
          <p:nvPr/>
        </p:nvSpPr>
        <p:spPr>
          <a:xfrm>
            <a:off x="1615980" y="4021369"/>
            <a:ext cx="1315675" cy="496784"/>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Social learning</a:t>
            </a:r>
            <a:endParaRPr lang="en-US" sz="1200" b="1" dirty="0">
              <a:solidFill>
                <a:prstClr val="white"/>
              </a:solidFill>
            </a:endParaRPr>
          </a:p>
        </p:txBody>
      </p:sp>
      <p:sp>
        <p:nvSpPr>
          <p:cNvPr id="39" name="Rectangle 38"/>
          <p:cNvSpPr/>
          <p:nvPr/>
        </p:nvSpPr>
        <p:spPr>
          <a:xfrm>
            <a:off x="1606213" y="4738432"/>
            <a:ext cx="1315675" cy="561937"/>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Peer-to-peer mentoring</a:t>
            </a:r>
            <a:endParaRPr lang="en-US" sz="1200" b="1" dirty="0">
              <a:solidFill>
                <a:prstClr val="white"/>
              </a:solidFill>
            </a:endParaRPr>
          </a:p>
        </p:txBody>
      </p:sp>
      <p:sp>
        <p:nvSpPr>
          <p:cNvPr id="40" name="Rectangle 39"/>
          <p:cNvSpPr/>
          <p:nvPr/>
        </p:nvSpPr>
        <p:spPr>
          <a:xfrm>
            <a:off x="4683599" y="1252981"/>
            <a:ext cx="1296144" cy="495672"/>
          </a:xfrm>
          <a:prstGeom prst="rect">
            <a:avLst/>
          </a:prstGeom>
          <a:solidFill>
            <a:srgbClr val="006699"/>
          </a:solid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b="1" dirty="0" smtClean="0">
                <a:solidFill>
                  <a:prstClr val="white"/>
                </a:solidFill>
              </a:rPr>
              <a:t>Efficiency</a:t>
            </a:r>
            <a:endParaRPr lang="en-US" sz="1600" b="1" dirty="0">
              <a:solidFill>
                <a:prstClr val="white"/>
              </a:solidFill>
            </a:endParaRPr>
          </a:p>
        </p:txBody>
      </p:sp>
      <p:sp>
        <p:nvSpPr>
          <p:cNvPr id="41" name="Rectangle 40"/>
          <p:cNvSpPr/>
          <p:nvPr/>
        </p:nvSpPr>
        <p:spPr>
          <a:xfrm>
            <a:off x="3186475" y="5121889"/>
            <a:ext cx="1315675" cy="477670"/>
          </a:xfrm>
          <a:prstGeom prst="rect">
            <a:avLst/>
          </a:prstGeom>
          <a:solidFill>
            <a:schemeClr val="tx2">
              <a:lumMod val="50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Learn and return</a:t>
            </a:r>
            <a:endParaRPr lang="en-US" sz="1200" b="1" dirty="0">
              <a:solidFill>
                <a:prstClr val="white"/>
              </a:solidFill>
            </a:endParaRPr>
          </a:p>
        </p:txBody>
      </p:sp>
      <p:sp>
        <p:nvSpPr>
          <p:cNvPr id="42" name="Rectangle 41"/>
          <p:cNvSpPr/>
          <p:nvPr/>
        </p:nvSpPr>
        <p:spPr>
          <a:xfrm>
            <a:off x="4723211" y="2035989"/>
            <a:ext cx="1275675" cy="440432"/>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Scalable, cost efficient</a:t>
            </a:r>
            <a:endParaRPr lang="en-US" sz="1200" b="1" dirty="0">
              <a:solidFill>
                <a:prstClr val="white"/>
              </a:solidFill>
            </a:endParaRPr>
          </a:p>
        </p:txBody>
      </p:sp>
      <p:sp>
        <p:nvSpPr>
          <p:cNvPr id="43" name="Rectangle 42"/>
          <p:cNvSpPr/>
          <p:nvPr/>
        </p:nvSpPr>
        <p:spPr>
          <a:xfrm>
            <a:off x="4782486" y="2704791"/>
            <a:ext cx="1227419" cy="440432"/>
          </a:xfrm>
          <a:prstGeom prst="rect">
            <a:avLst/>
          </a:prstGeom>
          <a:solidFill>
            <a:schemeClr val="tx1">
              <a:lumMod val="95000"/>
              <a:lumOff val="5000"/>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Eliminate duplication,  waste</a:t>
            </a:r>
            <a:endParaRPr lang="en-US" sz="1200" b="1" dirty="0">
              <a:solidFill>
                <a:prstClr val="white"/>
              </a:solidFill>
            </a:endParaRPr>
          </a:p>
        </p:txBody>
      </p:sp>
      <p:sp>
        <p:nvSpPr>
          <p:cNvPr id="44" name="Rectangle 43"/>
          <p:cNvSpPr/>
          <p:nvPr/>
        </p:nvSpPr>
        <p:spPr>
          <a:xfrm>
            <a:off x="4822528" y="3269157"/>
            <a:ext cx="1202484" cy="440432"/>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Wiley project management</a:t>
            </a:r>
            <a:endParaRPr lang="en-US" sz="1200" b="1" dirty="0">
              <a:solidFill>
                <a:prstClr val="white"/>
              </a:solidFill>
            </a:endParaRPr>
          </a:p>
        </p:txBody>
      </p:sp>
      <p:sp>
        <p:nvSpPr>
          <p:cNvPr id="45" name="Rectangle 44"/>
          <p:cNvSpPr/>
          <p:nvPr/>
        </p:nvSpPr>
        <p:spPr>
          <a:xfrm>
            <a:off x="4797727" y="4580982"/>
            <a:ext cx="1057268" cy="440432"/>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Measurable outcomes</a:t>
            </a:r>
            <a:endParaRPr lang="en-US" sz="1200" b="1" dirty="0">
              <a:solidFill>
                <a:prstClr val="white"/>
              </a:solidFill>
            </a:endParaRPr>
          </a:p>
        </p:txBody>
      </p:sp>
      <p:sp>
        <p:nvSpPr>
          <p:cNvPr id="46" name="Rectangle 45"/>
          <p:cNvSpPr/>
          <p:nvPr/>
        </p:nvSpPr>
        <p:spPr>
          <a:xfrm>
            <a:off x="4802858" y="5326442"/>
            <a:ext cx="1161785" cy="440432"/>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Continuous improvement</a:t>
            </a:r>
            <a:endParaRPr lang="en-US" sz="1200" b="1" dirty="0">
              <a:solidFill>
                <a:prstClr val="white"/>
              </a:solidFill>
            </a:endParaRPr>
          </a:p>
        </p:txBody>
      </p:sp>
      <p:sp>
        <p:nvSpPr>
          <p:cNvPr id="47" name="Rectangle 46"/>
          <p:cNvSpPr/>
          <p:nvPr/>
        </p:nvSpPr>
        <p:spPr>
          <a:xfrm>
            <a:off x="7745769" y="1204288"/>
            <a:ext cx="1195210" cy="513692"/>
          </a:xfrm>
          <a:prstGeom prst="rect">
            <a:avLst/>
          </a:prstGeom>
          <a:solidFill>
            <a:srgbClr val="006699"/>
          </a:solid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b="1" dirty="0" smtClean="0">
                <a:solidFill>
                  <a:prstClr val="white"/>
                </a:solidFill>
              </a:rPr>
              <a:t>Strategy</a:t>
            </a:r>
            <a:endParaRPr lang="en-US" sz="1600" b="1" dirty="0">
              <a:solidFill>
                <a:prstClr val="white"/>
              </a:solidFill>
            </a:endParaRPr>
          </a:p>
        </p:txBody>
      </p:sp>
      <p:sp>
        <p:nvSpPr>
          <p:cNvPr id="48" name="Rectangle 47"/>
          <p:cNvSpPr/>
          <p:nvPr/>
        </p:nvSpPr>
        <p:spPr>
          <a:xfrm>
            <a:off x="6182596" y="1204288"/>
            <a:ext cx="1296144" cy="495672"/>
          </a:xfrm>
          <a:prstGeom prst="rect">
            <a:avLst/>
          </a:prstGeom>
          <a:solidFill>
            <a:srgbClr val="006699"/>
          </a:solid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600" b="1" dirty="0" smtClean="0">
                <a:solidFill>
                  <a:prstClr val="white"/>
                </a:solidFill>
              </a:rPr>
              <a:t>Community</a:t>
            </a:r>
            <a:endParaRPr lang="en-US" sz="1600" b="1" dirty="0">
              <a:solidFill>
                <a:prstClr val="white"/>
              </a:solidFill>
            </a:endParaRPr>
          </a:p>
        </p:txBody>
      </p:sp>
      <p:sp>
        <p:nvSpPr>
          <p:cNvPr id="49" name="Rectangle 48"/>
          <p:cNvSpPr/>
          <p:nvPr/>
        </p:nvSpPr>
        <p:spPr>
          <a:xfrm>
            <a:off x="6117339" y="2111859"/>
            <a:ext cx="1416275" cy="440432"/>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Online  community for researchers</a:t>
            </a:r>
            <a:endParaRPr lang="en-US" sz="1200" b="1" dirty="0">
              <a:solidFill>
                <a:prstClr val="white"/>
              </a:solidFill>
            </a:endParaRPr>
          </a:p>
        </p:txBody>
      </p:sp>
      <p:sp>
        <p:nvSpPr>
          <p:cNvPr id="50" name="Rectangle 49"/>
          <p:cNvSpPr/>
          <p:nvPr/>
        </p:nvSpPr>
        <p:spPr>
          <a:xfrm>
            <a:off x="6312859" y="4297937"/>
            <a:ext cx="1035620" cy="440432"/>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National certified programme</a:t>
            </a:r>
            <a:endParaRPr lang="en-US" sz="1200" b="1" dirty="0">
              <a:solidFill>
                <a:prstClr val="white"/>
              </a:solidFill>
            </a:endParaRPr>
          </a:p>
        </p:txBody>
      </p:sp>
      <p:sp>
        <p:nvSpPr>
          <p:cNvPr id="51" name="Rectangle 50"/>
          <p:cNvSpPr/>
          <p:nvPr/>
        </p:nvSpPr>
        <p:spPr>
          <a:xfrm>
            <a:off x="6295137" y="3489373"/>
            <a:ext cx="1183438" cy="440432"/>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Wiley Excellence Recognition</a:t>
            </a:r>
            <a:endParaRPr lang="en-US" sz="1200" b="1" dirty="0">
              <a:solidFill>
                <a:prstClr val="white"/>
              </a:solidFill>
            </a:endParaRPr>
          </a:p>
        </p:txBody>
      </p:sp>
      <p:sp>
        <p:nvSpPr>
          <p:cNvPr id="52" name="Rectangle 51"/>
          <p:cNvSpPr/>
          <p:nvPr/>
        </p:nvSpPr>
        <p:spPr>
          <a:xfrm>
            <a:off x="6249063" y="5106226"/>
            <a:ext cx="1163275" cy="440432"/>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New networks</a:t>
            </a:r>
            <a:endParaRPr lang="en-US" sz="1200" b="1" dirty="0">
              <a:solidFill>
                <a:prstClr val="white"/>
              </a:solidFill>
            </a:endParaRPr>
          </a:p>
        </p:txBody>
      </p:sp>
      <p:sp>
        <p:nvSpPr>
          <p:cNvPr id="53" name="Rectangle 52"/>
          <p:cNvSpPr/>
          <p:nvPr/>
        </p:nvSpPr>
        <p:spPr>
          <a:xfrm>
            <a:off x="6240103" y="2804979"/>
            <a:ext cx="1293506" cy="440432"/>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Participation and live events</a:t>
            </a:r>
            <a:endParaRPr lang="en-US" sz="1200" b="1" dirty="0">
              <a:solidFill>
                <a:prstClr val="white"/>
              </a:solidFill>
            </a:endParaRPr>
          </a:p>
        </p:txBody>
      </p:sp>
      <p:sp>
        <p:nvSpPr>
          <p:cNvPr id="55" name="Rectangle 54"/>
          <p:cNvSpPr/>
          <p:nvPr/>
        </p:nvSpPr>
        <p:spPr>
          <a:xfrm>
            <a:off x="7808870" y="2738964"/>
            <a:ext cx="1223629" cy="440432"/>
          </a:xfrm>
          <a:prstGeom prst="rect">
            <a:avLst/>
          </a:prstGeom>
          <a:solidFill>
            <a:schemeClr val="tx1">
              <a:lumMod val="95000"/>
              <a:lumOff val="5000"/>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Drive research outputs</a:t>
            </a:r>
            <a:endParaRPr lang="en-US" sz="1200" b="1" dirty="0">
              <a:solidFill>
                <a:prstClr val="white"/>
              </a:solidFill>
            </a:endParaRPr>
          </a:p>
        </p:txBody>
      </p:sp>
      <p:sp>
        <p:nvSpPr>
          <p:cNvPr id="56" name="Rectangle 55"/>
          <p:cNvSpPr/>
          <p:nvPr/>
        </p:nvSpPr>
        <p:spPr>
          <a:xfrm>
            <a:off x="7708741" y="3413422"/>
            <a:ext cx="1295339" cy="440432"/>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Increase impact and collaboration</a:t>
            </a:r>
            <a:endParaRPr lang="en-US" sz="1200" b="1" dirty="0">
              <a:solidFill>
                <a:prstClr val="white"/>
              </a:solidFill>
            </a:endParaRPr>
          </a:p>
        </p:txBody>
      </p:sp>
      <p:sp>
        <p:nvSpPr>
          <p:cNvPr id="57" name="Rectangle 56"/>
          <p:cNvSpPr/>
          <p:nvPr/>
        </p:nvSpPr>
        <p:spPr>
          <a:xfrm>
            <a:off x="7650006" y="2029978"/>
            <a:ext cx="1412807" cy="440432"/>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New insights into researcher skills</a:t>
            </a:r>
            <a:endParaRPr lang="en-US" sz="1200" b="1" dirty="0">
              <a:solidFill>
                <a:prstClr val="white"/>
              </a:solidFill>
            </a:endParaRPr>
          </a:p>
        </p:txBody>
      </p:sp>
      <p:sp>
        <p:nvSpPr>
          <p:cNvPr id="58" name="Rectangle 57"/>
          <p:cNvSpPr/>
          <p:nvPr/>
        </p:nvSpPr>
        <p:spPr>
          <a:xfrm>
            <a:off x="7729189" y="4171763"/>
            <a:ext cx="1254380" cy="440432"/>
          </a:xfrm>
          <a:prstGeom prst="rect">
            <a:avLst/>
          </a:prstGeom>
          <a:solidFill>
            <a:schemeClr val="tx1">
              <a:lumMod val="95000"/>
              <a:lumOff val="5000"/>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Drive economic performance</a:t>
            </a:r>
            <a:endParaRPr lang="en-US" sz="1200" b="1" dirty="0">
              <a:solidFill>
                <a:prstClr val="white"/>
              </a:solidFill>
            </a:endParaRPr>
          </a:p>
        </p:txBody>
      </p:sp>
      <p:sp>
        <p:nvSpPr>
          <p:cNvPr id="59" name="Rectangle 58"/>
          <p:cNvSpPr/>
          <p:nvPr/>
        </p:nvSpPr>
        <p:spPr>
          <a:xfrm>
            <a:off x="7684633" y="4920292"/>
            <a:ext cx="1254380" cy="440432"/>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Benefit society</a:t>
            </a:r>
            <a:endParaRPr lang="en-US" sz="1200" b="1" dirty="0">
              <a:solidFill>
                <a:prstClr val="white"/>
              </a:solidFill>
            </a:endParaRPr>
          </a:p>
        </p:txBody>
      </p:sp>
      <p:sp>
        <p:nvSpPr>
          <p:cNvPr id="60" name="Rectangle 59"/>
          <p:cNvSpPr/>
          <p:nvPr/>
        </p:nvSpPr>
        <p:spPr>
          <a:xfrm>
            <a:off x="4807412" y="3902725"/>
            <a:ext cx="1202484" cy="440432"/>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Reports and dashboards</a:t>
            </a:r>
            <a:endParaRPr lang="en-US" sz="1200" b="1" dirty="0">
              <a:solidFill>
                <a:prstClr val="white"/>
              </a:solidFill>
            </a:endParaRPr>
          </a:p>
        </p:txBody>
      </p:sp>
      <p:sp>
        <p:nvSpPr>
          <p:cNvPr id="2" name="TextBox 1"/>
          <p:cNvSpPr txBox="1"/>
          <p:nvPr/>
        </p:nvSpPr>
        <p:spPr>
          <a:xfrm>
            <a:off x="1606183" y="265620"/>
            <a:ext cx="4956662" cy="954107"/>
          </a:xfrm>
          <a:prstGeom prst="rect">
            <a:avLst/>
          </a:prstGeom>
          <a:noFill/>
          <a:effectLst>
            <a:glow rad="101600">
              <a:schemeClr val="accent3">
                <a:satMod val="175000"/>
                <a:alpha val="40000"/>
              </a:schemeClr>
            </a:glow>
          </a:effectLst>
        </p:spPr>
        <p:txBody>
          <a:bodyPr wrap="square" rtlCol="0">
            <a:spAutoFit/>
          </a:bodyPr>
          <a:lstStyle/>
          <a:p>
            <a:pPr defTabSz="914400"/>
            <a:r>
              <a:rPr lang="en-GB" sz="2800" b="1" dirty="0" smtClean="0">
                <a:solidFill>
                  <a:prstClr val="white"/>
                </a:solidFill>
                <a:cs typeface="Aharoni" panose="02010803020104030203" pitchFamily="2" charset="-79"/>
              </a:rPr>
              <a:t>National Programme Value Proposition</a:t>
            </a:r>
            <a:endParaRPr lang="en-US" sz="2800" b="1" dirty="0">
              <a:solidFill>
                <a:prstClr val="white"/>
              </a:solidFill>
              <a:cs typeface="Aharoni" panose="02010803020104030203" pitchFamily="2" charset="-79"/>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79" y="115748"/>
            <a:ext cx="1166933" cy="822954"/>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Rectangle 53"/>
          <p:cNvSpPr/>
          <p:nvPr/>
        </p:nvSpPr>
        <p:spPr>
          <a:xfrm>
            <a:off x="64184" y="1981125"/>
            <a:ext cx="1315675" cy="550163"/>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14 courses  over 50 hours</a:t>
            </a:r>
            <a:endParaRPr lang="en-US" sz="1200" b="1" dirty="0">
              <a:solidFill>
                <a:prstClr val="white"/>
              </a:solidFill>
            </a:endParaRPr>
          </a:p>
        </p:txBody>
      </p:sp>
      <p:sp>
        <p:nvSpPr>
          <p:cNvPr id="61" name="Rectangle 60"/>
          <p:cNvSpPr/>
          <p:nvPr/>
        </p:nvSpPr>
        <p:spPr>
          <a:xfrm>
            <a:off x="1651970" y="3379648"/>
            <a:ext cx="1315675" cy="550163"/>
          </a:xfrm>
          <a:prstGeom prst="rect">
            <a:avLst/>
          </a:prstGeom>
          <a:solidFill>
            <a:schemeClr val="tx1">
              <a:lumMod val="95000"/>
              <a:lumOff val="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b="1" dirty="0" smtClean="0">
                <a:solidFill>
                  <a:prstClr val="white"/>
                </a:solidFill>
              </a:rPr>
              <a:t>Self-paced</a:t>
            </a:r>
            <a:endParaRPr lang="en-US" sz="1200" b="1" dirty="0">
              <a:solidFill>
                <a:prstClr val="white"/>
              </a:solidFill>
            </a:endParaRPr>
          </a:p>
        </p:txBody>
      </p:sp>
      <p:pic>
        <p:nvPicPr>
          <p:cNvPr id="62" name="Picture 13" descr="https://upload.wikimedia.org/wikipedia/commons/thumb/0/01/Wiley_logo.svg/2000px-Wiley_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6668" y="6451582"/>
            <a:ext cx="768031" cy="41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6545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image018">
            <a:extLst>
              <a:ext uri="{FF2B5EF4-FFF2-40B4-BE49-F238E27FC236}">
                <a16:creationId xmlns:a16="http://schemas.microsoft.com/office/drawing/2014/main" xmlns="" id="{5012A743-CEB2-493F-9995-1C7E2B32C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955" y="1312661"/>
            <a:ext cx="5060912" cy="443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FC532E94-BA38-4160-89BC-2D1DEA41A2E6}"/>
              </a:ext>
            </a:extLst>
          </p:cNvPr>
          <p:cNvSpPr txBox="1"/>
          <p:nvPr/>
        </p:nvSpPr>
        <p:spPr>
          <a:xfrm>
            <a:off x="3308411" y="682228"/>
            <a:ext cx="3421771" cy="400110"/>
          </a:xfrm>
          <a:prstGeom prst="rect">
            <a:avLst/>
          </a:prstGeom>
          <a:noFill/>
        </p:spPr>
        <p:txBody>
          <a:bodyPr wrap="none" rtlCol="0">
            <a:spAutoFit/>
          </a:bodyPr>
          <a:lstStyle/>
          <a:p>
            <a:pPr defTabSz="914400"/>
            <a:r>
              <a:rPr lang="en-US" sz="2000" b="1" dirty="0">
                <a:solidFill>
                  <a:prstClr val="black"/>
                </a:solidFill>
              </a:rPr>
              <a:t>Sample certification on LinkedIn</a:t>
            </a:r>
          </a:p>
        </p:txBody>
      </p:sp>
      <p:sp>
        <p:nvSpPr>
          <p:cNvPr id="3" name="Arrow: Right 2">
            <a:extLst>
              <a:ext uri="{FF2B5EF4-FFF2-40B4-BE49-F238E27FC236}">
                <a16:creationId xmlns:a16="http://schemas.microsoft.com/office/drawing/2014/main" xmlns="" id="{4A4ECA42-7CA8-4A2F-9013-1D68960F19BF}"/>
              </a:ext>
            </a:extLst>
          </p:cNvPr>
          <p:cNvSpPr/>
          <p:nvPr/>
        </p:nvSpPr>
        <p:spPr>
          <a:xfrm rot="10800000">
            <a:off x="5465890" y="4917921"/>
            <a:ext cx="406874" cy="2594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US" sz="1350">
              <a:solidFill>
                <a:prstClr val="white"/>
              </a:solidFill>
            </a:endParaRPr>
          </a:p>
        </p:txBody>
      </p:sp>
    </p:spTree>
    <p:extLst>
      <p:ext uri="{BB962C8B-B14F-4D97-AF65-F5344CB8AC3E}">
        <p14:creationId xmlns:p14="http://schemas.microsoft.com/office/powerpoint/2010/main" val="743327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 y="0"/>
            <a:ext cx="9142571" cy="6858000"/>
          </a:xfrm>
          <a:prstGeom prst="rect">
            <a:avLst/>
          </a:prstGeom>
        </p:spPr>
      </p:pic>
      <p:sp>
        <p:nvSpPr>
          <p:cNvPr id="4" name="TextBox 3">
            <a:extLst>
              <a:ext uri="{FF2B5EF4-FFF2-40B4-BE49-F238E27FC236}">
                <a16:creationId xmlns:a16="http://schemas.microsoft.com/office/drawing/2014/main" xmlns="" id="{111D3A87-11AC-4E51-9C71-AADCAF6F5A4A}"/>
              </a:ext>
            </a:extLst>
          </p:cNvPr>
          <p:cNvSpPr txBox="1"/>
          <p:nvPr/>
        </p:nvSpPr>
        <p:spPr>
          <a:xfrm>
            <a:off x="393022" y="2172018"/>
            <a:ext cx="4179693" cy="1384995"/>
          </a:xfrm>
          <a:prstGeom prst="rect">
            <a:avLst/>
          </a:prstGeom>
          <a:noFill/>
        </p:spPr>
        <p:txBody>
          <a:bodyPr wrap="square" rtlCol="0">
            <a:spAutoFit/>
          </a:bodyPr>
          <a:lstStyle/>
          <a:p>
            <a:pPr marL="130969" defTabSz="739379"/>
            <a:r>
              <a:rPr lang="en-US" sz="2800" dirty="0">
                <a:solidFill>
                  <a:prstClr val="white"/>
                </a:solidFill>
              </a:rPr>
              <a:t>Delivering author workshops around the globe. </a:t>
            </a:r>
          </a:p>
        </p:txBody>
      </p:sp>
    </p:spTree>
    <p:extLst>
      <p:ext uri="{BB962C8B-B14F-4D97-AF65-F5344CB8AC3E}">
        <p14:creationId xmlns:p14="http://schemas.microsoft.com/office/powerpoint/2010/main" val="15124536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1" y="0"/>
            <a:ext cx="6856928" cy="6858000"/>
          </a:xfrm>
          <a:prstGeom prst="rect">
            <a:avLst/>
          </a:prstGeom>
        </p:spPr>
      </p:pic>
      <p:sp>
        <p:nvSpPr>
          <p:cNvPr id="3" name="TextBox 2">
            <a:extLst>
              <a:ext uri="{FF2B5EF4-FFF2-40B4-BE49-F238E27FC236}">
                <a16:creationId xmlns:a16="http://schemas.microsoft.com/office/drawing/2014/main" xmlns="" id="{EBA4B4C3-543F-4232-816B-2AF4E166D539}"/>
              </a:ext>
            </a:extLst>
          </p:cNvPr>
          <p:cNvSpPr txBox="1"/>
          <p:nvPr/>
        </p:nvSpPr>
        <p:spPr>
          <a:xfrm>
            <a:off x="3537789" y="779185"/>
            <a:ext cx="2627835" cy="461665"/>
          </a:xfrm>
          <a:prstGeom prst="rect">
            <a:avLst/>
          </a:prstGeom>
          <a:noFill/>
        </p:spPr>
        <p:txBody>
          <a:bodyPr wrap="none" rtlCol="0">
            <a:spAutoFit/>
          </a:bodyPr>
          <a:lstStyle/>
          <a:p>
            <a:pPr defTabSz="914400"/>
            <a:r>
              <a:rPr lang="en-US" sz="2400" b="1" dirty="0">
                <a:solidFill>
                  <a:prstClr val="black"/>
                </a:solidFill>
              </a:rPr>
              <a:t>Benefits of the WRA</a:t>
            </a:r>
          </a:p>
        </p:txBody>
      </p:sp>
      <p:sp>
        <p:nvSpPr>
          <p:cNvPr id="4" name="TextBox 3">
            <a:extLst>
              <a:ext uri="{FF2B5EF4-FFF2-40B4-BE49-F238E27FC236}">
                <a16:creationId xmlns:a16="http://schemas.microsoft.com/office/drawing/2014/main" xmlns="" id="{93DDACD7-8CEF-4925-96CE-E140ED37D9C9}"/>
              </a:ext>
            </a:extLst>
          </p:cNvPr>
          <p:cNvSpPr txBox="1"/>
          <p:nvPr/>
        </p:nvSpPr>
        <p:spPr>
          <a:xfrm>
            <a:off x="1023259" y="1795178"/>
            <a:ext cx="7184570" cy="3170099"/>
          </a:xfrm>
          <a:prstGeom prst="rect">
            <a:avLst/>
          </a:prstGeom>
          <a:noFill/>
        </p:spPr>
        <p:txBody>
          <a:bodyPr wrap="square" rtlCol="0">
            <a:spAutoFit/>
          </a:bodyPr>
          <a:lstStyle/>
          <a:p>
            <a:pPr defTabSz="914400"/>
            <a:r>
              <a:rPr lang="en-US" sz="2000" b="1" u="sng" dirty="0">
                <a:solidFill>
                  <a:prstClr val="black"/>
                </a:solidFill>
              </a:rPr>
              <a:t>For Early-career Researchers </a:t>
            </a:r>
          </a:p>
          <a:p>
            <a:pPr defTabSz="914400"/>
            <a:r>
              <a:rPr lang="en-US" sz="2000" dirty="0">
                <a:solidFill>
                  <a:prstClr val="black"/>
                </a:solidFill>
              </a:rPr>
              <a:t>           </a:t>
            </a:r>
            <a:r>
              <a:rPr lang="en-US" sz="2000" u="sng" dirty="0">
                <a:solidFill>
                  <a:prstClr val="black"/>
                </a:solidFill>
              </a:rPr>
              <a:t>(grad students, postdocs, junior faculty, advanced undergrads)</a:t>
            </a:r>
          </a:p>
          <a:p>
            <a:pPr defTabSz="914400"/>
            <a:endParaRPr lang="en-US" sz="2000" dirty="0">
              <a:solidFill>
                <a:prstClr val="black"/>
              </a:solidFill>
            </a:endParaRPr>
          </a:p>
          <a:p>
            <a:pPr marL="285750" indent="-285750" defTabSz="914400">
              <a:buFont typeface="Arial" panose="020B0604020202020204" pitchFamily="34" charset="0"/>
              <a:buChar char="•"/>
            </a:pPr>
            <a:r>
              <a:rPr lang="en-US" sz="2000" dirty="0">
                <a:solidFill>
                  <a:prstClr val="black"/>
                </a:solidFill>
              </a:rPr>
              <a:t>Learn (and avoid!) the common mistakes in manuscript preparation and submission to ensure the fastest route to publication</a:t>
            </a:r>
          </a:p>
          <a:p>
            <a:pPr marL="285750" indent="-285750" defTabSz="914400">
              <a:buFont typeface="Arial" panose="020B0604020202020204" pitchFamily="34" charset="0"/>
              <a:buChar char="•"/>
            </a:pPr>
            <a:r>
              <a:rPr lang="en-US" sz="2000" dirty="0">
                <a:solidFill>
                  <a:prstClr val="black"/>
                </a:solidFill>
              </a:rPr>
              <a:t>Know the best ways to identify predatory publishers/journals</a:t>
            </a:r>
          </a:p>
          <a:p>
            <a:pPr marL="285750" indent="-285750" defTabSz="914400">
              <a:buFont typeface="Arial" panose="020B0604020202020204" pitchFamily="34" charset="0"/>
              <a:buChar char="•"/>
            </a:pPr>
            <a:r>
              <a:rPr lang="en-US" sz="2000" dirty="0">
                <a:solidFill>
                  <a:prstClr val="black"/>
                </a:solidFill>
              </a:rPr>
              <a:t>Be able to promote your published work most effectively</a:t>
            </a:r>
          </a:p>
          <a:p>
            <a:pPr marL="285750" indent="-285750" defTabSz="914400">
              <a:buFont typeface="Arial" panose="020B0604020202020204" pitchFamily="34" charset="0"/>
              <a:buChar char="•"/>
            </a:pPr>
            <a:r>
              <a:rPr lang="en-US" sz="2000" dirty="0">
                <a:solidFill>
                  <a:prstClr val="black"/>
                </a:solidFill>
              </a:rPr>
              <a:t>Earn certificates of completion that indicate your level of training in scholarly publishing</a:t>
            </a:r>
          </a:p>
        </p:txBody>
      </p:sp>
    </p:spTree>
    <p:extLst>
      <p:ext uri="{BB962C8B-B14F-4D97-AF65-F5344CB8AC3E}">
        <p14:creationId xmlns:p14="http://schemas.microsoft.com/office/powerpoint/2010/main" val="13917058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1" y="0"/>
            <a:ext cx="6856928" cy="6858000"/>
          </a:xfrm>
          <a:prstGeom prst="rect">
            <a:avLst/>
          </a:prstGeom>
        </p:spPr>
      </p:pic>
      <p:sp>
        <p:nvSpPr>
          <p:cNvPr id="3" name="TextBox 2">
            <a:extLst>
              <a:ext uri="{FF2B5EF4-FFF2-40B4-BE49-F238E27FC236}">
                <a16:creationId xmlns:a16="http://schemas.microsoft.com/office/drawing/2014/main" xmlns="" id="{9D268C5C-8437-4433-A5CD-0076A8687962}"/>
              </a:ext>
            </a:extLst>
          </p:cNvPr>
          <p:cNvSpPr txBox="1"/>
          <p:nvPr/>
        </p:nvSpPr>
        <p:spPr>
          <a:xfrm>
            <a:off x="1153885" y="1224259"/>
            <a:ext cx="6579530" cy="2246769"/>
          </a:xfrm>
          <a:prstGeom prst="rect">
            <a:avLst/>
          </a:prstGeom>
          <a:noFill/>
        </p:spPr>
        <p:txBody>
          <a:bodyPr wrap="square" rtlCol="0">
            <a:spAutoFit/>
          </a:bodyPr>
          <a:lstStyle/>
          <a:p>
            <a:pPr defTabSz="914400"/>
            <a:r>
              <a:rPr lang="en-US" sz="2000" b="1" u="sng" dirty="0">
                <a:solidFill>
                  <a:prstClr val="black"/>
                </a:solidFill>
              </a:rPr>
              <a:t>For Faculty</a:t>
            </a:r>
            <a:endParaRPr lang="en-US" sz="2000" b="1" dirty="0">
              <a:solidFill>
                <a:prstClr val="black"/>
              </a:solidFill>
            </a:endParaRPr>
          </a:p>
          <a:p>
            <a:pPr marL="285750" indent="-285750" defTabSz="914400">
              <a:buFont typeface="Arial" panose="020B0604020202020204" pitchFamily="34" charset="0"/>
              <a:buChar char="•"/>
            </a:pPr>
            <a:r>
              <a:rPr lang="en-US" sz="2000" dirty="0">
                <a:solidFill>
                  <a:prstClr val="black"/>
                </a:solidFill>
              </a:rPr>
              <a:t>Save time in training students about scholarly publishing</a:t>
            </a:r>
          </a:p>
          <a:p>
            <a:pPr marL="285750" indent="-285750" defTabSz="914400">
              <a:buFont typeface="Arial" panose="020B0604020202020204" pitchFamily="34" charset="0"/>
              <a:buChar char="•"/>
            </a:pPr>
            <a:r>
              <a:rPr lang="en-US" sz="2000" dirty="0">
                <a:solidFill>
                  <a:prstClr val="black"/>
                </a:solidFill>
              </a:rPr>
              <a:t>Have confidence that your students will be able to avoid common “rookie publishing mistakes” </a:t>
            </a:r>
          </a:p>
          <a:p>
            <a:pPr marL="285750" indent="-285750" defTabSz="914400">
              <a:buFont typeface="Arial" panose="020B0604020202020204" pitchFamily="34" charset="0"/>
              <a:buChar char="•"/>
            </a:pPr>
            <a:r>
              <a:rPr lang="en-US" sz="2000" dirty="0">
                <a:solidFill>
                  <a:prstClr val="black"/>
                </a:solidFill>
              </a:rPr>
              <a:t>Save time getting your students’ manuscripts published</a:t>
            </a:r>
          </a:p>
          <a:p>
            <a:pPr marL="285750" indent="-285750" defTabSz="914400">
              <a:buFont typeface="Arial" panose="020B0604020202020204" pitchFamily="34" charset="0"/>
              <a:buChar char="•"/>
            </a:pPr>
            <a:r>
              <a:rPr lang="en-US" sz="2000" dirty="0">
                <a:solidFill>
                  <a:prstClr val="black"/>
                </a:solidFill>
              </a:rPr>
              <a:t>Be able to track student learning with usage and performance reports</a:t>
            </a:r>
          </a:p>
        </p:txBody>
      </p:sp>
      <p:sp>
        <p:nvSpPr>
          <p:cNvPr id="4" name="Rectangle 3">
            <a:extLst>
              <a:ext uri="{FF2B5EF4-FFF2-40B4-BE49-F238E27FC236}">
                <a16:creationId xmlns:a16="http://schemas.microsoft.com/office/drawing/2014/main" xmlns="" id="{BE80644D-6463-4F3B-86D9-73E600985A7F}"/>
              </a:ext>
            </a:extLst>
          </p:cNvPr>
          <p:cNvSpPr/>
          <p:nvPr/>
        </p:nvSpPr>
        <p:spPr>
          <a:xfrm>
            <a:off x="3550256" y="762581"/>
            <a:ext cx="2627835" cy="461665"/>
          </a:xfrm>
          <a:prstGeom prst="rect">
            <a:avLst/>
          </a:prstGeom>
        </p:spPr>
        <p:txBody>
          <a:bodyPr wrap="none">
            <a:spAutoFit/>
          </a:bodyPr>
          <a:lstStyle/>
          <a:p>
            <a:pPr defTabSz="914400"/>
            <a:r>
              <a:rPr lang="en-US" sz="2400" b="1" dirty="0">
                <a:solidFill>
                  <a:prstClr val="black"/>
                </a:solidFill>
              </a:rPr>
              <a:t>Benefits of the WRA</a:t>
            </a:r>
          </a:p>
        </p:txBody>
      </p:sp>
      <p:sp>
        <p:nvSpPr>
          <p:cNvPr id="5" name="Rectangle 4">
            <a:extLst>
              <a:ext uri="{FF2B5EF4-FFF2-40B4-BE49-F238E27FC236}">
                <a16:creationId xmlns:a16="http://schemas.microsoft.com/office/drawing/2014/main" xmlns="" id="{393A1EA5-EC2B-47E0-BAF8-1C003C3AD91B}"/>
              </a:ext>
            </a:extLst>
          </p:cNvPr>
          <p:cNvSpPr/>
          <p:nvPr/>
        </p:nvSpPr>
        <p:spPr>
          <a:xfrm>
            <a:off x="1153885" y="3624919"/>
            <a:ext cx="6335486" cy="2554545"/>
          </a:xfrm>
          <a:prstGeom prst="rect">
            <a:avLst/>
          </a:prstGeom>
        </p:spPr>
        <p:txBody>
          <a:bodyPr wrap="square">
            <a:spAutoFit/>
          </a:bodyPr>
          <a:lstStyle/>
          <a:p>
            <a:pPr defTabSz="914400"/>
            <a:r>
              <a:rPr lang="en-US" sz="2000" b="1" u="sng" dirty="0">
                <a:solidFill>
                  <a:prstClr val="black"/>
                </a:solidFill>
              </a:rPr>
              <a:t>For Institutions</a:t>
            </a:r>
            <a:endParaRPr lang="en-US" sz="2000" b="1" dirty="0">
              <a:solidFill>
                <a:prstClr val="black"/>
              </a:solidFill>
            </a:endParaRPr>
          </a:p>
          <a:p>
            <a:pPr marL="285750" indent="-285750" defTabSz="914400">
              <a:buFont typeface="Arial" panose="020B0604020202020204" pitchFamily="34" charset="0"/>
              <a:buChar char="•"/>
            </a:pPr>
            <a:r>
              <a:rPr lang="en-US" sz="2000" dirty="0">
                <a:solidFill>
                  <a:prstClr val="black"/>
                </a:solidFill>
              </a:rPr>
              <a:t>Faculty and students recognize that the parent institution is investing in their professional development and success</a:t>
            </a:r>
          </a:p>
          <a:p>
            <a:pPr marL="285750" indent="-285750" defTabSz="914400">
              <a:buFont typeface="Arial" panose="020B0604020202020204" pitchFamily="34" charset="0"/>
              <a:buChar char="•"/>
            </a:pPr>
            <a:r>
              <a:rPr lang="en-US" sz="2000" dirty="0">
                <a:solidFill>
                  <a:prstClr val="black"/>
                </a:solidFill>
              </a:rPr>
              <a:t>Providing this training demonstrates intentional action toward fulfilling strategic goals for growth in research output</a:t>
            </a:r>
          </a:p>
          <a:p>
            <a:pPr marL="285750" indent="-285750" defTabSz="914400">
              <a:buFont typeface="Arial" panose="020B0604020202020204" pitchFamily="34" charset="0"/>
              <a:buChar char="•"/>
            </a:pPr>
            <a:r>
              <a:rPr lang="en-US" sz="2000" dirty="0">
                <a:solidFill>
                  <a:prstClr val="black"/>
                </a:solidFill>
              </a:rPr>
              <a:t>Be able to create reports that show institution-wide learning and progress.</a:t>
            </a:r>
          </a:p>
        </p:txBody>
      </p:sp>
    </p:spTree>
    <p:extLst>
      <p:ext uri="{BB962C8B-B14F-4D97-AF65-F5344CB8AC3E}">
        <p14:creationId xmlns:p14="http://schemas.microsoft.com/office/powerpoint/2010/main" val="359143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 y="0"/>
            <a:ext cx="9142571" cy="6858000"/>
          </a:xfrm>
          <a:prstGeom prst="rect">
            <a:avLst/>
          </a:prstGeom>
        </p:spPr>
      </p:pic>
      <p:pic>
        <p:nvPicPr>
          <p:cNvPr id="3" name="Picture 2" descr="Image result for aaron ciechanover">
            <a:extLst>
              <a:ext uri="{FF2B5EF4-FFF2-40B4-BE49-F238E27FC236}">
                <a16:creationId xmlns="" xmlns:a16="http://schemas.microsoft.com/office/drawing/2014/main" id="{624F8113-3DD5-4008-A37D-E80FA97E87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968"/>
          <a:stretch/>
        </p:blipFill>
        <p:spPr bwMode="auto">
          <a:xfrm>
            <a:off x="20" y="969110"/>
            <a:ext cx="5398477" cy="4595910"/>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1EE14F39-2946-4112-8FD2-91AF9D867783}"/>
              </a:ext>
            </a:extLst>
          </p:cNvPr>
          <p:cNvSpPr/>
          <p:nvPr/>
        </p:nvSpPr>
        <p:spPr>
          <a:xfrm>
            <a:off x="5398479" y="1503606"/>
            <a:ext cx="3744094" cy="3785652"/>
          </a:xfrm>
          <a:prstGeom prst="rect">
            <a:avLst/>
          </a:prstGeom>
        </p:spPr>
        <p:txBody>
          <a:bodyPr wrap="square">
            <a:spAutoFit/>
          </a:bodyPr>
          <a:lstStyle/>
          <a:p>
            <a:pPr algn="ctr"/>
            <a:r>
              <a:rPr lang="en-GB" sz="1600" dirty="0">
                <a:latin typeface="Calibri" panose="020F0502020204030204" pitchFamily="34" charset="0"/>
              </a:rPr>
              <a:t>"Getting educated and trained in the skills one needs in order to publish research results, hypotheses, and models has never been more important, in particular for young scientists, but also for the more established among us: </a:t>
            </a:r>
          </a:p>
          <a:p>
            <a:pPr algn="ctr"/>
            <a:r>
              <a:rPr lang="en-GB" sz="1600" b="1" dirty="0">
                <a:latin typeface="Calibri" panose="020F0502020204030204" pitchFamily="34" charset="0"/>
              </a:rPr>
              <a:t>Wiley</a:t>
            </a:r>
            <a:r>
              <a:rPr lang="en-GB" sz="1600" dirty="0">
                <a:latin typeface="Calibri" panose="020F0502020204030204" pitchFamily="34" charset="0"/>
              </a:rPr>
              <a:t> has taken an important initiative in developing an online platform that provides that education and assesses participants’ progress. There is no doubt it will help scientists increase the impact of their studies.“</a:t>
            </a:r>
          </a:p>
          <a:p>
            <a:pPr algn="ctr"/>
            <a:endParaRPr lang="en-GB" sz="1600" b="1" dirty="0">
              <a:latin typeface="Calibri" panose="020F0502020204030204" pitchFamily="34" charset="0"/>
            </a:endParaRPr>
          </a:p>
          <a:p>
            <a:pPr algn="ctr"/>
            <a:r>
              <a:rPr lang="en-US" sz="1600" b="1" dirty="0">
                <a:latin typeface="Calibri" panose="020F0502020204030204" pitchFamily="34" charset="0"/>
              </a:rPr>
              <a:t>Professor Aaron </a:t>
            </a:r>
            <a:r>
              <a:rPr lang="en-US" sz="1600" b="1" dirty="0" err="1">
                <a:latin typeface="Calibri" panose="020F0502020204030204" pitchFamily="34" charset="0"/>
              </a:rPr>
              <a:t>Ciechanover</a:t>
            </a:r>
            <a:endParaRPr lang="en-US" sz="1600" b="1" dirty="0">
              <a:latin typeface="Calibri" panose="020F0502020204030204" pitchFamily="34" charset="0"/>
            </a:endParaRPr>
          </a:p>
          <a:p>
            <a:pPr algn="ctr"/>
            <a:r>
              <a:rPr lang="en-US" sz="1600" b="1" dirty="0">
                <a:latin typeface="Calibri" panose="020F0502020204030204" pitchFamily="34" charset="0"/>
              </a:rPr>
              <a:t>Nobel Prize, Chemistry 2004</a:t>
            </a:r>
          </a:p>
        </p:txBody>
      </p:sp>
    </p:spTree>
    <p:extLst>
      <p:ext uri="{BB962C8B-B14F-4D97-AF65-F5344CB8AC3E}">
        <p14:creationId xmlns:p14="http://schemas.microsoft.com/office/powerpoint/2010/main" val="20351348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
        <p:nvSpPr>
          <p:cNvPr id="5" name="TextBox 4">
            <a:extLst>
              <a:ext uri="{FF2B5EF4-FFF2-40B4-BE49-F238E27FC236}">
                <a16:creationId xmlns:a16="http://schemas.microsoft.com/office/drawing/2014/main" xmlns="" id="{C80B516F-B234-4B7C-A6DE-1A0D536C828C}"/>
              </a:ext>
            </a:extLst>
          </p:cNvPr>
          <p:cNvSpPr txBox="1"/>
          <p:nvPr/>
        </p:nvSpPr>
        <p:spPr>
          <a:xfrm>
            <a:off x="401099" y="1366900"/>
            <a:ext cx="7863670" cy="6278642"/>
          </a:xfrm>
          <a:prstGeom prst="rect">
            <a:avLst/>
          </a:prstGeom>
          <a:noFill/>
        </p:spPr>
        <p:txBody>
          <a:bodyPr wrap="square" rtlCol="0">
            <a:spAutoFit/>
          </a:bodyPr>
          <a:lstStyle/>
          <a:p>
            <a:r>
              <a:rPr lang="en-US" sz="2800" dirty="0">
                <a:solidFill>
                  <a:prstClr val="white"/>
                </a:solidFill>
              </a:rPr>
              <a:t>“I think especially nowadays with so much research as well as the new metrics, it’s essential for researchers to take this or a similar course”</a:t>
            </a:r>
          </a:p>
          <a:p>
            <a:endParaRPr lang="en-US" sz="2800" dirty="0">
              <a:solidFill>
                <a:prstClr val="white"/>
              </a:solidFill>
            </a:endParaRPr>
          </a:p>
          <a:p>
            <a:r>
              <a:rPr lang="en-US" sz="2800" dirty="0">
                <a:solidFill>
                  <a:prstClr val="white"/>
                </a:solidFill>
              </a:rPr>
              <a:t>“I think it’s an excellent program. Excellent.”</a:t>
            </a:r>
          </a:p>
          <a:p>
            <a:endParaRPr lang="en-US" sz="2800" dirty="0">
              <a:solidFill>
                <a:prstClr val="white"/>
              </a:solidFill>
            </a:endParaRPr>
          </a:p>
          <a:p>
            <a:endParaRPr lang="en-US" sz="2800" dirty="0">
              <a:solidFill>
                <a:prstClr val="white"/>
              </a:solidFill>
            </a:endParaRPr>
          </a:p>
          <a:p>
            <a:endParaRPr lang="en-US" sz="2800" dirty="0">
              <a:solidFill>
                <a:prstClr val="white"/>
              </a:solidFill>
            </a:endParaRPr>
          </a:p>
          <a:p>
            <a:endParaRPr lang="en-US" sz="2800" dirty="0">
              <a:solidFill>
                <a:prstClr val="white"/>
              </a:solidFill>
            </a:endParaRPr>
          </a:p>
          <a:p>
            <a:endParaRPr lang="en-US" sz="2800" dirty="0">
              <a:solidFill>
                <a:prstClr val="white"/>
              </a:solidFill>
            </a:endParaRPr>
          </a:p>
          <a:p>
            <a:endParaRPr lang="en-US" sz="2800" dirty="0">
              <a:solidFill>
                <a:prstClr val="white"/>
              </a:solidFill>
            </a:endParaRPr>
          </a:p>
          <a:p>
            <a:endParaRPr lang="en-US" sz="2400" dirty="0">
              <a:solidFill>
                <a:prstClr val="white"/>
              </a:solidFill>
            </a:endParaRPr>
          </a:p>
          <a:p>
            <a:r>
              <a:rPr lang="en-US" sz="1400" dirty="0">
                <a:solidFill>
                  <a:prstClr val="white"/>
                </a:solidFill>
              </a:rPr>
              <a:t> (Wiley Researcher Academy, Market Research report – June 2017)</a:t>
            </a:r>
          </a:p>
          <a:p>
            <a:endParaRPr lang="en-US" sz="2800" dirty="0">
              <a:solidFill>
                <a:prstClr val="white"/>
              </a:solidFill>
            </a:endParaRPr>
          </a:p>
          <a:p>
            <a:endParaRPr lang="es-ES" sz="2800" dirty="0">
              <a:solidFill>
                <a:prstClr val="white"/>
              </a:solidFill>
            </a:endParaRPr>
          </a:p>
        </p:txBody>
      </p:sp>
    </p:spTree>
    <p:extLst>
      <p:ext uri="{BB962C8B-B14F-4D97-AF65-F5344CB8AC3E}">
        <p14:creationId xmlns:p14="http://schemas.microsoft.com/office/powerpoint/2010/main" val="30797904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500"/>
                    </a14:imgEffect>
                    <a14:imgEffect>
                      <a14:saturation sat="28000"/>
                    </a14:imgEffect>
                    <a14:imgEffect>
                      <a14:brightnessContrast bright="2000" contrast="-66000"/>
                    </a14:imgEffect>
                  </a14:imgLayer>
                </a14:imgProps>
              </a:ext>
              <a:ext uri="{28A0092B-C50C-407E-A947-70E740481C1C}">
                <a14:useLocalDpi xmlns:a14="http://schemas.microsoft.com/office/drawing/2010/main" val="0"/>
              </a:ext>
            </a:extLst>
          </a:blip>
          <a:srcRect/>
          <a:stretch>
            <a:fillRect/>
          </a:stretch>
        </p:blipFill>
        <p:spPr bwMode="auto">
          <a:xfrm>
            <a:off x="-1184986" y="-838351"/>
            <a:ext cx="11075437" cy="7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7923" y="6370790"/>
            <a:ext cx="1006078"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Image result for person silhouette"/>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6" name="AutoShape 4" descr="Image result for person silhouette"/>
          <p:cNvSpPr>
            <a:spLocks noChangeAspect="1" noChangeArrowheads="1"/>
          </p:cNvSpPr>
          <p:nvPr/>
        </p:nvSpPr>
        <p:spPr bwMode="auto">
          <a:xfrm>
            <a:off x="230981" y="79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7" name="AutoShape 6" descr="Image result for person silhouette"/>
          <p:cNvSpPr>
            <a:spLocks noChangeAspect="1" noChangeArrowheads="1"/>
          </p:cNvSpPr>
          <p:nvPr/>
        </p:nvSpPr>
        <p:spPr bwMode="auto">
          <a:xfrm>
            <a:off x="345281" y="1603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8" name="AutoShape 8" descr="Image result for person silhouette"/>
          <p:cNvSpPr>
            <a:spLocks noChangeAspect="1" noChangeArrowheads="1"/>
          </p:cNvSpPr>
          <p:nvPr/>
        </p:nvSpPr>
        <p:spPr bwMode="auto">
          <a:xfrm>
            <a:off x="459581" y="31274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9" name="AutoShape 10" descr="Image result for person silhouette"/>
          <p:cNvSpPr>
            <a:spLocks noChangeAspect="1" noChangeArrowheads="1"/>
          </p:cNvSpPr>
          <p:nvPr/>
        </p:nvSpPr>
        <p:spPr bwMode="auto">
          <a:xfrm>
            <a:off x="573881" y="465139"/>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12299" name="Picture 11" descr="C:\Users\jihawtho\Desktop\New Spanish Deck\person-silhouette-9.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0896" y="2542330"/>
            <a:ext cx="1500066" cy="2043359"/>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868872" y="4541490"/>
            <a:ext cx="1772165" cy="707886"/>
          </a:xfrm>
          <a:prstGeom prst="rect">
            <a:avLst/>
          </a:prstGeom>
          <a:noFill/>
        </p:spPr>
        <p:txBody>
          <a:bodyPr wrap="square" rtlCol="0">
            <a:spAutoFit/>
          </a:bodyPr>
          <a:lstStyle/>
          <a:p>
            <a:pPr algn="ctr" defTabSz="914400"/>
            <a:r>
              <a:rPr lang="en-GB" sz="2000" b="1" dirty="0" smtClean="0">
                <a:solidFill>
                  <a:srgbClr val="0070C0"/>
                </a:solidFill>
                <a:latin typeface="Calibri" panose="020F0502020204030204" pitchFamily="34" charset="0"/>
              </a:rPr>
              <a:t>Project Manager</a:t>
            </a:r>
            <a:endParaRPr lang="en-US" sz="2000" b="1" dirty="0">
              <a:solidFill>
                <a:srgbClr val="0070C0"/>
              </a:solidFill>
              <a:latin typeface="Calibri" panose="020F0502020204030204" pitchFamily="34" charset="0"/>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177" y="2432592"/>
            <a:ext cx="1138808" cy="5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285" y="138663"/>
            <a:ext cx="1624163" cy="874278"/>
          </a:xfrm>
          <a:prstGeom prst="rect">
            <a:avLst/>
          </a:prstGeom>
          <a:noFill/>
          <a:ln>
            <a:noFill/>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6521006" y="-1129005"/>
            <a:ext cx="3045281" cy="3522305"/>
          </a:xfrm>
          <a:prstGeom prst="ellipse">
            <a:avLst/>
          </a:prstGeom>
          <a:no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4" name="TextBox 13"/>
          <p:cNvSpPr txBox="1"/>
          <p:nvPr/>
        </p:nvSpPr>
        <p:spPr>
          <a:xfrm>
            <a:off x="5078698" y="5282889"/>
            <a:ext cx="1881734" cy="307777"/>
          </a:xfrm>
          <a:prstGeom prst="rect">
            <a:avLst/>
          </a:prstGeom>
          <a:noFill/>
          <a:ln w="6350">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Technical support 24/7</a:t>
            </a:r>
            <a:endParaRPr lang="en-GB" sz="1400" b="1" dirty="0">
              <a:solidFill>
                <a:prstClr val="white"/>
              </a:solidFill>
              <a:latin typeface="Calibri" panose="020F0502020204030204" pitchFamily="34" charset="0"/>
            </a:endParaRPr>
          </a:p>
        </p:txBody>
      </p:sp>
      <p:sp>
        <p:nvSpPr>
          <p:cNvPr id="15" name="TextBox 14"/>
          <p:cNvSpPr txBox="1"/>
          <p:nvPr/>
        </p:nvSpPr>
        <p:spPr>
          <a:xfrm>
            <a:off x="3092726" y="2731644"/>
            <a:ext cx="2132635"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Curriculum customization </a:t>
            </a:r>
            <a:endParaRPr lang="en-GB" sz="1400" b="1" dirty="0">
              <a:solidFill>
                <a:prstClr val="white"/>
              </a:solidFill>
              <a:latin typeface="Calibri" panose="020F0502020204030204" pitchFamily="34" charset="0"/>
            </a:endParaRPr>
          </a:p>
        </p:txBody>
      </p:sp>
      <p:sp>
        <p:nvSpPr>
          <p:cNvPr id="17" name="TextBox 16"/>
          <p:cNvSpPr txBox="1"/>
          <p:nvPr/>
        </p:nvSpPr>
        <p:spPr>
          <a:xfrm>
            <a:off x="957575" y="3480326"/>
            <a:ext cx="2742161"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Incorporation of national speakers</a:t>
            </a:r>
            <a:endParaRPr lang="en-US" sz="1400" b="1" dirty="0">
              <a:solidFill>
                <a:prstClr val="white"/>
              </a:solidFill>
              <a:latin typeface="Calibri" panose="020F0502020204030204" pitchFamily="34" charset="0"/>
            </a:endParaRPr>
          </a:p>
        </p:txBody>
      </p:sp>
      <p:sp>
        <p:nvSpPr>
          <p:cNvPr id="36" name="TextBox 35"/>
          <p:cNvSpPr txBox="1"/>
          <p:nvPr/>
        </p:nvSpPr>
        <p:spPr>
          <a:xfrm>
            <a:off x="3561502" y="3170226"/>
            <a:ext cx="3343992"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Incorporation of national content modules</a:t>
            </a:r>
            <a:endParaRPr lang="en-US" sz="1400" b="1" dirty="0">
              <a:solidFill>
                <a:prstClr val="white"/>
              </a:solidFill>
              <a:latin typeface="Calibri" panose="020F0502020204030204" pitchFamily="34" charset="0"/>
            </a:endParaRPr>
          </a:p>
        </p:txBody>
      </p:sp>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6838" y="4176743"/>
            <a:ext cx="988219" cy="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1332839" y="3925943"/>
            <a:ext cx="3198761"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Configuration of dashboards and reports</a:t>
            </a:r>
            <a:endParaRPr lang="en-US" sz="1400" b="1" dirty="0">
              <a:solidFill>
                <a:prstClr val="white"/>
              </a:solidFill>
              <a:latin typeface="Calibri" panose="020F0502020204030204" pitchFamily="34" charset="0"/>
            </a:endParaRPr>
          </a:p>
        </p:txBody>
      </p:sp>
      <p:sp>
        <p:nvSpPr>
          <p:cNvPr id="2048" name="TextBox 2047"/>
          <p:cNvSpPr txBox="1"/>
          <p:nvPr/>
        </p:nvSpPr>
        <p:spPr>
          <a:xfrm>
            <a:off x="5057031" y="2708575"/>
            <a:ext cx="1752146"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Implementation Plan</a:t>
            </a:r>
            <a:endParaRPr lang="en-US" sz="1400" b="1" dirty="0">
              <a:solidFill>
                <a:prstClr val="white"/>
              </a:solidFill>
              <a:latin typeface="Calibri" panose="020F0502020204030204" pitchFamily="34" charset="0"/>
            </a:endParaRPr>
          </a:p>
        </p:txBody>
      </p:sp>
      <p:pic>
        <p:nvPicPr>
          <p:cNvPr id="206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6692" y="4336982"/>
            <a:ext cx="988219" cy="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 name="TextBox 2048"/>
          <p:cNvSpPr txBox="1"/>
          <p:nvPr/>
        </p:nvSpPr>
        <p:spPr>
          <a:xfrm>
            <a:off x="3561512" y="4233866"/>
            <a:ext cx="2882649"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Alignment to national system for STI</a:t>
            </a:r>
            <a:endParaRPr lang="en-US" sz="1400" b="1" dirty="0">
              <a:solidFill>
                <a:prstClr val="white"/>
              </a:solidFill>
              <a:latin typeface="Calibri" panose="020F0502020204030204" pitchFamily="34" charset="0"/>
            </a:endParaRPr>
          </a:p>
        </p:txBody>
      </p:sp>
      <p:sp>
        <p:nvSpPr>
          <p:cNvPr id="2054" name="TextBox 2053"/>
          <p:cNvSpPr txBox="1"/>
          <p:nvPr/>
        </p:nvSpPr>
        <p:spPr>
          <a:xfrm>
            <a:off x="230979" y="5261103"/>
            <a:ext cx="4181594" cy="307777"/>
          </a:xfrm>
          <a:prstGeom prst="rect">
            <a:avLst/>
          </a:prstGeom>
          <a:noFill/>
          <a:ln w="9525">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Special initiatives to drive usage and completion rates</a:t>
            </a:r>
            <a:endParaRPr lang="en-US" sz="1400" b="1" dirty="0">
              <a:solidFill>
                <a:prstClr val="white"/>
              </a:solidFill>
              <a:latin typeface="Calibri" panose="020F0502020204030204" pitchFamily="34" charset="0"/>
            </a:endParaRPr>
          </a:p>
        </p:txBody>
      </p:sp>
      <p:cxnSp>
        <p:nvCxnSpPr>
          <p:cNvPr id="2064" name="Straight Arrow Connector 2063"/>
          <p:cNvCxnSpPr/>
          <p:nvPr/>
        </p:nvCxnSpPr>
        <p:spPr>
          <a:xfrm flipH="1">
            <a:off x="6115899" y="3317795"/>
            <a:ext cx="783371" cy="0"/>
          </a:xfrm>
          <a:prstGeom prst="straightConnector1">
            <a:avLst/>
          </a:prstGeom>
          <a:ln w="60325">
            <a:tailEnd type="arrow"/>
          </a:ln>
        </p:spPr>
        <p:style>
          <a:lnRef idx="1">
            <a:schemeClr val="accent1"/>
          </a:lnRef>
          <a:fillRef idx="0">
            <a:schemeClr val="accent1"/>
          </a:fillRef>
          <a:effectRef idx="0">
            <a:schemeClr val="accent1"/>
          </a:effectRef>
          <a:fontRef idx="minor">
            <a:schemeClr val="tx1"/>
          </a:fontRef>
        </p:style>
      </p:cxnSp>
      <p:sp>
        <p:nvSpPr>
          <p:cNvPr id="2069" name="TextBox 2068"/>
          <p:cNvSpPr txBox="1"/>
          <p:nvPr/>
        </p:nvSpPr>
        <p:spPr>
          <a:xfrm>
            <a:off x="573958" y="3065594"/>
            <a:ext cx="3118803"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Integration into technical infrastructure</a:t>
            </a:r>
            <a:endParaRPr lang="en-US" sz="1400" b="1" dirty="0">
              <a:solidFill>
                <a:prstClr val="white"/>
              </a:solidFill>
              <a:latin typeface="Calibri" panose="020F0502020204030204" pitchFamily="34" charset="0"/>
            </a:endParaRPr>
          </a:p>
        </p:txBody>
      </p:sp>
      <p:sp>
        <p:nvSpPr>
          <p:cNvPr id="2070" name="TextBox 2069"/>
          <p:cNvSpPr txBox="1"/>
          <p:nvPr/>
        </p:nvSpPr>
        <p:spPr>
          <a:xfrm>
            <a:off x="230987" y="4842875"/>
            <a:ext cx="3172985"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Training of administrators and end users</a:t>
            </a:r>
            <a:endParaRPr lang="en-US" sz="1400" b="1" dirty="0">
              <a:solidFill>
                <a:prstClr val="white"/>
              </a:solidFill>
              <a:latin typeface="Calibri" panose="020F0502020204030204" pitchFamily="34" charset="0"/>
            </a:endParaRPr>
          </a:p>
        </p:txBody>
      </p:sp>
      <p:sp>
        <p:nvSpPr>
          <p:cNvPr id="2072" name="TextBox 2071"/>
          <p:cNvSpPr txBox="1"/>
          <p:nvPr/>
        </p:nvSpPr>
        <p:spPr>
          <a:xfrm>
            <a:off x="850478" y="4474806"/>
            <a:ext cx="3147785"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Identification of performance indicators</a:t>
            </a:r>
            <a:endParaRPr lang="en-US" sz="1400" b="1" dirty="0">
              <a:solidFill>
                <a:prstClr val="white"/>
              </a:solidFill>
              <a:latin typeface="Calibri" panose="020F0502020204030204" pitchFamily="34" charset="0"/>
            </a:endParaRPr>
          </a:p>
        </p:txBody>
      </p:sp>
      <p:sp>
        <p:nvSpPr>
          <p:cNvPr id="2073" name="TextBox 2072"/>
          <p:cNvSpPr txBox="1"/>
          <p:nvPr/>
        </p:nvSpPr>
        <p:spPr>
          <a:xfrm>
            <a:off x="3339454" y="4843465"/>
            <a:ext cx="4224170"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Linking participation to future publishing performance</a:t>
            </a:r>
            <a:endParaRPr lang="en-US" sz="1400" b="1" dirty="0">
              <a:solidFill>
                <a:prstClr val="white"/>
              </a:solidFill>
              <a:latin typeface="Calibri" panose="020F0502020204030204" pitchFamily="34" charset="0"/>
            </a:endParaRPr>
          </a:p>
        </p:txBody>
      </p:sp>
      <p:sp>
        <p:nvSpPr>
          <p:cNvPr id="2078" name="TextBox 2077"/>
          <p:cNvSpPr txBox="1"/>
          <p:nvPr/>
        </p:nvSpPr>
        <p:spPr>
          <a:xfrm>
            <a:off x="3921120" y="5261104"/>
            <a:ext cx="1009122"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Live events</a:t>
            </a:r>
            <a:endParaRPr lang="en-US" sz="1400" b="1" dirty="0">
              <a:solidFill>
                <a:prstClr val="white"/>
              </a:solidFill>
              <a:latin typeface="Calibri" panose="020F0502020204030204" pitchFamily="34" charset="0"/>
            </a:endParaRPr>
          </a:p>
        </p:txBody>
      </p:sp>
      <p:sp>
        <p:nvSpPr>
          <p:cNvPr id="2079" name="TextBox 2078"/>
          <p:cNvSpPr txBox="1"/>
          <p:nvPr/>
        </p:nvSpPr>
        <p:spPr>
          <a:xfrm>
            <a:off x="189395" y="5831910"/>
            <a:ext cx="3256597" cy="307777"/>
          </a:xfrm>
          <a:prstGeom prst="rect">
            <a:avLst/>
          </a:prstGeom>
          <a:noFill/>
          <a:ln cmpd="dbl">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Wiley Excellence Recognition Programme</a:t>
            </a:r>
            <a:endParaRPr lang="en-US" sz="1400" b="1" dirty="0">
              <a:solidFill>
                <a:prstClr val="white"/>
              </a:solidFill>
              <a:latin typeface="Calibri" panose="020F0502020204030204" pitchFamily="34" charset="0"/>
            </a:endParaRPr>
          </a:p>
        </p:txBody>
      </p:sp>
      <p:sp>
        <p:nvSpPr>
          <p:cNvPr id="33" name="TextBox 32"/>
          <p:cNvSpPr txBox="1"/>
          <p:nvPr/>
        </p:nvSpPr>
        <p:spPr>
          <a:xfrm>
            <a:off x="7140971" y="5274080"/>
            <a:ext cx="1129155"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User surveys</a:t>
            </a:r>
            <a:endParaRPr lang="en-US" sz="1400" b="1" dirty="0">
              <a:solidFill>
                <a:prstClr val="white"/>
              </a:solidFill>
              <a:latin typeface="Calibri" panose="020F0502020204030204" pitchFamily="34" charset="0"/>
            </a:endParaRPr>
          </a:p>
        </p:txBody>
      </p:sp>
      <p:sp>
        <p:nvSpPr>
          <p:cNvPr id="34" name="TextBox 33"/>
          <p:cNvSpPr txBox="1"/>
          <p:nvPr/>
        </p:nvSpPr>
        <p:spPr>
          <a:xfrm>
            <a:off x="236514" y="4132128"/>
            <a:ext cx="1102097"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Certification</a:t>
            </a:r>
            <a:endParaRPr lang="en-US" sz="1400" b="1" dirty="0">
              <a:solidFill>
                <a:prstClr val="white"/>
              </a:solidFill>
              <a:latin typeface="Calibri" panose="020F0502020204030204" pitchFamily="34" charset="0"/>
            </a:endParaRPr>
          </a:p>
        </p:txBody>
      </p:sp>
      <p:sp>
        <p:nvSpPr>
          <p:cNvPr id="35" name="TextBox 34"/>
          <p:cNvSpPr txBox="1"/>
          <p:nvPr/>
        </p:nvSpPr>
        <p:spPr>
          <a:xfrm>
            <a:off x="3206045" y="5719947"/>
            <a:ext cx="3830536"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Learner Relationship Management  configuration</a:t>
            </a:r>
            <a:endParaRPr lang="en-US" sz="1400" b="1" dirty="0">
              <a:solidFill>
                <a:prstClr val="white"/>
              </a:solidFill>
              <a:latin typeface="Calibri" panose="020F0502020204030204" pitchFamily="34" charset="0"/>
            </a:endParaRPr>
          </a:p>
        </p:txBody>
      </p:sp>
      <p:sp>
        <p:nvSpPr>
          <p:cNvPr id="37" name="TextBox 36"/>
          <p:cNvSpPr txBox="1"/>
          <p:nvPr/>
        </p:nvSpPr>
        <p:spPr>
          <a:xfrm>
            <a:off x="6799575" y="5705885"/>
            <a:ext cx="2482924"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Quarterly performance reports</a:t>
            </a:r>
            <a:endParaRPr lang="en-US" sz="1400" b="1" dirty="0">
              <a:solidFill>
                <a:prstClr val="white"/>
              </a:solidFill>
              <a:latin typeface="Calibri" panose="020F0502020204030204" pitchFamily="34" charset="0"/>
            </a:endParaRPr>
          </a:p>
        </p:txBody>
      </p:sp>
      <p:sp>
        <p:nvSpPr>
          <p:cNvPr id="38" name="TextBox 37"/>
          <p:cNvSpPr txBox="1"/>
          <p:nvPr/>
        </p:nvSpPr>
        <p:spPr>
          <a:xfrm>
            <a:off x="3339454" y="3564010"/>
            <a:ext cx="3421258" cy="307777"/>
          </a:xfrm>
          <a:prstGeom prst="rect">
            <a:avLst/>
          </a:prstGeom>
          <a:noFill/>
          <a:ln>
            <a:solidFill>
              <a:srgbClr val="0070C0"/>
            </a:solidFill>
          </a:ln>
        </p:spPr>
        <p:txBody>
          <a:bodyPr wrap="none" rtlCol="0">
            <a:spAutoFit/>
          </a:bodyPr>
          <a:lstStyle/>
          <a:p>
            <a:pPr defTabSz="914400"/>
            <a:r>
              <a:rPr lang="en-GB" sz="1400" b="1" dirty="0" smtClean="0">
                <a:solidFill>
                  <a:prstClr val="white"/>
                </a:solidFill>
                <a:latin typeface="Calibri" panose="020F0502020204030204" pitchFamily="34" charset="0"/>
              </a:rPr>
              <a:t>Identification of monitoring and data needs</a:t>
            </a:r>
            <a:endParaRPr lang="en-US" sz="1400" b="1" dirty="0">
              <a:solidFill>
                <a:prstClr val="white"/>
              </a:solidFill>
              <a:latin typeface="Calibri" panose="020F0502020204030204" pitchFamily="34" charset="0"/>
            </a:endParaRPr>
          </a:p>
        </p:txBody>
      </p:sp>
      <p:sp>
        <p:nvSpPr>
          <p:cNvPr id="3" name="Oval 2"/>
          <p:cNvSpPr/>
          <p:nvPr/>
        </p:nvSpPr>
        <p:spPr>
          <a:xfrm>
            <a:off x="7407014" y="1012942"/>
            <a:ext cx="1887933" cy="2551063"/>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8980468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rabalho em parce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745" y="-29369"/>
            <a:ext cx="10562253" cy="64000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1" y="207381"/>
            <a:ext cx="1783556" cy="1049337"/>
          </a:xfrm>
          <a:prstGeom prst="rect">
            <a:avLst/>
          </a:prstGeom>
          <a:noFill/>
          <a:ln>
            <a:noFill/>
          </a:ln>
          <a:effectLst>
            <a:glow rad="101600">
              <a:schemeClr val="accent2">
                <a:lumMod val="60000"/>
                <a:lumOff val="40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7923" y="6370844"/>
            <a:ext cx="1006078"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6183" y="2127380"/>
            <a:ext cx="1560257" cy="76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605384" y="1186090"/>
            <a:ext cx="3626252" cy="4578749"/>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GB" sz="2000" b="1" dirty="0" smtClean="0">
                <a:solidFill>
                  <a:prstClr val="black"/>
                </a:solidFill>
                <a:latin typeface="Calibri" panose="020F0502020204030204" pitchFamily="34" charset="0"/>
              </a:rPr>
              <a:t>Partnership with Wiley to drive continued growth in the quality and quantity of Russian published research outputs and stimulate international collaboration in science.</a:t>
            </a:r>
            <a:endParaRPr lang="en-GB" sz="2400" b="1" dirty="0" smtClean="0">
              <a:solidFill>
                <a:prstClr val="black"/>
              </a:solidFill>
              <a:latin typeface="Calibri" panose="020F0502020204030204" pitchFamily="34" charset="0"/>
            </a:endParaRPr>
          </a:p>
        </p:txBody>
      </p:sp>
      <p:sp>
        <p:nvSpPr>
          <p:cNvPr id="5" name="Oval 4"/>
          <p:cNvSpPr/>
          <p:nvPr/>
        </p:nvSpPr>
        <p:spPr>
          <a:xfrm>
            <a:off x="5453523" y="993531"/>
            <a:ext cx="3930161" cy="4963868"/>
          </a:xfrm>
          <a:prstGeom prst="ellipse">
            <a:avLst/>
          </a:prstGeom>
          <a:noFill/>
          <a:ln w="28575" cap="rnd">
            <a:solidFill>
              <a:schemeClr val="accent2">
                <a:lumMod val="7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4265565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22515" y="233265"/>
            <a:ext cx="8257592" cy="5893921"/>
          </a:xfrm>
          <a:prstGeom prst="rect">
            <a:avLst/>
          </a:prstGeom>
        </p:spPr>
        <p:txBody>
          <a:bodyPr wrap="square">
            <a:spAutoFit/>
          </a:bodyPr>
          <a:lstStyle/>
          <a:p>
            <a:pPr marL="171450" indent="-171450">
              <a:spcAft>
                <a:spcPts val="0"/>
              </a:spcAft>
              <a:buFont typeface="Wingdings" panose="05000000000000000000" pitchFamily="2" charset="2"/>
              <a:buChar char="Ø"/>
            </a:pPr>
            <a:endParaRPr lang="en-US" sz="1200" b="1" dirty="0" smtClean="0">
              <a:solidFill>
                <a:srgbClr val="7030A0"/>
              </a:solidFill>
              <a:ea typeface="Calibri"/>
              <a:cs typeface="Times New Roman"/>
            </a:endParaRPr>
          </a:p>
          <a:p>
            <a:pPr marL="171450" indent="-171450">
              <a:spcAft>
                <a:spcPts val="0"/>
              </a:spcAft>
              <a:buFont typeface="Wingdings" panose="05000000000000000000" pitchFamily="2" charset="2"/>
              <a:buChar char="Ø"/>
            </a:pPr>
            <a:endParaRPr lang="en-US" sz="1200" b="1" dirty="0">
              <a:solidFill>
                <a:srgbClr val="7030A0"/>
              </a:solidFill>
              <a:ea typeface="Calibri"/>
              <a:cs typeface="Times New Roman"/>
            </a:endParaRPr>
          </a:p>
          <a:p>
            <a:pPr algn="ctr">
              <a:spcAft>
                <a:spcPts val="0"/>
              </a:spcAft>
            </a:pPr>
            <a:r>
              <a:rPr lang="en-US" sz="2400" b="1" u="sng" dirty="0" smtClean="0">
                <a:solidFill>
                  <a:srgbClr val="7030A0"/>
                </a:solidFill>
                <a:ea typeface="Calibri"/>
                <a:cs typeface="Times New Roman"/>
              </a:rPr>
              <a:t>Main Differentiators to Competition</a:t>
            </a:r>
          </a:p>
          <a:p>
            <a:pPr>
              <a:spcAft>
                <a:spcPts val="0"/>
              </a:spcAft>
            </a:pPr>
            <a:endParaRPr lang="en-US" sz="1200" b="1" dirty="0" smtClean="0">
              <a:solidFill>
                <a:srgbClr val="7030A0"/>
              </a:solidFill>
              <a:ea typeface="Calibri"/>
              <a:cs typeface="Times New Roman"/>
            </a:endParaRPr>
          </a:p>
          <a:p>
            <a:pPr marL="171450" indent="-171450">
              <a:spcAft>
                <a:spcPts val="0"/>
              </a:spcAft>
              <a:buFont typeface="Wingdings" panose="05000000000000000000" pitchFamily="2" charset="2"/>
              <a:buChar char="Ø"/>
            </a:pPr>
            <a:endParaRPr lang="en-US" sz="1200" b="1" dirty="0">
              <a:solidFill>
                <a:srgbClr val="7030A0"/>
              </a:solidFill>
              <a:ea typeface="Calibri"/>
              <a:cs typeface="Times New Roman"/>
            </a:endParaRPr>
          </a:p>
          <a:p>
            <a:pPr marL="171450" indent="-171450">
              <a:spcAft>
                <a:spcPts val="0"/>
              </a:spcAft>
              <a:buFont typeface="Wingdings" panose="05000000000000000000" pitchFamily="2" charset="2"/>
              <a:buChar char="Ø"/>
            </a:pPr>
            <a:r>
              <a:rPr lang="en-US" sz="1400" b="1" dirty="0" smtClean="0">
                <a:solidFill>
                  <a:srgbClr val="7030A0"/>
                </a:solidFill>
                <a:ea typeface="Calibri"/>
                <a:cs typeface="Times New Roman"/>
              </a:rPr>
              <a:t>Competition are offering a </a:t>
            </a:r>
            <a:r>
              <a:rPr lang="en-US" sz="1400" b="1" dirty="0">
                <a:solidFill>
                  <a:srgbClr val="7030A0"/>
                </a:solidFill>
                <a:ea typeface="Calibri"/>
                <a:cs typeface="Times New Roman"/>
              </a:rPr>
              <a:t>superficial resource compared with </a:t>
            </a:r>
            <a:r>
              <a:rPr lang="en-US" sz="1400" b="1" dirty="0" smtClean="0">
                <a:solidFill>
                  <a:srgbClr val="7030A0"/>
                </a:solidFill>
                <a:ea typeface="Calibri"/>
                <a:cs typeface="Times New Roman"/>
              </a:rPr>
              <a:t>our WRA (e.g</a:t>
            </a:r>
            <a:r>
              <a:rPr lang="en-US" sz="1400" b="1" dirty="0">
                <a:solidFill>
                  <a:srgbClr val="7030A0"/>
                </a:solidFill>
                <a:ea typeface="Calibri"/>
                <a:cs typeface="Times New Roman"/>
              </a:rPr>
              <a:t>. no testing structure and little in the way of multimedia and exposure to a variety of expert speakers), and very </a:t>
            </a:r>
            <a:r>
              <a:rPr lang="en-US" sz="1400" b="1" dirty="0" smtClean="0">
                <a:solidFill>
                  <a:srgbClr val="7030A0"/>
                </a:solidFill>
                <a:ea typeface="Calibri"/>
                <a:cs typeface="Times New Roman"/>
              </a:rPr>
              <a:t>publisher-centric </a:t>
            </a:r>
            <a:r>
              <a:rPr lang="en-US" sz="1400" b="1" dirty="0">
                <a:solidFill>
                  <a:srgbClr val="7030A0"/>
                </a:solidFill>
                <a:ea typeface="Calibri"/>
                <a:cs typeface="Times New Roman"/>
              </a:rPr>
              <a:t>in its coverage of resources... A big advantage of WRA is that it’s publisher </a:t>
            </a:r>
            <a:r>
              <a:rPr lang="en-US" sz="1400" b="1" dirty="0" smtClean="0">
                <a:solidFill>
                  <a:srgbClr val="7030A0"/>
                </a:solidFill>
                <a:ea typeface="Calibri"/>
                <a:cs typeface="Times New Roman"/>
              </a:rPr>
              <a:t>agnostic</a:t>
            </a:r>
            <a:r>
              <a:rPr lang="en-US" sz="1400" b="1" dirty="0">
                <a:solidFill>
                  <a:srgbClr val="7030A0"/>
                </a:solidFill>
                <a:ea typeface="Calibri"/>
                <a:cs typeface="Times New Roman"/>
              </a:rPr>
              <a:t> </a:t>
            </a:r>
            <a:r>
              <a:rPr lang="en-US" sz="1400" b="1" dirty="0" smtClean="0">
                <a:solidFill>
                  <a:srgbClr val="7030A0"/>
                </a:solidFill>
                <a:ea typeface="Calibri"/>
                <a:cs typeface="Times New Roman"/>
              </a:rPr>
              <a:t>(neutral).</a:t>
            </a:r>
          </a:p>
          <a:p>
            <a:pPr marL="171450" indent="-171450">
              <a:spcAft>
                <a:spcPts val="0"/>
              </a:spcAft>
              <a:buFont typeface="Wingdings" panose="05000000000000000000" pitchFamily="2" charset="2"/>
              <a:buChar char="Ø"/>
            </a:pPr>
            <a:r>
              <a:rPr lang="de-DE" sz="1400" b="1" dirty="0" err="1">
                <a:solidFill>
                  <a:srgbClr val="7030A0"/>
                </a:solidFill>
                <a:ea typeface="Times New Roman"/>
                <a:cs typeface="Times New Roman"/>
              </a:rPr>
              <a:t>Amongst</a:t>
            </a:r>
            <a:r>
              <a:rPr lang="de-DE" sz="1400" b="1" dirty="0">
                <a:solidFill>
                  <a:srgbClr val="7030A0"/>
                </a:solidFill>
                <a:ea typeface="Times New Roman"/>
                <a:cs typeface="Times New Roman"/>
              </a:rPr>
              <a:t> </a:t>
            </a:r>
            <a:r>
              <a:rPr lang="de-DE" sz="1400" b="1" dirty="0" err="1" smtClean="0">
                <a:solidFill>
                  <a:srgbClr val="7030A0"/>
                </a:solidFill>
                <a:ea typeface="Times New Roman"/>
                <a:cs typeface="Times New Roman"/>
              </a:rPr>
              <a:t>our</a:t>
            </a:r>
            <a:r>
              <a:rPr lang="de-DE" sz="1400" b="1" dirty="0" smtClean="0">
                <a:solidFill>
                  <a:srgbClr val="7030A0"/>
                </a:solidFill>
                <a:ea typeface="Times New Roman"/>
                <a:cs typeface="Times New Roman"/>
              </a:rPr>
              <a:t>  WRA </a:t>
            </a:r>
            <a:r>
              <a:rPr lang="de-DE" sz="1400" b="1" dirty="0" err="1" smtClean="0">
                <a:solidFill>
                  <a:srgbClr val="7030A0"/>
                </a:solidFill>
                <a:ea typeface="Times New Roman"/>
                <a:cs typeface="Times New Roman"/>
              </a:rPr>
              <a:t>key</a:t>
            </a:r>
            <a:r>
              <a:rPr lang="de-DE" sz="1400" b="1" dirty="0" smtClean="0">
                <a:solidFill>
                  <a:srgbClr val="7030A0"/>
                </a:solidFill>
                <a:ea typeface="Times New Roman"/>
                <a:cs typeface="Times New Roman"/>
              </a:rPr>
              <a:t> </a:t>
            </a:r>
            <a:r>
              <a:rPr lang="de-DE" sz="1400" b="1" dirty="0" err="1">
                <a:solidFill>
                  <a:srgbClr val="7030A0"/>
                </a:solidFill>
                <a:ea typeface="Times New Roman"/>
                <a:cs typeface="Times New Roman"/>
              </a:rPr>
              <a:t>elements</a:t>
            </a:r>
            <a:r>
              <a:rPr lang="de-DE" sz="1400" b="1" dirty="0">
                <a:solidFill>
                  <a:srgbClr val="7030A0"/>
                </a:solidFill>
                <a:ea typeface="Times New Roman"/>
                <a:cs typeface="Times New Roman"/>
              </a:rPr>
              <a:t> </a:t>
            </a:r>
            <a:r>
              <a:rPr lang="de-DE" sz="1400" b="1" dirty="0" err="1">
                <a:solidFill>
                  <a:srgbClr val="7030A0"/>
                </a:solidFill>
                <a:ea typeface="Times New Roman"/>
                <a:cs typeface="Times New Roman"/>
              </a:rPr>
              <a:t>are</a:t>
            </a:r>
            <a:r>
              <a:rPr lang="de-DE" sz="1400" b="1" dirty="0">
                <a:solidFill>
                  <a:srgbClr val="7030A0"/>
                </a:solidFill>
                <a:ea typeface="Times New Roman"/>
                <a:cs typeface="Times New Roman"/>
              </a:rPr>
              <a:t> </a:t>
            </a:r>
            <a:r>
              <a:rPr lang="de-DE" sz="1400" b="1" dirty="0" err="1">
                <a:solidFill>
                  <a:srgbClr val="7030A0"/>
                </a:solidFill>
                <a:ea typeface="Times New Roman"/>
                <a:cs typeface="Times New Roman"/>
              </a:rPr>
              <a:t>the</a:t>
            </a:r>
            <a:r>
              <a:rPr lang="de-DE" sz="1400" b="1" dirty="0">
                <a:solidFill>
                  <a:srgbClr val="7030A0"/>
                </a:solidFill>
                <a:ea typeface="Times New Roman"/>
                <a:cs typeface="Times New Roman"/>
              </a:rPr>
              <a:t> </a:t>
            </a:r>
            <a:r>
              <a:rPr lang="de-DE" sz="1400" b="1" dirty="0" err="1">
                <a:solidFill>
                  <a:srgbClr val="7030A0"/>
                </a:solidFill>
                <a:ea typeface="Times New Roman"/>
                <a:cs typeface="Times New Roman"/>
              </a:rPr>
              <a:t>calibre</a:t>
            </a:r>
            <a:r>
              <a:rPr lang="de-DE" sz="1400" b="1" dirty="0">
                <a:solidFill>
                  <a:srgbClr val="7030A0"/>
                </a:solidFill>
                <a:ea typeface="Times New Roman"/>
                <a:cs typeface="Times New Roman"/>
              </a:rPr>
              <a:t> </a:t>
            </a:r>
            <a:r>
              <a:rPr lang="de-DE" sz="1400" b="1" dirty="0" err="1">
                <a:solidFill>
                  <a:srgbClr val="7030A0"/>
                </a:solidFill>
                <a:ea typeface="Times New Roman"/>
                <a:cs typeface="Times New Roman"/>
              </a:rPr>
              <a:t>of</a:t>
            </a:r>
            <a:r>
              <a:rPr lang="de-DE" sz="1400" b="1" dirty="0">
                <a:solidFill>
                  <a:srgbClr val="7030A0"/>
                </a:solidFill>
                <a:ea typeface="Times New Roman"/>
                <a:cs typeface="Times New Roman"/>
              </a:rPr>
              <a:t> </a:t>
            </a:r>
            <a:r>
              <a:rPr lang="de-DE" sz="1400" b="1" dirty="0" err="1" smtClean="0">
                <a:solidFill>
                  <a:srgbClr val="7030A0"/>
                </a:solidFill>
                <a:ea typeface="Times New Roman"/>
                <a:cs typeface="Times New Roman"/>
              </a:rPr>
              <a:t>contributors</a:t>
            </a:r>
            <a:r>
              <a:rPr lang="de-DE" sz="1400" b="1" dirty="0">
                <a:solidFill>
                  <a:srgbClr val="7030A0"/>
                </a:solidFill>
                <a:ea typeface="Times New Roman"/>
                <a:cs typeface="Times New Roman"/>
              </a:rPr>
              <a:t>, </a:t>
            </a:r>
            <a:r>
              <a:rPr lang="de-DE" sz="1400" b="1" dirty="0" err="1">
                <a:solidFill>
                  <a:srgbClr val="7030A0"/>
                </a:solidFill>
                <a:ea typeface="Times New Roman"/>
                <a:cs typeface="Times New Roman"/>
              </a:rPr>
              <a:t>the</a:t>
            </a:r>
            <a:r>
              <a:rPr lang="de-DE" sz="1400" b="1" dirty="0">
                <a:solidFill>
                  <a:srgbClr val="7030A0"/>
                </a:solidFill>
                <a:ea typeface="Times New Roman"/>
                <a:cs typeface="Times New Roman"/>
              </a:rPr>
              <a:t> </a:t>
            </a:r>
            <a:r>
              <a:rPr lang="de-DE" sz="1400" b="1" dirty="0" err="1">
                <a:solidFill>
                  <a:srgbClr val="7030A0"/>
                </a:solidFill>
                <a:ea typeface="Times New Roman"/>
                <a:cs typeface="Times New Roman"/>
              </a:rPr>
              <a:t>interactive</a:t>
            </a:r>
            <a:r>
              <a:rPr lang="de-DE" sz="1400" b="1" dirty="0">
                <a:solidFill>
                  <a:srgbClr val="7030A0"/>
                </a:solidFill>
                <a:ea typeface="Times New Roman"/>
                <a:cs typeface="Times New Roman"/>
              </a:rPr>
              <a:t> </a:t>
            </a:r>
            <a:r>
              <a:rPr lang="de-DE" sz="1400" b="1" dirty="0" err="1">
                <a:solidFill>
                  <a:srgbClr val="7030A0"/>
                </a:solidFill>
                <a:ea typeface="Times New Roman"/>
                <a:cs typeface="Times New Roman"/>
              </a:rPr>
              <a:t>formats</a:t>
            </a:r>
            <a:r>
              <a:rPr lang="de-DE" sz="1400" b="1" dirty="0">
                <a:solidFill>
                  <a:srgbClr val="7030A0"/>
                </a:solidFill>
                <a:ea typeface="Times New Roman"/>
                <a:cs typeface="Times New Roman"/>
              </a:rPr>
              <a:t> (</a:t>
            </a:r>
            <a:r>
              <a:rPr lang="de-DE" sz="1400" b="1" dirty="0" err="1">
                <a:solidFill>
                  <a:srgbClr val="7030A0"/>
                </a:solidFill>
                <a:ea typeface="Times New Roman"/>
                <a:cs typeface="Times New Roman"/>
              </a:rPr>
              <a:t>vs</a:t>
            </a:r>
            <a:r>
              <a:rPr lang="de-DE" sz="1400" b="1" dirty="0">
                <a:solidFill>
                  <a:srgbClr val="7030A0"/>
                </a:solidFill>
                <a:ea typeface="Times New Roman"/>
                <a:cs typeface="Times New Roman"/>
              </a:rPr>
              <a:t> </a:t>
            </a:r>
            <a:r>
              <a:rPr lang="de-DE" sz="1400" b="1" dirty="0" err="1">
                <a:solidFill>
                  <a:srgbClr val="7030A0"/>
                </a:solidFill>
                <a:ea typeface="Times New Roman"/>
                <a:cs typeface="Times New Roman"/>
              </a:rPr>
              <a:t>long</a:t>
            </a:r>
            <a:r>
              <a:rPr lang="de-DE" sz="1400" b="1" dirty="0">
                <a:solidFill>
                  <a:srgbClr val="7030A0"/>
                </a:solidFill>
                <a:ea typeface="Times New Roman"/>
                <a:cs typeface="Times New Roman"/>
              </a:rPr>
              <a:t> </a:t>
            </a:r>
            <a:r>
              <a:rPr lang="de-DE" sz="1400" b="1" dirty="0" err="1">
                <a:solidFill>
                  <a:srgbClr val="7030A0"/>
                </a:solidFill>
                <a:ea typeface="Times New Roman"/>
                <a:cs typeface="Times New Roman"/>
              </a:rPr>
              <a:t>monotonous</a:t>
            </a:r>
            <a:r>
              <a:rPr lang="de-DE" sz="1400" b="1" dirty="0">
                <a:solidFill>
                  <a:srgbClr val="7030A0"/>
                </a:solidFill>
                <a:ea typeface="Times New Roman"/>
                <a:cs typeface="Times New Roman"/>
              </a:rPr>
              <a:t> </a:t>
            </a:r>
            <a:r>
              <a:rPr lang="de-DE" sz="1400" b="1" dirty="0" err="1">
                <a:solidFill>
                  <a:srgbClr val="7030A0"/>
                </a:solidFill>
                <a:ea typeface="Times New Roman"/>
                <a:cs typeface="Times New Roman"/>
              </a:rPr>
              <a:t>ppts</a:t>
            </a:r>
            <a:r>
              <a:rPr lang="de-DE" sz="1400" b="1" dirty="0">
                <a:solidFill>
                  <a:srgbClr val="7030A0"/>
                </a:solidFill>
                <a:ea typeface="Times New Roman"/>
                <a:cs typeface="Times New Roman"/>
              </a:rPr>
              <a:t>) </a:t>
            </a:r>
            <a:r>
              <a:rPr lang="de-DE" sz="1400" b="1" dirty="0" err="1">
                <a:solidFill>
                  <a:srgbClr val="7030A0"/>
                </a:solidFill>
                <a:ea typeface="Times New Roman"/>
                <a:cs typeface="Times New Roman"/>
              </a:rPr>
              <a:t>and</a:t>
            </a:r>
            <a:r>
              <a:rPr lang="de-DE" sz="1400" b="1" dirty="0">
                <a:solidFill>
                  <a:srgbClr val="7030A0"/>
                </a:solidFill>
                <a:ea typeface="Times New Roman"/>
                <a:cs typeface="Times New Roman"/>
              </a:rPr>
              <a:t> </a:t>
            </a:r>
            <a:r>
              <a:rPr lang="de-DE" sz="1400" b="1" dirty="0" err="1">
                <a:solidFill>
                  <a:srgbClr val="7030A0"/>
                </a:solidFill>
                <a:ea typeface="Times New Roman"/>
                <a:cs typeface="Times New Roman"/>
              </a:rPr>
              <a:t>the</a:t>
            </a:r>
            <a:r>
              <a:rPr lang="de-DE" sz="1400" b="1" dirty="0">
                <a:solidFill>
                  <a:srgbClr val="7030A0"/>
                </a:solidFill>
                <a:ea typeface="Times New Roman"/>
                <a:cs typeface="Times New Roman"/>
              </a:rPr>
              <a:t> </a:t>
            </a:r>
            <a:r>
              <a:rPr lang="de-DE" sz="1400" b="1" dirty="0" err="1">
                <a:solidFill>
                  <a:srgbClr val="7030A0"/>
                </a:solidFill>
                <a:ea typeface="Times New Roman"/>
                <a:cs typeface="Times New Roman"/>
              </a:rPr>
              <a:t>neutrality</a:t>
            </a:r>
            <a:r>
              <a:rPr lang="de-DE" sz="1400" b="1" dirty="0">
                <a:solidFill>
                  <a:srgbClr val="7030A0"/>
                </a:solidFill>
                <a:ea typeface="Times New Roman"/>
                <a:cs typeface="Times New Roman"/>
              </a:rPr>
              <a:t> </a:t>
            </a:r>
            <a:r>
              <a:rPr lang="de-DE" sz="1400" b="1" dirty="0" err="1" smtClean="0">
                <a:solidFill>
                  <a:srgbClr val="7030A0"/>
                </a:solidFill>
                <a:ea typeface="Times New Roman"/>
                <a:cs typeface="Times New Roman"/>
              </a:rPr>
              <a:t>indeed</a:t>
            </a:r>
            <a:r>
              <a:rPr lang="de-DE" sz="1400" b="1" dirty="0" smtClean="0">
                <a:solidFill>
                  <a:srgbClr val="7030A0"/>
                </a:solidFill>
                <a:ea typeface="Times New Roman"/>
                <a:cs typeface="Times New Roman"/>
              </a:rPr>
              <a:t>.</a:t>
            </a:r>
            <a:endParaRPr lang="de-DE" sz="1400" b="1" dirty="0">
              <a:solidFill>
                <a:srgbClr val="7030A0"/>
              </a:solidFill>
              <a:ea typeface="Calibri"/>
              <a:cs typeface="Times New Roman"/>
            </a:endParaRPr>
          </a:p>
          <a:p>
            <a:pPr marL="171450" indent="-171450">
              <a:spcAft>
                <a:spcPts val="0"/>
              </a:spcAft>
              <a:buFont typeface="Wingdings" panose="05000000000000000000" pitchFamily="2" charset="2"/>
              <a:buChar char="Ø"/>
            </a:pPr>
            <a:r>
              <a:rPr lang="en-US" sz="1400" b="1" dirty="0" smtClean="0">
                <a:solidFill>
                  <a:srgbClr val="7030A0"/>
                </a:solidFill>
                <a:ea typeface="Calibri"/>
                <a:cs typeface="Times New Roman"/>
              </a:rPr>
              <a:t>All </a:t>
            </a:r>
            <a:r>
              <a:rPr lang="en-US" sz="1400" b="1" dirty="0">
                <a:solidFill>
                  <a:srgbClr val="7030A0"/>
                </a:solidFill>
                <a:ea typeface="Calibri"/>
                <a:cs typeface="Times New Roman"/>
              </a:rPr>
              <a:t>the Learning Paths can be exported as SCORM connectors, which can be </a:t>
            </a:r>
            <a:r>
              <a:rPr lang="en-US" sz="1400" b="1" dirty="0" smtClean="0">
                <a:solidFill>
                  <a:srgbClr val="7030A0"/>
                </a:solidFill>
                <a:ea typeface="Calibri"/>
                <a:cs typeface="Times New Roman"/>
              </a:rPr>
              <a:t> easily imported </a:t>
            </a:r>
            <a:r>
              <a:rPr lang="en-US" sz="1400" b="1" dirty="0">
                <a:solidFill>
                  <a:srgbClr val="7030A0"/>
                </a:solidFill>
                <a:ea typeface="Calibri"/>
                <a:cs typeface="Times New Roman"/>
              </a:rPr>
              <a:t>in the institution’s LMS. </a:t>
            </a:r>
            <a:endParaRPr lang="en-US" sz="1400" b="1" dirty="0" smtClean="0">
              <a:solidFill>
                <a:srgbClr val="7030A0"/>
              </a:solidFill>
              <a:ea typeface="Calibri"/>
              <a:cs typeface="Times New Roman"/>
            </a:endParaRPr>
          </a:p>
          <a:p>
            <a:pPr marL="171450" indent="-171450">
              <a:spcAft>
                <a:spcPts val="0"/>
              </a:spcAft>
              <a:buFont typeface="Wingdings" panose="05000000000000000000" pitchFamily="2" charset="2"/>
              <a:buChar char="Ø"/>
            </a:pPr>
            <a:r>
              <a:rPr lang="en-US" sz="1400" b="1" dirty="0">
                <a:solidFill>
                  <a:srgbClr val="7030A0"/>
                </a:solidFill>
              </a:rPr>
              <a:t>Most competitors lack the facilitator feature (allows mentoring), gamification or have limited social features (allows networking</a:t>
            </a:r>
            <a:r>
              <a:rPr lang="en-US" sz="1400" b="1" dirty="0" smtClean="0">
                <a:solidFill>
                  <a:srgbClr val="7030A0"/>
                </a:solidFill>
              </a:rPr>
              <a:t>).</a:t>
            </a:r>
          </a:p>
          <a:p>
            <a:pPr marL="171450" indent="-171450">
              <a:spcAft>
                <a:spcPts val="0"/>
              </a:spcAft>
              <a:buFont typeface="Wingdings" panose="05000000000000000000" pitchFamily="2" charset="2"/>
              <a:buChar char="Ø"/>
            </a:pPr>
            <a:r>
              <a:rPr lang="en-US" sz="1400" b="1" dirty="0">
                <a:solidFill>
                  <a:srgbClr val="7030A0"/>
                </a:solidFill>
              </a:rPr>
              <a:t>Certifications are common in competitors, and in high demand. </a:t>
            </a:r>
            <a:r>
              <a:rPr lang="en-US" sz="1400" b="1" dirty="0" smtClean="0">
                <a:solidFill>
                  <a:srgbClr val="7030A0"/>
                </a:solidFill>
              </a:rPr>
              <a:t> However, our WRA certifications </a:t>
            </a:r>
            <a:r>
              <a:rPr lang="en-US" sz="1400" b="1" dirty="0">
                <a:solidFill>
                  <a:srgbClr val="7030A0"/>
                </a:solidFill>
              </a:rPr>
              <a:t>can moreover be provided on both an LP level (exportable to LinkedIn as they make progress) and at the end of the program (customized with logo and name of the institution that makes it a requirement). </a:t>
            </a:r>
            <a:endParaRPr lang="en-US" sz="1400" b="1" dirty="0" smtClean="0">
              <a:solidFill>
                <a:srgbClr val="7030A0"/>
              </a:solidFill>
            </a:endParaRPr>
          </a:p>
          <a:p>
            <a:pPr marL="171450" indent="-171450">
              <a:spcAft>
                <a:spcPts val="0"/>
              </a:spcAft>
              <a:buFont typeface="Wingdings" panose="05000000000000000000" pitchFamily="2" charset="2"/>
              <a:buChar char="Ø"/>
            </a:pPr>
            <a:r>
              <a:rPr lang="en-US" sz="1400" b="1" dirty="0">
                <a:solidFill>
                  <a:srgbClr val="7030A0"/>
                </a:solidFill>
              </a:rPr>
              <a:t>Reports are perceived as one of our unique differentiators compared to the competition. Facilitators, who can act as mentors, can also access their analytics at any point seamlessly through the learners ‘interface. </a:t>
            </a:r>
            <a:endParaRPr lang="en-US" sz="1400" b="1" dirty="0" smtClean="0">
              <a:solidFill>
                <a:srgbClr val="7030A0"/>
              </a:solidFill>
            </a:endParaRPr>
          </a:p>
          <a:p>
            <a:pPr marL="171450" lvl="0" indent="-171450">
              <a:buFont typeface="Wingdings" panose="05000000000000000000" pitchFamily="2" charset="2"/>
              <a:buChar char="Ø"/>
            </a:pPr>
            <a:r>
              <a:rPr lang="en-US" sz="1400" b="1" dirty="0">
                <a:solidFill>
                  <a:srgbClr val="7030A0"/>
                </a:solidFill>
              </a:rPr>
              <a:t>The key aspect of the </a:t>
            </a:r>
            <a:r>
              <a:rPr lang="en-US" sz="1400" b="1" dirty="0" smtClean="0">
                <a:solidFill>
                  <a:srgbClr val="7030A0"/>
                </a:solidFill>
              </a:rPr>
              <a:t>WRA app </a:t>
            </a:r>
            <a:r>
              <a:rPr lang="en-US" sz="1400" b="1" dirty="0">
                <a:solidFill>
                  <a:srgbClr val="7030A0"/>
                </a:solidFill>
              </a:rPr>
              <a:t>is the offline access to content. </a:t>
            </a:r>
            <a:endParaRPr lang="de-DE" sz="1400" b="1" dirty="0">
              <a:solidFill>
                <a:srgbClr val="7030A0"/>
              </a:solidFill>
            </a:endParaRPr>
          </a:p>
          <a:p>
            <a:pPr marL="171450" lvl="0" indent="-171450">
              <a:buFont typeface="Wingdings" panose="05000000000000000000" pitchFamily="2" charset="2"/>
              <a:buChar char="Ø"/>
            </a:pPr>
            <a:r>
              <a:rPr lang="en-US" sz="1400" b="1" dirty="0" smtClean="0">
                <a:solidFill>
                  <a:srgbClr val="7030A0"/>
                </a:solidFill>
              </a:rPr>
              <a:t>Facilitators</a:t>
            </a:r>
            <a:r>
              <a:rPr lang="en-US" sz="1400" b="1" dirty="0">
                <a:solidFill>
                  <a:srgbClr val="7030A0"/>
                </a:solidFill>
              </a:rPr>
              <a:t>, and how to set up faculty to lead courses in a blended fashion, or add their own materials. We can make it so that we have multiple facilitators with different areas of expertise monitoring several LPs within the same institution, for a really granular customized experience.  </a:t>
            </a:r>
            <a:endParaRPr lang="de-DE" sz="1400" b="1" dirty="0">
              <a:solidFill>
                <a:srgbClr val="7030A0"/>
              </a:solidFill>
            </a:endParaRPr>
          </a:p>
          <a:p>
            <a:pPr marL="171450" indent="-171450">
              <a:spcAft>
                <a:spcPts val="0"/>
              </a:spcAft>
              <a:buFont typeface="Wingdings" panose="05000000000000000000" pitchFamily="2" charset="2"/>
              <a:buChar char="Ø"/>
            </a:pPr>
            <a:r>
              <a:rPr lang="en-US" sz="1400" b="1" dirty="0">
                <a:solidFill>
                  <a:srgbClr val="7030A0"/>
                </a:solidFill>
              </a:rPr>
              <a:t>In terms of </a:t>
            </a:r>
            <a:r>
              <a:rPr lang="en-US" sz="1400" b="1" dirty="0" smtClean="0">
                <a:solidFill>
                  <a:srgbClr val="7030A0"/>
                </a:solidFill>
              </a:rPr>
              <a:t>WRA customization</a:t>
            </a:r>
            <a:r>
              <a:rPr lang="en-US" sz="1400" b="1" dirty="0">
                <a:solidFill>
                  <a:srgbClr val="7030A0"/>
                </a:solidFill>
              </a:rPr>
              <a:t>, we can create several versions of the WRA for one single institution, dedicated to its different schools (medical vs SSH), or its different groups, like faculty vs researchers, etc. </a:t>
            </a:r>
            <a:r>
              <a:rPr lang="en-US" sz="1400" b="1" dirty="0" smtClean="0">
                <a:solidFill>
                  <a:srgbClr val="7030A0"/>
                </a:solidFill>
              </a:rPr>
              <a:t>adding </a:t>
            </a:r>
            <a:r>
              <a:rPr lang="en-US" sz="1400" b="1" dirty="0">
                <a:solidFill>
                  <a:srgbClr val="7030A0"/>
                </a:solidFill>
              </a:rPr>
              <a:t>different logos, names and including info on their school policies in the courses. </a:t>
            </a:r>
            <a:endParaRPr lang="en-US" sz="1400" b="1" dirty="0" smtClean="0">
              <a:solidFill>
                <a:srgbClr val="7030A0"/>
              </a:solidFill>
            </a:endParaRPr>
          </a:p>
          <a:p>
            <a:pPr>
              <a:spcAft>
                <a:spcPts val="0"/>
              </a:spcAft>
            </a:pPr>
            <a:endParaRPr lang="de-DE" sz="1100" b="1" dirty="0">
              <a:solidFill>
                <a:srgbClr val="7030A0"/>
              </a:solidFill>
              <a:effectLst/>
              <a:ea typeface="Calibri"/>
              <a:cs typeface="Times New Roman"/>
            </a:endParaRPr>
          </a:p>
        </p:txBody>
      </p:sp>
    </p:spTree>
    <p:extLst>
      <p:ext uri="{BB962C8B-B14F-4D97-AF65-F5344CB8AC3E}">
        <p14:creationId xmlns:p14="http://schemas.microsoft.com/office/powerpoint/2010/main" val="9076625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1" y="0"/>
            <a:ext cx="6856928" cy="6858000"/>
          </a:xfrm>
          <a:prstGeom prst="rect">
            <a:avLst/>
          </a:prstGeom>
        </p:spPr>
      </p:pic>
      <p:pic>
        <p:nvPicPr>
          <p:cNvPr id="3" name="Picture 2">
            <a:extLst>
              <a:ext uri="{FF2B5EF4-FFF2-40B4-BE49-F238E27FC236}">
                <a16:creationId xmlns:a16="http://schemas.microsoft.com/office/drawing/2014/main" xmlns="" id="{E883BF91-D48A-40A9-80CA-200071766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57" y="373226"/>
            <a:ext cx="1739995" cy="990931"/>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xmlns="" id="{B9FC23BA-B93F-4B4A-9770-8B16E442B80E}"/>
              </a:ext>
            </a:extLst>
          </p:cNvPr>
          <p:cNvSpPr txBox="1"/>
          <p:nvPr/>
        </p:nvSpPr>
        <p:spPr>
          <a:xfrm>
            <a:off x="343454" y="1737379"/>
            <a:ext cx="7656481" cy="3785652"/>
          </a:xfrm>
          <a:prstGeom prst="rect">
            <a:avLst/>
          </a:prstGeom>
          <a:noFill/>
        </p:spPr>
        <p:txBody>
          <a:bodyPr wrap="square" rtlCol="0">
            <a:spAutoFit/>
          </a:bodyPr>
          <a:lstStyle/>
          <a:p>
            <a:pPr marL="457200" indent="-457200" defTabSz="914400">
              <a:buFont typeface="Wingdings" panose="05000000000000000000" pitchFamily="2" charset="2"/>
              <a:buChar char="Ø"/>
            </a:pPr>
            <a:r>
              <a:rPr lang="en-US" sz="2400" b="1" dirty="0">
                <a:solidFill>
                  <a:prstClr val="black"/>
                </a:solidFill>
              </a:rPr>
              <a:t>What kind of publishing assistance services are already available for your early-career researchers?</a:t>
            </a:r>
          </a:p>
          <a:p>
            <a:pPr marL="457200" indent="-457200" defTabSz="914400">
              <a:buFont typeface="Wingdings" panose="05000000000000000000" pitchFamily="2" charset="2"/>
              <a:buChar char="Ø"/>
            </a:pPr>
            <a:endParaRPr lang="en-US" sz="2400" b="1" dirty="0">
              <a:solidFill>
                <a:prstClr val="black"/>
              </a:solidFill>
            </a:endParaRPr>
          </a:p>
          <a:p>
            <a:pPr marL="457200" indent="-457200" defTabSz="914400">
              <a:buFont typeface="Wingdings" panose="05000000000000000000" pitchFamily="2" charset="2"/>
              <a:buChar char="Ø"/>
            </a:pPr>
            <a:r>
              <a:rPr lang="en-US" sz="2400" b="1" dirty="0">
                <a:solidFill>
                  <a:prstClr val="black"/>
                </a:solidFill>
              </a:rPr>
              <a:t>Who at your institute would be stakeholders in providing publishing training to students and faculty? </a:t>
            </a:r>
          </a:p>
          <a:p>
            <a:pPr marL="2171700" indent="-342900" defTabSz="914400">
              <a:buFont typeface="Arial" panose="020B0604020202020204" pitchFamily="34" charset="0"/>
              <a:buChar char="•"/>
            </a:pPr>
            <a:r>
              <a:rPr lang="en-US" sz="2400" b="1" dirty="0">
                <a:solidFill>
                  <a:prstClr val="black"/>
                </a:solidFill>
              </a:rPr>
              <a:t>Professional development (for students and faculty)</a:t>
            </a:r>
          </a:p>
          <a:p>
            <a:pPr marL="2171700" indent="-342900" defTabSz="914400">
              <a:buFont typeface="Arial" panose="020B0604020202020204" pitchFamily="34" charset="0"/>
              <a:buChar char="•"/>
            </a:pPr>
            <a:r>
              <a:rPr lang="en-US" sz="2400" b="1" dirty="0">
                <a:solidFill>
                  <a:prstClr val="black"/>
                </a:solidFill>
              </a:rPr>
              <a:t>Library</a:t>
            </a:r>
          </a:p>
          <a:p>
            <a:pPr marL="1828800" defTabSz="914400"/>
            <a:endParaRPr lang="en-US" sz="2400" b="1" dirty="0">
              <a:solidFill>
                <a:prstClr val="black"/>
              </a:solidFill>
            </a:endParaRPr>
          </a:p>
          <a:p>
            <a:pPr marL="457200" indent="-457200" defTabSz="914400">
              <a:buFont typeface="Wingdings" panose="05000000000000000000" pitchFamily="2" charset="2"/>
              <a:buChar char="Ø"/>
            </a:pPr>
            <a:r>
              <a:rPr lang="en-US" sz="2400" b="1" dirty="0">
                <a:solidFill>
                  <a:prstClr val="black"/>
                </a:solidFill>
              </a:rPr>
              <a:t>Student/postdoc trial or sponsored event?</a:t>
            </a:r>
          </a:p>
        </p:txBody>
      </p:sp>
      <p:sp>
        <p:nvSpPr>
          <p:cNvPr id="5" name="TextBox 4">
            <a:extLst>
              <a:ext uri="{FF2B5EF4-FFF2-40B4-BE49-F238E27FC236}">
                <a16:creationId xmlns:a16="http://schemas.microsoft.com/office/drawing/2014/main" xmlns="" id="{1EE77A84-3C43-4B61-B849-CF71B42A9CD7}"/>
              </a:ext>
            </a:extLst>
          </p:cNvPr>
          <p:cNvSpPr txBox="1"/>
          <p:nvPr/>
        </p:nvSpPr>
        <p:spPr>
          <a:xfrm>
            <a:off x="2447686" y="717824"/>
            <a:ext cx="5567230" cy="646331"/>
          </a:xfrm>
          <a:prstGeom prst="rect">
            <a:avLst/>
          </a:prstGeom>
          <a:noFill/>
        </p:spPr>
        <p:txBody>
          <a:bodyPr wrap="none" rtlCol="0">
            <a:spAutoFit/>
          </a:bodyPr>
          <a:lstStyle/>
          <a:p>
            <a:pPr defTabSz="914400"/>
            <a:r>
              <a:rPr lang="en-US" sz="3600" b="1" dirty="0">
                <a:solidFill>
                  <a:prstClr val="black"/>
                </a:solidFill>
              </a:rPr>
              <a:t>QUESTIONS AND DISCUSSION</a:t>
            </a:r>
          </a:p>
        </p:txBody>
      </p:sp>
    </p:spTree>
    <p:extLst>
      <p:ext uri="{BB962C8B-B14F-4D97-AF65-F5344CB8AC3E}">
        <p14:creationId xmlns:p14="http://schemas.microsoft.com/office/powerpoint/2010/main" val="237330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 y="0"/>
            <a:ext cx="9142571" cy="6858000"/>
          </a:xfrm>
          <a:prstGeom prst="rect">
            <a:avLst/>
          </a:prstGeom>
        </p:spPr>
      </p:pic>
      <p:pic>
        <p:nvPicPr>
          <p:cNvPr id="3" name="Picture 2" descr="315308-Final Web Ready-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 y="-37324"/>
            <a:ext cx="9142571" cy="6858000"/>
          </a:xfrm>
          <a:prstGeom prst="rect">
            <a:avLst/>
          </a:prstGeom>
        </p:spPr>
      </p:pic>
      <p:sp>
        <p:nvSpPr>
          <p:cNvPr id="6" name="TextBox 5">
            <a:extLst>
              <a:ext uri="{FF2B5EF4-FFF2-40B4-BE49-F238E27FC236}">
                <a16:creationId xmlns="" xmlns:a16="http://schemas.microsoft.com/office/drawing/2014/main" id="{E4A81F2C-372D-4DD8-A2F1-ECFDDDF2C686}"/>
              </a:ext>
            </a:extLst>
          </p:cNvPr>
          <p:cNvSpPr txBox="1"/>
          <p:nvPr/>
        </p:nvSpPr>
        <p:spPr>
          <a:xfrm>
            <a:off x="401099" y="2057183"/>
            <a:ext cx="5788686" cy="3847207"/>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Questions </a:t>
            </a:r>
          </a:p>
          <a:p>
            <a:pPr marL="457200" indent="-457200">
              <a:buFont typeface="Wingdings" panose="05000000000000000000" pitchFamily="2" charset="2"/>
              <a:buChar char="Ø"/>
            </a:pP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Next </a:t>
            </a:r>
            <a:r>
              <a:rPr lang="en-US" sz="3200" dirty="0" smtClean="0">
                <a:solidFill>
                  <a:schemeClr val="bg1"/>
                </a:solidFill>
                <a:effectLst>
                  <a:outerShdw blurRad="38100" dist="38100" dir="2700000" algn="tl">
                    <a:srgbClr val="000000">
                      <a:alpha val="43137"/>
                    </a:srgbClr>
                  </a:outerShdw>
                </a:effectLst>
                <a:latin typeface="Calibri" panose="020F0502020204030204" pitchFamily="34" charset="0"/>
              </a:rPr>
              <a:t>steps</a:t>
            </a:r>
          </a:p>
          <a:p>
            <a:pPr marL="457200" indent="-457200">
              <a:buFont typeface="Wingdings" panose="05000000000000000000" pitchFamily="2" charset="2"/>
              <a:buChar char="Ø"/>
            </a:pPr>
            <a:r>
              <a:rPr lang="en-US" sz="3200" dirty="0" smtClean="0">
                <a:solidFill>
                  <a:schemeClr val="bg1"/>
                </a:solidFill>
                <a:effectLst>
                  <a:outerShdw blurRad="38100" dist="38100" dir="2700000" algn="tl">
                    <a:srgbClr val="000000">
                      <a:alpha val="43137"/>
                    </a:srgbClr>
                  </a:outerShdw>
                </a:effectLst>
                <a:latin typeface="Calibri" panose="020F0502020204030204" pitchFamily="34" charset="0"/>
              </a:rPr>
              <a:t>Free Trials</a:t>
            </a:r>
          </a:p>
          <a:p>
            <a:endParaRPr lang="en-US" sz="3200" dirty="0">
              <a:solidFill>
                <a:schemeClr val="bg1"/>
              </a:solidFill>
              <a:effectLst>
                <a:outerShdw blurRad="38100" dist="38100" dir="2700000" algn="tl">
                  <a:srgbClr val="000000">
                    <a:alpha val="43137"/>
                  </a:srgbClr>
                </a:outerShdw>
              </a:effectLst>
              <a:latin typeface="Calibri" panose="020F0502020204030204" pitchFamily="34" charset="0"/>
            </a:endParaRPr>
          </a:p>
          <a:p>
            <a:pPr algn="r"/>
            <a:r>
              <a:rPr lang="en-US" sz="3200" dirty="0" smtClean="0">
                <a:solidFill>
                  <a:schemeClr val="tx2">
                    <a:lumMod val="40000"/>
                    <a:lumOff val="60000"/>
                  </a:schemeClr>
                </a:solidFill>
                <a:effectLst>
                  <a:outerShdw blurRad="38100" dist="38100" dir="2700000" algn="tl">
                    <a:srgbClr val="000000">
                      <a:alpha val="43137"/>
                    </a:srgbClr>
                  </a:outerShdw>
                </a:effectLst>
                <a:latin typeface="Calibri" panose="020F0502020204030204" pitchFamily="34" charset="0"/>
              </a:rPr>
              <a:t>Thank you</a:t>
            </a:r>
          </a:p>
          <a:p>
            <a:pPr algn="r"/>
            <a:r>
              <a:rPr lang="en-US" sz="3200" dirty="0" smtClean="0">
                <a:solidFill>
                  <a:schemeClr val="tx2">
                    <a:lumMod val="40000"/>
                    <a:lumOff val="60000"/>
                  </a:schemeClr>
                </a:solidFill>
                <a:effectLst>
                  <a:outerShdw blurRad="38100" dist="38100" dir="2700000" algn="tl">
                    <a:srgbClr val="000000">
                      <a:alpha val="43137"/>
                    </a:srgbClr>
                  </a:outerShdw>
                </a:effectLst>
                <a:latin typeface="Calibri" panose="020F0502020204030204" pitchFamily="34" charset="0"/>
              </a:rPr>
              <a:t>Reinhard Schuelke</a:t>
            </a:r>
          </a:p>
          <a:p>
            <a:pPr algn="r"/>
            <a:r>
              <a:rPr lang="en-US" sz="3200" dirty="0" smtClean="0">
                <a:solidFill>
                  <a:schemeClr val="tx2">
                    <a:lumMod val="40000"/>
                    <a:lumOff val="60000"/>
                  </a:schemeClr>
                </a:solidFill>
                <a:effectLst>
                  <a:outerShdw blurRad="38100" dist="38100" dir="2700000" algn="tl">
                    <a:srgbClr val="000000">
                      <a:alpha val="43137"/>
                    </a:srgbClr>
                  </a:outerShdw>
                </a:effectLst>
                <a:latin typeface="Calibri" panose="020F0502020204030204" pitchFamily="34" charset="0"/>
              </a:rPr>
              <a:t>rschuelk@wiley.com</a:t>
            </a:r>
          </a:p>
          <a:p>
            <a:pPr algn="r"/>
            <a:r>
              <a:rPr lang="de-DE" sz="2000" b="1" u="sng" dirty="0">
                <a:solidFill>
                  <a:schemeClr val="accent6">
                    <a:lumMod val="40000"/>
                    <a:lumOff val="60000"/>
                  </a:schemeClr>
                </a:solidFill>
                <a:hlinkClick r:id="rId3"/>
              </a:rPr>
              <a:t>http://news.wiley.com/wileyresearcheracademy</a:t>
            </a:r>
            <a:endParaRPr lang="es-ES" sz="2000" dirty="0">
              <a:solidFill>
                <a:schemeClr val="accent6">
                  <a:lumMod val="40000"/>
                  <a:lumOff val="60000"/>
                </a:scheme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7135321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5308-Final Web Ready-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 y="0"/>
            <a:ext cx="9142571" cy="6858000"/>
          </a:xfrm>
          <a:prstGeom prst="rect">
            <a:avLst/>
          </a:prstGeom>
        </p:spPr>
      </p:pic>
      <p:sp>
        <p:nvSpPr>
          <p:cNvPr id="3" name="Title 67">
            <a:extLst>
              <a:ext uri="{FF2B5EF4-FFF2-40B4-BE49-F238E27FC236}">
                <a16:creationId xmlns="" xmlns:a16="http://schemas.microsoft.com/office/drawing/2014/main" id="{7EE680AE-8F44-49F2-B264-5555D748275B}"/>
              </a:ext>
            </a:extLst>
          </p:cNvPr>
          <p:cNvSpPr>
            <a:spLocks noGrp="1"/>
          </p:cNvSpPr>
          <p:nvPr>
            <p:ph type="title"/>
          </p:nvPr>
        </p:nvSpPr>
        <p:spPr>
          <a:xfrm>
            <a:off x="343020" y="384038"/>
            <a:ext cx="7974623" cy="1076840"/>
          </a:xfrm>
        </p:spPr>
        <p:txBody>
          <a:bodyPr>
            <a:normAutofit/>
          </a:bodyPr>
          <a:lstStyle/>
          <a:p>
            <a:pPr algn="l"/>
            <a:r>
              <a:rPr lang="en-US" sz="3100" b="1" dirty="0">
                <a:solidFill>
                  <a:schemeClr val="accent5"/>
                </a:solidFill>
                <a:ea typeface="Liberation Sans" panose="020B0604020202020204" pitchFamily="34" charset="0"/>
                <a:cs typeface="Liberation Sans" panose="020B0604020202020204" pitchFamily="34" charset="0"/>
              </a:rPr>
              <a:t>Pressures for Research-intensive Institutions</a:t>
            </a:r>
            <a:endParaRPr lang="en-GB" sz="3100" b="1" dirty="0">
              <a:solidFill>
                <a:schemeClr val="accent5"/>
              </a:solidFill>
            </a:endParaRPr>
          </a:p>
        </p:txBody>
      </p:sp>
      <p:sp>
        <p:nvSpPr>
          <p:cNvPr id="4" name="TextBox 3">
            <a:extLst>
              <a:ext uri="{FF2B5EF4-FFF2-40B4-BE49-F238E27FC236}">
                <a16:creationId xmlns="" xmlns:a16="http://schemas.microsoft.com/office/drawing/2014/main" id="{9D50369D-6325-4F4C-B35D-D56E45AA2BB0}"/>
              </a:ext>
            </a:extLst>
          </p:cNvPr>
          <p:cNvSpPr txBox="1"/>
          <p:nvPr/>
        </p:nvSpPr>
        <p:spPr>
          <a:xfrm>
            <a:off x="342900" y="1286174"/>
            <a:ext cx="7881582" cy="4801314"/>
          </a:xfrm>
          <a:prstGeom prst="rect">
            <a:avLst/>
          </a:prstGeom>
          <a:noFill/>
        </p:spPr>
        <p:txBody>
          <a:bodyPr wrap="square" rtlCol="0">
            <a:spAutoFit/>
          </a:bodyPr>
          <a:lstStyle/>
          <a:p>
            <a:r>
              <a:rPr lang="en-GB" sz="1700" dirty="0"/>
              <a:t> </a:t>
            </a:r>
            <a:endParaRPr lang="en-US" sz="1700" dirty="0"/>
          </a:p>
          <a:p>
            <a:pPr marL="214313" indent="-214313">
              <a:buFont typeface="Arial" panose="020B0604020202020204" pitchFamily="34" charset="0"/>
              <a:buChar char="•"/>
            </a:pPr>
            <a:r>
              <a:rPr lang="en-GB" sz="1700" b="1" dirty="0"/>
              <a:t>Rankings: </a:t>
            </a:r>
            <a:r>
              <a:rPr lang="en-GB" sz="1700" dirty="0"/>
              <a:t>increasingly, the reputation of academic institutions is based on research output (publications) and grant funding, rather than exclusively excellence at teaching.</a:t>
            </a:r>
          </a:p>
          <a:p>
            <a:pPr marL="214313" indent="-214313">
              <a:buFont typeface="Arial" panose="020B0604020202020204" pitchFamily="34" charset="0"/>
              <a:buChar char="•"/>
            </a:pPr>
            <a:r>
              <a:rPr lang="en-GB" sz="1700" b="1" dirty="0"/>
              <a:t>Attracting investment</a:t>
            </a:r>
            <a:r>
              <a:rPr lang="en-GB" sz="1700" dirty="0"/>
              <a:t>: research funding is closely linked to research performance, with peer-reviewed publications recognized as the gold standard indicator used by funders.</a:t>
            </a:r>
          </a:p>
          <a:p>
            <a:pPr marL="214313" indent="-214313">
              <a:buFont typeface="Arial" panose="020B0604020202020204" pitchFamily="34" charset="0"/>
              <a:buChar char="•"/>
            </a:pPr>
            <a:r>
              <a:rPr lang="en-GB" sz="1700" b="1" dirty="0"/>
              <a:t>Commercialization of research: </a:t>
            </a:r>
            <a:r>
              <a:rPr lang="en-GB" sz="1700" dirty="0"/>
              <a:t>for example through public-private partnerships or support for joint research </a:t>
            </a:r>
            <a:r>
              <a:rPr lang="en-GB" sz="1700" dirty="0" err="1"/>
              <a:t>centers</a:t>
            </a:r>
            <a:r>
              <a:rPr lang="en-GB" sz="1700" dirty="0"/>
              <a:t>.</a:t>
            </a:r>
          </a:p>
          <a:p>
            <a:pPr marL="214313" indent="-214313">
              <a:buFont typeface="Arial" panose="020B0604020202020204" pitchFamily="34" charset="0"/>
              <a:buChar char="•"/>
            </a:pPr>
            <a:r>
              <a:rPr lang="en-GB" sz="1700" b="1" dirty="0"/>
              <a:t>Attracting and retaining talented staff, researchers and students:</a:t>
            </a:r>
            <a:r>
              <a:rPr lang="en-GB" sz="1700" dirty="0"/>
              <a:t> particularly against a global backdrop of extreme competition. </a:t>
            </a:r>
          </a:p>
          <a:p>
            <a:pPr marL="214313" indent="-214313">
              <a:buFont typeface="Arial" panose="020B0604020202020204" pitchFamily="34" charset="0"/>
              <a:buChar char="•"/>
            </a:pPr>
            <a:r>
              <a:rPr lang="en-GB" sz="1700" b="1" dirty="0"/>
              <a:t>Supporting the development of students and staff: </a:t>
            </a:r>
            <a:r>
              <a:rPr lang="en-GB" sz="1700" dirty="0"/>
              <a:t>publishing in international journals is increasingly a compulsory requirement for students as well as faculty members.</a:t>
            </a:r>
            <a:endParaRPr lang="en-US" sz="1700" dirty="0"/>
          </a:p>
          <a:p>
            <a:pPr marL="214313" indent="-214313">
              <a:buFont typeface="Arial" panose="020B0604020202020204" pitchFamily="34" charset="0"/>
              <a:buChar char="•"/>
            </a:pPr>
            <a:r>
              <a:rPr lang="en-GB" sz="1700" b="1" dirty="0"/>
              <a:t>Raising international profile: </a:t>
            </a:r>
            <a:r>
              <a:rPr lang="en-GB" sz="1700" dirty="0"/>
              <a:t>as developing countries are investing in their academic institutions, the number of potential partners (and competing institutions!) worldwide is growing.</a:t>
            </a:r>
            <a:endParaRPr lang="en-US" sz="1700" dirty="0"/>
          </a:p>
          <a:p>
            <a:pPr marL="214313" indent="-214313">
              <a:buFont typeface="Arial" panose="020B0604020202020204" pitchFamily="34" charset="0"/>
              <a:buChar char="•"/>
            </a:pPr>
            <a:endParaRPr lang="en-US" sz="1700" dirty="0"/>
          </a:p>
        </p:txBody>
      </p:sp>
    </p:spTree>
    <p:extLst>
      <p:ext uri="{BB962C8B-B14F-4D97-AF65-F5344CB8AC3E}">
        <p14:creationId xmlns:p14="http://schemas.microsoft.com/office/powerpoint/2010/main" val="215137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smtClean="0">
                <a:solidFill>
                  <a:schemeClr val="accent4">
                    <a:lumMod val="60000"/>
                    <a:lumOff val="40000"/>
                  </a:schemeClr>
                </a:solidFill>
              </a:rPr>
              <a:t>The Editorial Workflow</a:t>
            </a:r>
            <a:endParaRPr lang="de-DE" sz="3200" b="1" dirty="0">
              <a:solidFill>
                <a:schemeClr val="accent4">
                  <a:lumMod val="60000"/>
                  <a:lumOff val="40000"/>
                </a:schemeClr>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171" y="1067498"/>
            <a:ext cx="8993183" cy="538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8573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66530"/>
            <a:ext cx="9144000" cy="6074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45289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61" y="410547"/>
            <a:ext cx="9125339" cy="5442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4805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WileyBlueThemeBasic with Foo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0.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8.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9.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0.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3485</Words>
  <Application>Microsoft Office PowerPoint</Application>
  <PresentationFormat>Bildschirmpräsentation (4:3)</PresentationFormat>
  <Paragraphs>878</Paragraphs>
  <Slides>58</Slides>
  <Notes>17</Notes>
  <HiddenSlides>0</HiddenSlides>
  <MMClips>0</MMClips>
  <ScaleCrop>false</ScaleCrop>
  <HeadingPairs>
    <vt:vector size="4" baseType="variant">
      <vt:variant>
        <vt:lpstr>Design</vt:lpstr>
      </vt:variant>
      <vt:variant>
        <vt:i4>31</vt:i4>
      </vt:variant>
      <vt:variant>
        <vt:lpstr>Folientitel</vt:lpstr>
      </vt:variant>
      <vt:variant>
        <vt:i4>58</vt:i4>
      </vt:variant>
    </vt:vector>
  </HeadingPairs>
  <TitlesOfParts>
    <vt:vector size="89" baseType="lpstr">
      <vt:lpstr>Office Theme</vt:lpstr>
      <vt:lpstr>2_Office Theme</vt:lpstr>
      <vt:lpstr>4_Office Theme</vt:lpstr>
      <vt:lpstr>3_Office Theme</vt:lpstr>
      <vt:lpstr>5_Office Theme</vt:lpstr>
      <vt:lpstr>6_Office Theme</vt:lpstr>
      <vt:lpstr>8_Office Theme</vt:lpstr>
      <vt:lpstr>9_Office Theme</vt:lpstr>
      <vt:lpstr>10_Office Theme</vt:lpstr>
      <vt:lpstr>11_Office Theme</vt:lpstr>
      <vt:lpstr>12_Office Theme</vt:lpstr>
      <vt:lpstr>13_Office Theme</vt:lpstr>
      <vt:lpstr>14_Office Theme</vt:lpstr>
      <vt:lpstr>15_Office Theme</vt:lpstr>
      <vt:lpstr>WileyBlueThemeBasic with Footer</vt:lpstr>
      <vt:lpstr>16_Office Theme</vt:lpstr>
      <vt:lpstr>17_Office Theme</vt:lpstr>
      <vt:lpstr>18_Office Theme</vt:lpstr>
      <vt:lpstr>19_Office Theme</vt:lpstr>
      <vt:lpstr>20_Office Theme</vt:lpstr>
      <vt:lpstr>7_Office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1_Office Theme</vt:lpstr>
      <vt:lpstr>BEN RAN Event, Moscow on April 4, 2018 </vt:lpstr>
      <vt:lpstr>Wiley Today – Our Business</vt:lpstr>
      <vt:lpstr>Wiley: drives progress and fuels innovation</vt:lpstr>
      <vt:lpstr>Wiley: at a glance</vt:lpstr>
      <vt:lpstr>PowerPoint-Präsentation</vt:lpstr>
      <vt:lpstr>Pressures for Research-intensive Institutions</vt:lpstr>
      <vt:lpstr>The Editorial Workflow</vt:lpstr>
      <vt:lpstr>PowerPoint-Präsentation</vt:lpstr>
      <vt:lpstr>PowerPoint-Präsentation</vt:lpstr>
      <vt:lpstr>PowerPoint-Präsentation</vt:lpstr>
      <vt:lpstr>PowerPoint-Präsentation</vt:lpstr>
      <vt:lpstr>PowerPoint-Präsentation</vt:lpstr>
      <vt:lpstr>PowerPoint-Präsentation</vt:lpstr>
      <vt:lpstr>Why Are Articles Rejected? </vt:lpstr>
      <vt:lpstr>Why Are Articles Rejected? </vt:lpstr>
      <vt:lpstr>PowerPoint-Präsentation</vt:lpstr>
      <vt:lpstr>PowerPoint-Präsentation</vt:lpstr>
      <vt:lpstr>PowerPoint-Präsentation</vt:lpstr>
      <vt:lpstr>PowerPoint-Präsentation</vt:lpstr>
      <vt:lpstr>BRICS Acceptance Rates</vt:lpstr>
      <vt:lpstr>BRICS Research Output Graphs</vt:lpstr>
      <vt:lpstr>BRICS – OA Trends</vt:lpstr>
      <vt:lpstr>BRICS –Relative Citation Impact Graphs</vt:lpstr>
      <vt:lpstr>Challenges for researchers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Distinguished panel of contributors</vt:lpstr>
      <vt:lpstr>Scientific researchers fundamental competencies - training is key </vt:lpstr>
      <vt:lpstr>Scientific researchers fundamental competencies - training is key </vt:lpstr>
      <vt:lpstr>Robust instructional design</vt:lpstr>
      <vt:lpstr>PowerPoint-Präsentation</vt:lpstr>
      <vt:lpstr>Exceptional reporting capability</vt:lpstr>
      <vt:lpstr>PowerPoint-Präsentation</vt:lpstr>
      <vt:lpstr>Configuration of dashboards and reports</vt:lpstr>
      <vt:lpstr>Detailed reporting</vt:lpstr>
      <vt:lpstr>PowerPoint-Präsentation</vt:lpstr>
      <vt:lpstr>Effective measurement and reporting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Wiley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Giselle Anne Paradero</dc:creator>
  <cp:lastModifiedBy>Schuelke, Reinhard - Berlin</cp:lastModifiedBy>
  <cp:revision>75</cp:revision>
  <dcterms:created xsi:type="dcterms:W3CDTF">2017-10-24T02:52:52Z</dcterms:created>
  <dcterms:modified xsi:type="dcterms:W3CDTF">2018-03-27T11:29:38Z</dcterms:modified>
</cp:coreProperties>
</file>