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5" r:id="rId8"/>
    <p:sldId id="264" r:id="rId9"/>
    <p:sldId id="269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Вопросы реализации программного обеспечения для системы учета журнального фонда БЕН РАН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172400" cy="13205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К.П. </a:t>
            </a:r>
            <a:r>
              <a:rPr lang="ru-RU" dirty="0" err="1" smtClean="0"/>
              <a:t>Погорелко</a:t>
            </a:r>
            <a:endParaRPr lang="ru-RU" dirty="0" smtClean="0"/>
          </a:p>
          <a:p>
            <a:pPr algn="l"/>
            <a:r>
              <a:rPr lang="ru-RU" dirty="0" smtClean="0"/>
              <a:t>Отдел БЕН РАН</a:t>
            </a:r>
          </a:p>
          <a:p>
            <a:pPr algn="l"/>
            <a:r>
              <a:rPr lang="ru-RU" dirty="0" smtClean="0"/>
              <a:t>В Математическом институте им. В.А. Стеклова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12" y="1052736"/>
            <a:ext cx="9166112" cy="514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7" y="1340768"/>
            <a:ext cx="914975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439"/>
            <a:ext cx="9058911" cy="499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87526" cy="50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6981" cy="50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70655" cy="498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04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03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62656" cy="498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209840" cy="505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Характеристики существующей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7467600" cy="4525963"/>
          </a:xfrm>
        </p:spPr>
        <p:txBody>
          <a:bodyPr/>
          <a:lstStyle/>
          <a:p>
            <a:r>
              <a:rPr lang="ru-RU" dirty="0" smtClean="0"/>
              <a:t>Язык реализации – </a:t>
            </a:r>
            <a:r>
              <a:rPr lang="ru-RU" dirty="0" err="1" smtClean="0"/>
              <a:t>Клиппер</a:t>
            </a:r>
            <a:endParaRPr lang="ru-RU" dirty="0" smtClean="0"/>
          </a:p>
          <a:p>
            <a:r>
              <a:rPr lang="ru-RU" dirty="0" smtClean="0"/>
              <a:t>Формат хранения данных – </a:t>
            </a:r>
            <a:r>
              <a:rPr lang="ru-RU" dirty="0" err="1" smtClean="0"/>
              <a:t>dbf</a:t>
            </a:r>
            <a:r>
              <a:rPr lang="ru-RU" dirty="0" smtClean="0"/>
              <a:t> файлы</a:t>
            </a:r>
          </a:p>
          <a:p>
            <a:r>
              <a:rPr lang="ru-RU" dirty="0" smtClean="0"/>
              <a:t>Количество  файлов с данными – 94</a:t>
            </a:r>
          </a:p>
          <a:p>
            <a:r>
              <a:rPr lang="ru-RU" dirty="0" smtClean="0"/>
              <a:t>Получателей – 461</a:t>
            </a:r>
          </a:p>
          <a:p>
            <a:r>
              <a:rPr lang="ru-RU" dirty="0" smtClean="0"/>
              <a:t>Журналов – 7686</a:t>
            </a:r>
          </a:p>
          <a:p>
            <a:r>
              <a:rPr lang="ru-RU" dirty="0" smtClean="0"/>
              <a:t>Выпусков – 380348</a:t>
            </a:r>
          </a:p>
          <a:p>
            <a:r>
              <a:rPr lang="ru-RU" dirty="0" smtClean="0"/>
              <a:t>Экземпляров - 1209046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04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3999" cy="538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9217992" cy="533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4000" cy="539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7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2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229130" cy="526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224643" cy="52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29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15" y="548680"/>
            <a:ext cx="9160615" cy="583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разработки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Перенос существующих данных в современную СУБД</a:t>
            </a:r>
          </a:p>
          <a:p>
            <a:r>
              <a:rPr lang="ru-RU" dirty="0" smtClean="0"/>
              <a:t>Обеспечение технологических процессов по работе с журнальным фондом БЕН РАН</a:t>
            </a:r>
          </a:p>
          <a:p>
            <a:r>
              <a:rPr lang="ru-RU" dirty="0" smtClean="0"/>
              <a:t>Обеспечение возможностей дальнейшего развития системы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46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3750" cy="547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76" y="2857500"/>
            <a:ext cx="7470648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08504"/>
            <a:ext cx="8097734" cy="554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8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импорта данных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Фрагмент протокола импорта данных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8" y="1196752"/>
            <a:ext cx="8368800" cy="56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Технические характеристики разрабатываемой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852936"/>
            <a:ext cx="7467600" cy="2116832"/>
          </a:xfrm>
        </p:spPr>
        <p:txBody>
          <a:bodyPr/>
          <a:lstStyle/>
          <a:p>
            <a:r>
              <a:rPr lang="ru-RU" dirty="0" smtClean="0"/>
              <a:t>СУБД – </a:t>
            </a:r>
            <a:r>
              <a:rPr lang="en-US" dirty="0" smtClean="0"/>
              <a:t>MS SQL Server 2005 </a:t>
            </a:r>
            <a:r>
              <a:rPr lang="ru-RU" dirty="0" smtClean="0"/>
              <a:t>и выше</a:t>
            </a:r>
          </a:p>
          <a:p>
            <a:r>
              <a:rPr lang="ru-RU" dirty="0" smtClean="0"/>
              <a:t>Язык реализации – </a:t>
            </a:r>
            <a:r>
              <a:rPr lang="en-US" dirty="0" smtClean="0"/>
              <a:t>C#</a:t>
            </a:r>
          </a:p>
          <a:p>
            <a:r>
              <a:rPr lang="ru-RU" dirty="0" smtClean="0"/>
              <a:t>Среда реализации – </a:t>
            </a:r>
            <a:r>
              <a:rPr lang="en-US" dirty="0" smtClean="0"/>
              <a:t>MVC  ASP.NET</a:t>
            </a:r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Технология </a:t>
            </a:r>
            <a:r>
              <a:rPr lang="en-US" dirty="0" smtClean="0"/>
              <a:t>MVC</a:t>
            </a:r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95536" y="2546902"/>
            <a:ext cx="936104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Запрос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691680" y="2294874"/>
            <a:ext cx="1800200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261426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Controller</a:t>
            </a:r>
            <a:endParaRPr lang="ru-RU" dirty="0"/>
          </a:p>
        </p:txBody>
      </p:sp>
      <p:sp>
        <p:nvSpPr>
          <p:cNvPr id="8" name="Блок-схема: память с прямым доступом 7"/>
          <p:cNvSpPr/>
          <p:nvPr/>
        </p:nvSpPr>
        <p:spPr>
          <a:xfrm>
            <a:off x="539552" y="4941168"/>
            <a:ext cx="2088232" cy="86409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355976" y="4869160"/>
            <a:ext cx="1800200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18855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Model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188550"/>
            <a:ext cx="1562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База данных</a:t>
            </a:r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076056" y="2294874"/>
            <a:ext cx="1800200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915816" y="5085184"/>
            <a:ext cx="1152128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2119363">
            <a:off x="2507134" y="3825628"/>
            <a:ext cx="1555405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7533826">
            <a:off x="5106684" y="3833303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32312" y="2582906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2614264"/>
            <a:ext cx="680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View</a:t>
            </a:r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7308304" y="2546902"/>
            <a:ext cx="936104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236296" y="1916832"/>
            <a:ext cx="81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 системы</a:t>
            </a:r>
            <a:endParaRPr lang="ru-RU" dirty="0"/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467544" y="2780928"/>
            <a:ext cx="7467600" cy="19008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ru-RU" sz="3000" dirty="0" smtClean="0"/>
              <a:t>П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одсистема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администрирования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Подсистема распределения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ru-RU" sz="3000" dirty="0" smtClean="0"/>
              <a:t>Подсистема библиотек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2913"/>
            <a:ext cx="9169384" cy="507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4585</TotalTime>
  <Words>129</Words>
  <Application>Microsoft Office PowerPoint</Application>
  <PresentationFormat>Экран (4:3)</PresentationFormat>
  <Paragraphs>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Вопросы реализации программного обеспечения для системы учета журнального фонда БЕН РАН</vt:lpstr>
      <vt:lpstr>Характеристики существующей системы</vt:lpstr>
      <vt:lpstr>Цель разработки</vt:lpstr>
      <vt:lpstr>Слайд 4</vt:lpstr>
      <vt:lpstr>Фрагмент протокола импорта данных</vt:lpstr>
      <vt:lpstr>Технические характеристики разрабатываемой системы</vt:lpstr>
      <vt:lpstr>Технология MVC</vt:lpstr>
      <vt:lpstr>Состав системы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реализации программного обеспечения для системы учета журнального фонда БЕН РАН</dc:title>
  <dc:creator>Pog</dc:creator>
  <cp:lastModifiedBy>Пользователь Windows</cp:lastModifiedBy>
  <cp:revision>51</cp:revision>
  <dcterms:created xsi:type="dcterms:W3CDTF">2011-06-25T12:39:29Z</dcterms:created>
  <dcterms:modified xsi:type="dcterms:W3CDTF">2011-06-28T17:15:40Z</dcterms:modified>
</cp:coreProperties>
</file>