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FF79D6-D3ED-4806-B44A-A057A03DBB7D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D8E3A3-2F78-4FD6-A80D-F82BCA2A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550" y="4508500"/>
            <a:ext cx="8172450" cy="1296988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ru-RU" dirty="0" smtClean="0"/>
              <a:t>К.П. </a:t>
            </a:r>
            <a:r>
              <a:rPr lang="ru-RU" dirty="0" err="1" smtClean="0"/>
              <a:t>Погорелко</a:t>
            </a:r>
            <a:endParaRPr lang="ru-RU" dirty="0" smtClean="0"/>
          </a:p>
          <a:p>
            <a:pPr algn="l">
              <a:buNone/>
            </a:pPr>
            <a:r>
              <a:rPr lang="ru-RU" dirty="0" smtClean="0"/>
              <a:t>Отдел БЕН РАН </a:t>
            </a:r>
          </a:p>
          <a:p>
            <a:pPr algn="l">
              <a:buNone/>
            </a:pPr>
            <a:r>
              <a:rPr lang="ru-RU" dirty="0" smtClean="0"/>
              <a:t>в Математическом институте им. В.А. Стеклова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548680"/>
            <a:ext cx="7772400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Эволюция </a:t>
            </a: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программного обеспечения 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системы подготовки электронных публикаций для проекта </a:t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«Научное наследие России»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Технологический процесс</a:t>
            </a:r>
            <a:endParaRPr lang="ru-RU" dirty="0"/>
          </a:p>
        </p:txBody>
      </p:sp>
      <p:sp>
        <p:nvSpPr>
          <p:cNvPr id="4" name="Блок-схема: дисплей 3"/>
          <p:cNvSpPr/>
          <p:nvPr/>
        </p:nvSpPr>
        <p:spPr>
          <a:xfrm>
            <a:off x="467544" y="378904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амять с прямым доступом 5"/>
          <p:cNvSpPr/>
          <p:nvPr/>
        </p:nvSpPr>
        <p:spPr>
          <a:xfrm>
            <a:off x="3347864" y="3843336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0303" y="4905164"/>
            <a:ext cx="232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Сервер публикаций</a:t>
            </a:r>
            <a:endParaRPr lang="ru-RU" dirty="0"/>
          </a:p>
        </p:txBody>
      </p:sp>
      <p:sp>
        <p:nvSpPr>
          <p:cNvPr id="9" name="Блок-схема: дисплей 8"/>
          <p:cNvSpPr/>
          <p:nvPr/>
        </p:nvSpPr>
        <p:spPr>
          <a:xfrm>
            <a:off x="3779912" y="198884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02472" y="1268760"/>
            <a:ext cx="193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Группа контроля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724128" y="3752042"/>
            <a:ext cx="576064" cy="104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амять с прямым доступом 12"/>
          <p:cNvSpPr/>
          <p:nvPr/>
        </p:nvSpPr>
        <p:spPr>
          <a:xfrm>
            <a:off x="6732240" y="3843336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905164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Сервер презентации</a:t>
            </a:r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>
            <a:off x="4499992" y="3068960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3851920" y="3140968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611067" y="4004069"/>
            <a:ext cx="576064" cy="542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131368"/>
            <a:ext cx="144016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2195736" y="4131368"/>
            <a:ext cx="144016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979712" y="4131368"/>
            <a:ext cx="144016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6516216" y="1988840"/>
            <a:ext cx="1944216" cy="936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867532">
            <a:off x="5808861" y="2703554"/>
            <a:ext cx="576064" cy="1233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0800000">
            <a:off x="7380312" y="2996952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268760"/>
            <a:ext cx="1893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Графическое</a:t>
            </a:r>
          </a:p>
          <a:p>
            <a:r>
              <a:rPr lang="ru-RU" dirty="0" smtClean="0"/>
              <a:t>преобразование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12360" y="2996952"/>
            <a:ext cx="926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PNG</a:t>
            </a:r>
            <a:endParaRPr lang="ru-RU" dirty="0" smtClean="0"/>
          </a:p>
          <a:p>
            <a:r>
              <a:rPr lang="ru-RU" dirty="0" smtClean="0"/>
              <a:t>200 </a:t>
            </a:r>
            <a:r>
              <a:rPr lang="en-US" dirty="0" smtClean="0"/>
              <a:t>dpi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5013176"/>
            <a:ext cx="138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</a:t>
            </a:r>
          </a:p>
          <a:p>
            <a:r>
              <a:rPr lang="ru-RU" dirty="0" smtClean="0"/>
              <a:t>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4" grpId="0" animBg="1"/>
      <p:bldP spid="25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Структура    системы</a:t>
            </a:r>
            <a:endParaRPr lang="ru-RU" dirty="0"/>
          </a:p>
        </p:txBody>
      </p:sp>
      <p:sp>
        <p:nvSpPr>
          <p:cNvPr id="11" name="Блок-схема: дисплей 10"/>
          <p:cNvSpPr/>
          <p:nvPr/>
        </p:nvSpPr>
        <p:spPr>
          <a:xfrm>
            <a:off x="323528" y="2276872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дисплей 11"/>
          <p:cNvSpPr/>
          <p:nvPr/>
        </p:nvSpPr>
        <p:spPr>
          <a:xfrm>
            <a:off x="395536" y="270892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исплей 12"/>
          <p:cNvSpPr/>
          <p:nvPr/>
        </p:nvSpPr>
        <p:spPr>
          <a:xfrm>
            <a:off x="395536" y="306896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амять с прямым доступом 13"/>
          <p:cNvSpPr/>
          <p:nvPr/>
        </p:nvSpPr>
        <p:spPr>
          <a:xfrm>
            <a:off x="3059832" y="1556792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амять с прямым доступом 16"/>
          <p:cNvSpPr/>
          <p:nvPr/>
        </p:nvSpPr>
        <p:spPr>
          <a:xfrm>
            <a:off x="6588224" y="1988840"/>
            <a:ext cx="1944216" cy="129614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15816" y="1052736"/>
            <a:ext cx="225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метаданных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59632" y="6237312"/>
            <a:ext cx="196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Сервер хранения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1268760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Сервер презентации</a:t>
            </a:r>
            <a:endParaRPr lang="ru-RU" dirty="0"/>
          </a:p>
        </p:txBody>
      </p:sp>
      <p:sp>
        <p:nvSpPr>
          <p:cNvPr id="27" name="Блок-схема: память с прямым доступом 26"/>
          <p:cNvSpPr/>
          <p:nvPr/>
        </p:nvSpPr>
        <p:spPr>
          <a:xfrm>
            <a:off x="3059832" y="3537012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амять с прямым доступом 27"/>
          <p:cNvSpPr/>
          <p:nvPr/>
        </p:nvSpPr>
        <p:spPr>
          <a:xfrm>
            <a:off x="3059832" y="5301208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3707904" y="4437112"/>
            <a:ext cx="504056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 rot="3501181">
            <a:off x="5602605" y="2937503"/>
            <a:ext cx="504056" cy="1062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437112"/>
            <a:ext cx="232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Сервер публикаций</a:t>
            </a:r>
            <a:endParaRPr lang="ru-RU" dirty="0"/>
          </a:p>
        </p:txBody>
      </p:sp>
      <p:sp>
        <p:nvSpPr>
          <p:cNvPr id="32" name="Двойная стрелка вверх/вниз 31"/>
          <p:cNvSpPr/>
          <p:nvPr/>
        </p:nvSpPr>
        <p:spPr>
          <a:xfrm rot="6236251">
            <a:off x="5594408" y="1640825"/>
            <a:ext cx="504056" cy="1062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3707904" y="2636912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4493169">
            <a:off x="2143690" y="1800085"/>
            <a:ext cx="576064" cy="106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6885884">
            <a:off x="2189721" y="3147683"/>
            <a:ext cx="576064" cy="104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амять с прямым доступом 20"/>
          <p:cNvSpPr/>
          <p:nvPr/>
        </p:nvSpPr>
        <p:spPr>
          <a:xfrm>
            <a:off x="6660232" y="4437112"/>
            <a:ext cx="1944216" cy="129614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12160" y="3861048"/>
            <a:ext cx="2251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Сервер публикаций</a:t>
            </a:r>
            <a:endParaRPr lang="ru-RU" dirty="0"/>
          </a:p>
        </p:txBody>
      </p:sp>
      <p:sp>
        <p:nvSpPr>
          <p:cNvPr id="24" name="Двойная стрелка вверх/вниз 23"/>
          <p:cNvSpPr/>
          <p:nvPr/>
        </p:nvSpPr>
        <p:spPr>
          <a:xfrm rot="3897070">
            <a:off x="5555852" y="4863284"/>
            <a:ext cx="504056" cy="1062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1412776"/>
            <a:ext cx="138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Участники</a:t>
            </a:r>
          </a:p>
          <a:p>
            <a:r>
              <a:rPr lang="ru-RU" dirty="0" smtClean="0"/>
              <a:t>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2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17540"/>
            <a:ext cx="8229600" cy="82292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Структура    системы</a:t>
            </a:r>
            <a:endParaRPr lang="ru-RU" dirty="0"/>
          </a:p>
        </p:txBody>
      </p:sp>
      <p:sp>
        <p:nvSpPr>
          <p:cNvPr id="11" name="Блок-схема: дисплей 10"/>
          <p:cNvSpPr/>
          <p:nvPr/>
        </p:nvSpPr>
        <p:spPr>
          <a:xfrm>
            <a:off x="323528" y="2276872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дисплей 11"/>
          <p:cNvSpPr/>
          <p:nvPr/>
        </p:nvSpPr>
        <p:spPr>
          <a:xfrm>
            <a:off x="395536" y="270892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исплей 12"/>
          <p:cNvSpPr/>
          <p:nvPr/>
        </p:nvSpPr>
        <p:spPr>
          <a:xfrm>
            <a:off x="395536" y="306896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амять с прямым доступом 13"/>
          <p:cNvSpPr/>
          <p:nvPr/>
        </p:nvSpPr>
        <p:spPr>
          <a:xfrm>
            <a:off x="3059832" y="1556792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амять с прямым доступом 16"/>
          <p:cNvSpPr/>
          <p:nvPr/>
        </p:nvSpPr>
        <p:spPr>
          <a:xfrm>
            <a:off x="6588224" y="1988840"/>
            <a:ext cx="1944216" cy="129614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15816" y="1052736"/>
            <a:ext cx="225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метаданных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03648" y="6237312"/>
            <a:ext cx="196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Сервер хранения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1268760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Сервер презентации</a:t>
            </a:r>
            <a:endParaRPr lang="ru-RU" dirty="0"/>
          </a:p>
        </p:txBody>
      </p:sp>
      <p:sp>
        <p:nvSpPr>
          <p:cNvPr id="27" name="Блок-схема: память с прямым доступом 26"/>
          <p:cNvSpPr/>
          <p:nvPr/>
        </p:nvSpPr>
        <p:spPr>
          <a:xfrm>
            <a:off x="3059832" y="3537012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амять с прямым доступом 27"/>
          <p:cNvSpPr/>
          <p:nvPr/>
        </p:nvSpPr>
        <p:spPr>
          <a:xfrm>
            <a:off x="3059832" y="5301208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3707904" y="4437112"/>
            <a:ext cx="504056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 rot="3501181">
            <a:off x="5602605" y="2937503"/>
            <a:ext cx="504056" cy="1062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4509120"/>
            <a:ext cx="232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Сервер публикаций</a:t>
            </a:r>
            <a:endParaRPr lang="ru-RU" dirty="0"/>
          </a:p>
        </p:txBody>
      </p:sp>
      <p:sp>
        <p:nvSpPr>
          <p:cNvPr id="32" name="Двойная стрелка вверх/вниз 31"/>
          <p:cNvSpPr/>
          <p:nvPr/>
        </p:nvSpPr>
        <p:spPr>
          <a:xfrm rot="6236251">
            <a:off x="5594408" y="1640825"/>
            <a:ext cx="504056" cy="1062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3707904" y="2636912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1484784"/>
            <a:ext cx="138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Участники</a:t>
            </a:r>
          </a:p>
          <a:p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 rot="14493169">
            <a:off x="2143690" y="1800085"/>
            <a:ext cx="576064" cy="106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6885884">
            <a:off x="2189721" y="3147683"/>
            <a:ext cx="576064" cy="104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Технологический процесс</a:t>
            </a:r>
            <a:endParaRPr lang="ru-RU" dirty="0"/>
          </a:p>
        </p:txBody>
      </p:sp>
      <p:sp>
        <p:nvSpPr>
          <p:cNvPr id="4" name="Блок-схема: дисплей 3"/>
          <p:cNvSpPr/>
          <p:nvPr/>
        </p:nvSpPr>
        <p:spPr>
          <a:xfrm>
            <a:off x="467544" y="378904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амять с прямым доступом 5"/>
          <p:cNvSpPr/>
          <p:nvPr/>
        </p:nvSpPr>
        <p:spPr>
          <a:xfrm>
            <a:off x="3347864" y="3843336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0303" y="4905164"/>
            <a:ext cx="232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Сервер публикаций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2339752" y="3752041"/>
            <a:ext cx="576064" cy="104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исплей 8"/>
          <p:cNvSpPr/>
          <p:nvPr/>
        </p:nvSpPr>
        <p:spPr>
          <a:xfrm>
            <a:off x="3779912" y="198884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02472" y="1268760"/>
            <a:ext cx="193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Группа контроля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724128" y="3752042"/>
            <a:ext cx="576064" cy="104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амять с прямым доступом 12"/>
          <p:cNvSpPr/>
          <p:nvPr/>
        </p:nvSpPr>
        <p:spPr>
          <a:xfrm>
            <a:off x="6732240" y="3843336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905164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Сервер презентации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283968" y="3068960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4499992" y="3068960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3851920" y="3140968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869160"/>
            <a:ext cx="138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</a:t>
            </a:r>
          </a:p>
          <a:p>
            <a:r>
              <a:rPr lang="ru-RU" dirty="0" smtClean="0"/>
              <a:t>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57213"/>
            <a:ext cx="8132763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57213"/>
            <a:ext cx="8132763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91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57213"/>
            <a:ext cx="8132763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91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9238" y="233363"/>
            <a:ext cx="6105525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57213"/>
            <a:ext cx="8132763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91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9713" y="42863"/>
            <a:ext cx="6124575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Технологический процесс</a:t>
            </a:r>
            <a:endParaRPr lang="ru-RU" dirty="0"/>
          </a:p>
        </p:txBody>
      </p:sp>
      <p:sp>
        <p:nvSpPr>
          <p:cNvPr id="4" name="Блок-схема: дисплей 3"/>
          <p:cNvSpPr/>
          <p:nvPr/>
        </p:nvSpPr>
        <p:spPr>
          <a:xfrm>
            <a:off x="467544" y="378904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амять с прямым доступом 5"/>
          <p:cNvSpPr/>
          <p:nvPr/>
        </p:nvSpPr>
        <p:spPr>
          <a:xfrm>
            <a:off x="3347864" y="3843336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0303" y="4905164"/>
            <a:ext cx="232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Сервер публикаций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2339752" y="3752041"/>
            <a:ext cx="576064" cy="104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исплей 8"/>
          <p:cNvSpPr/>
          <p:nvPr/>
        </p:nvSpPr>
        <p:spPr>
          <a:xfrm>
            <a:off x="3779912" y="1988840"/>
            <a:ext cx="1440160" cy="9726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02472" y="1268760"/>
            <a:ext cx="193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Группа контроля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724128" y="3752042"/>
            <a:ext cx="576064" cy="104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амять с прямым доступом 12"/>
          <p:cNvSpPr/>
          <p:nvPr/>
        </p:nvSpPr>
        <p:spPr>
          <a:xfrm>
            <a:off x="6732240" y="3843336"/>
            <a:ext cx="1944216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905164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Сервер презентации</a:t>
            </a:r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>
            <a:off x="4499992" y="3068960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3851920" y="3140968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611067" y="3949773"/>
            <a:ext cx="576064" cy="542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077072"/>
            <a:ext cx="144016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2195736" y="4077072"/>
            <a:ext cx="144016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979712" y="4077072"/>
            <a:ext cx="144016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4941168"/>
            <a:ext cx="138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</a:t>
            </a:r>
          </a:p>
          <a:p>
            <a:r>
              <a:rPr lang="ru-RU" dirty="0" smtClean="0"/>
              <a:t>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Графические форматы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628800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TIFF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386625"/>
            <a:ext cx="1076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JPEG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…</a:t>
            </a:r>
          </a:p>
          <a:p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437112"/>
            <a:ext cx="70500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Электронная публикация может состоять </a:t>
            </a:r>
          </a:p>
          <a:p>
            <a:r>
              <a:rPr lang="ru-RU" sz="2800" dirty="0" smtClean="0"/>
              <a:t>из файлов разного типа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336</TotalTime>
  <Words>102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Структура    системы</vt:lpstr>
      <vt:lpstr>Технологический процесс</vt:lpstr>
      <vt:lpstr>Слайд 4</vt:lpstr>
      <vt:lpstr>Слайд 5</vt:lpstr>
      <vt:lpstr>Слайд 6</vt:lpstr>
      <vt:lpstr>Слайд 7</vt:lpstr>
      <vt:lpstr>Технологический процесс</vt:lpstr>
      <vt:lpstr>Графические форматы</vt:lpstr>
      <vt:lpstr>Технологический процесс</vt:lpstr>
      <vt:lpstr>Структура    системы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17</cp:revision>
  <dcterms:created xsi:type="dcterms:W3CDTF">2011-06-23T13:03:46Z</dcterms:created>
  <dcterms:modified xsi:type="dcterms:W3CDTF">2011-06-29T04:22:19Z</dcterms:modified>
</cp:coreProperties>
</file>